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11.xml" ContentType="application/vnd.openxmlformats-officedocument.drawingml.char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58" r:id="rId4"/>
    <p:sldId id="257" r:id="rId5"/>
    <p:sldId id="260" r:id="rId6"/>
    <p:sldId id="261" r:id="rId7"/>
    <p:sldId id="264" r:id="rId8"/>
    <p:sldId id="262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9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on Ady" userId="7d7cfb28-cd36-4c9e-8363-0c75313f1937" providerId="ADAL" clId="{A0A5CA1A-E7C4-4B83-8516-79A12D554356}"/>
    <pc:docChg chg="undo custSel addSld delSld modSld sldOrd">
      <pc:chgData name="Marton Ady" userId="7d7cfb28-cd36-4c9e-8363-0c75313f1937" providerId="ADAL" clId="{A0A5CA1A-E7C4-4B83-8516-79A12D554356}" dt="2017-12-07T13:49:31.548" v="631" actId="20577"/>
      <pc:docMkLst>
        <pc:docMk/>
      </pc:docMkLst>
      <pc:sldChg chg="modSp">
        <pc:chgData name="Marton Ady" userId="7d7cfb28-cd36-4c9e-8363-0c75313f1937" providerId="ADAL" clId="{A0A5CA1A-E7C4-4B83-8516-79A12D554356}" dt="2017-12-07T13:49:31.548" v="631" actId="20577"/>
        <pc:sldMkLst>
          <pc:docMk/>
          <pc:sldMk cId="4186978207" sldId="256"/>
        </pc:sldMkLst>
        <pc:spChg chg="mod">
          <ac:chgData name="Marton Ady" userId="7d7cfb28-cd36-4c9e-8363-0c75313f1937" providerId="ADAL" clId="{A0A5CA1A-E7C4-4B83-8516-79A12D554356}" dt="2017-11-23T12:49:36.403" v="190" actId="404"/>
          <ac:spMkLst>
            <pc:docMk/>
            <pc:sldMk cId="4186978207" sldId="256"/>
            <ac:spMk id="2" creationId="{6CDED9EF-794C-4FD6-90AA-158FAA5F9585}"/>
          </ac:spMkLst>
        </pc:spChg>
        <pc:spChg chg="mod">
          <ac:chgData name="Marton Ady" userId="7d7cfb28-cd36-4c9e-8363-0c75313f1937" providerId="ADAL" clId="{A0A5CA1A-E7C4-4B83-8516-79A12D554356}" dt="2017-12-07T13:49:31.548" v="631" actId="20577"/>
          <ac:spMkLst>
            <pc:docMk/>
            <pc:sldMk cId="4186978207" sldId="256"/>
            <ac:spMk id="3" creationId="{8E471FA8-F9C2-48B3-BB88-E09E2C3D658E}"/>
          </ac:spMkLst>
        </pc:spChg>
      </pc:sldChg>
      <pc:sldChg chg="addSp delSp modSp modNotesTx">
        <pc:chgData name="Marton Ady" userId="7d7cfb28-cd36-4c9e-8363-0c75313f1937" providerId="ADAL" clId="{A0A5CA1A-E7C4-4B83-8516-79A12D554356}" dt="2017-11-23T12:58:12.107" v="407" actId="14100"/>
        <pc:sldMkLst>
          <pc:docMk/>
          <pc:sldMk cId="506291994" sldId="257"/>
        </pc:sldMkLst>
        <pc:spChg chg="del">
          <ac:chgData name="Marton Ady" userId="7d7cfb28-cd36-4c9e-8363-0c75313f1937" providerId="ADAL" clId="{A0A5CA1A-E7C4-4B83-8516-79A12D554356}" dt="2017-11-15T16:49:13.383" v="0" actId="20577"/>
          <ac:spMkLst>
            <pc:docMk/>
            <pc:sldMk cId="506291994" sldId="257"/>
            <ac:spMk id="2" creationId="{6AE63B87-AAD3-4964-91B9-F7ED34FF01DD}"/>
          </ac:spMkLst>
        </pc:spChg>
        <pc:spChg chg="del">
          <ac:chgData name="Marton Ady" userId="7d7cfb28-cd36-4c9e-8363-0c75313f1937" providerId="ADAL" clId="{A0A5CA1A-E7C4-4B83-8516-79A12D554356}" dt="2017-11-15T16:49:13.383" v="0" actId="20577"/>
          <ac:spMkLst>
            <pc:docMk/>
            <pc:sldMk cId="506291994" sldId="257"/>
            <ac:spMk id="3" creationId="{1C7CC769-F41C-410C-A9DA-50F18E8AFBD0}"/>
          </ac:spMkLst>
        </pc:spChg>
        <pc:spChg chg="add mod">
          <ac:chgData name="Marton Ady" userId="7d7cfb28-cd36-4c9e-8363-0c75313f1937" providerId="ADAL" clId="{A0A5CA1A-E7C4-4B83-8516-79A12D554356}" dt="2017-11-23T12:50:28.393" v="240" actId="20577"/>
          <ac:spMkLst>
            <pc:docMk/>
            <pc:sldMk cId="506291994" sldId="257"/>
            <ac:spMk id="4" creationId="{27330DF4-5770-4A82-90EF-0E5A9CFD06D1}"/>
          </ac:spMkLst>
        </pc:spChg>
        <pc:picChg chg="add mod">
          <ac:chgData name="Marton Ady" userId="7d7cfb28-cd36-4c9e-8363-0c75313f1937" providerId="ADAL" clId="{A0A5CA1A-E7C4-4B83-8516-79A12D554356}" dt="2017-11-15T16:49:36.356" v="1" actId="20577"/>
          <ac:picMkLst>
            <pc:docMk/>
            <pc:sldMk cId="506291994" sldId="257"/>
            <ac:picMk id="5" creationId="{82C3D78A-589B-45DD-A9FD-4E43FE9CF72D}"/>
          </ac:picMkLst>
        </pc:picChg>
        <pc:picChg chg="add mod">
          <ac:chgData name="Marton Ady" userId="7d7cfb28-cd36-4c9e-8363-0c75313f1937" providerId="ADAL" clId="{A0A5CA1A-E7C4-4B83-8516-79A12D554356}" dt="2017-11-23T12:56:54.100" v="387" actId="1582"/>
          <ac:picMkLst>
            <pc:docMk/>
            <pc:sldMk cId="506291994" sldId="257"/>
            <ac:picMk id="7" creationId="{E65FBF34-50D1-4361-811A-96F8A75C0D03}"/>
          </ac:picMkLst>
        </pc:picChg>
        <pc:cxnChg chg="add mod">
          <ac:chgData name="Marton Ady" userId="7d7cfb28-cd36-4c9e-8363-0c75313f1937" providerId="ADAL" clId="{A0A5CA1A-E7C4-4B83-8516-79A12D554356}" dt="2017-11-23T12:58:06.595" v="405" actId="14100"/>
          <ac:cxnSpMkLst>
            <pc:docMk/>
            <pc:sldMk cId="506291994" sldId="257"/>
            <ac:cxnSpMk id="6" creationId="{F3F94385-928D-4FBD-BB19-4A08C0439E49}"/>
          </ac:cxnSpMkLst>
        </pc:cxnChg>
        <pc:cxnChg chg="add mod">
          <ac:chgData name="Marton Ady" userId="7d7cfb28-cd36-4c9e-8363-0c75313f1937" providerId="ADAL" clId="{A0A5CA1A-E7C4-4B83-8516-79A12D554356}" dt="2017-11-23T12:58:12.107" v="407" actId="14100"/>
          <ac:cxnSpMkLst>
            <pc:docMk/>
            <pc:sldMk cId="506291994" sldId="257"/>
            <ac:cxnSpMk id="8" creationId="{F9EE4DC9-2FE4-4564-8089-9824C3BB8795}"/>
          </ac:cxnSpMkLst>
        </pc:cxnChg>
      </pc:sldChg>
      <pc:sldChg chg="addSp delSp modSp add ord modNotesTx">
        <pc:chgData name="Marton Ady" userId="7d7cfb28-cd36-4c9e-8363-0c75313f1937" providerId="ADAL" clId="{A0A5CA1A-E7C4-4B83-8516-79A12D554356}" dt="2017-11-23T12:58:00.899" v="403" actId="14100"/>
        <pc:sldMkLst>
          <pc:docMk/>
          <pc:sldMk cId="4010907635" sldId="258"/>
        </pc:sldMkLst>
        <pc:spChg chg="add mod">
          <ac:chgData name="Marton Ady" userId="7d7cfb28-cd36-4c9e-8363-0c75313f1937" providerId="ADAL" clId="{A0A5CA1A-E7C4-4B83-8516-79A12D554356}" dt="2017-11-23T12:50:22.498" v="235" actId="20577"/>
          <ac:spMkLst>
            <pc:docMk/>
            <pc:sldMk cId="4010907635" sldId="258"/>
            <ac:spMk id="4" creationId="{A0BA5530-DBF0-49CF-B72C-65C346343209}"/>
          </ac:spMkLst>
        </pc:spChg>
        <pc:picChg chg="add mod">
          <ac:chgData name="Marton Ady" userId="7d7cfb28-cd36-4c9e-8363-0c75313f1937" providerId="ADAL" clId="{A0A5CA1A-E7C4-4B83-8516-79A12D554356}" dt="2017-11-15T16:50:32.481" v="20" actId="1076"/>
          <ac:picMkLst>
            <pc:docMk/>
            <pc:sldMk cId="4010907635" sldId="258"/>
            <ac:picMk id="3" creationId="{7D8C2696-5F9F-496B-8A96-8692DB0E57C0}"/>
          </ac:picMkLst>
        </pc:picChg>
        <pc:picChg chg="add del mod">
          <ac:chgData name="Marton Ady" userId="7d7cfb28-cd36-4c9e-8363-0c75313f1937" providerId="ADAL" clId="{A0A5CA1A-E7C4-4B83-8516-79A12D554356}" dt="2017-11-15T16:53:28.337" v="69" actId="478"/>
          <ac:picMkLst>
            <pc:docMk/>
            <pc:sldMk cId="4010907635" sldId="258"/>
            <ac:picMk id="5" creationId="{96C23584-A371-4B58-8582-DCA38C574DDF}"/>
          </ac:picMkLst>
        </pc:picChg>
        <pc:picChg chg="add mod modCrop">
          <ac:chgData name="Marton Ady" userId="7d7cfb28-cd36-4c9e-8363-0c75313f1937" providerId="ADAL" clId="{A0A5CA1A-E7C4-4B83-8516-79A12D554356}" dt="2017-11-23T12:56:48.796" v="385" actId="1582"/>
          <ac:picMkLst>
            <pc:docMk/>
            <pc:sldMk cId="4010907635" sldId="258"/>
            <ac:picMk id="7" creationId="{62FD8A66-D1D8-427F-A0E8-A7912CC7D021}"/>
          </ac:picMkLst>
        </pc:picChg>
        <pc:cxnChg chg="add mod">
          <ac:chgData name="Marton Ady" userId="7d7cfb28-cd36-4c9e-8363-0c75313f1937" providerId="ADAL" clId="{A0A5CA1A-E7C4-4B83-8516-79A12D554356}" dt="2017-11-23T12:58:00.899" v="403" actId="14100"/>
          <ac:cxnSpMkLst>
            <pc:docMk/>
            <pc:sldMk cId="4010907635" sldId="258"/>
            <ac:cxnSpMk id="5" creationId="{F1A0DB14-2918-4F6D-971C-C44047C81915}"/>
          </ac:cxnSpMkLst>
        </pc:cxnChg>
        <pc:cxnChg chg="add mod">
          <ac:chgData name="Marton Ady" userId="7d7cfb28-cd36-4c9e-8363-0c75313f1937" providerId="ADAL" clId="{A0A5CA1A-E7C4-4B83-8516-79A12D554356}" dt="2017-11-23T12:57:53.323" v="401" actId="14100"/>
          <ac:cxnSpMkLst>
            <pc:docMk/>
            <pc:sldMk cId="4010907635" sldId="258"/>
            <ac:cxnSpMk id="6" creationId="{0349D492-DCEA-4DB5-B6DB-FD20C8EB8E78}"/>
          </ac:cxnSpMkLst>
        </pc:cxnChg>
      </pc:sldChg>
      <pc:sldChg chg="addSp delSp modSp add ord modNotesTx">
        <pc:chgData name="Marton Ady" userId="7d7cfb28-cd36-4c9e-8363-0c75313f1937" providerId="ADAL" clId="{A0A5CA1A-E7C4-4B83-8516-79A12D554356}" dt="2017-11-23T12:57:39.299" v="398" actId="14100"/>
        <pc:sldMkLst>
          <pc:docMk/>
          <pc:sldMk cId="2680646530" sldId="259"/>
        </pc:sldMkLst>
        <pc:spChg chg="add mod">
          <ac:chgData name="Marton Ady" userId="7d7cfb28-cd36-4c9e-8363-0c75313f1937" providerId="ADAL" clId="{A0A5CA1A-E7C4-4B83-8516-79A12D554356}" dt="2017-11-23T12:50:17.617" v="231" actId="1076"/>
          <ac:spMkLst>
            <pc:docMk/>
            <pc:sldMk cId="2680646530" sldId="259"/>
            <ac:spMk id="2" creationId="{3E4C7EBD-9865-40E6-8699-6F8EAF7BB66F}"/>
          </ac:spMkLst>
        </pc:spChg>
        <pc:picChg chg="add mod">
          <ac:chgData name="Marton Ady" userId="7d7cfb28-cd36-4c9e-8363-0c75313f1937" providerId="ADAL" clId="{A0A5CA1A-E7C4-4B83-8516-79A12D554356}" dt="2017-11-15T16:51:16.673" v="36" actId="732"/>
          <ac:picMkLst>
            <pc:docMk/>
            <pc:sldMk cId="2680646530" sldId="259"/>
            <ac:picMk id="3" creationId="{5CD757F3-743C-4157-A651-DC05BF0C36A5}"/>
          </ac:picMkLst>
        </pc:picChg>
        <pc:picChg chg="add del mod">
          <ac:chgData name="Marton Ady" userId="7d7cfb28-cd36-4c9e-8363-0c75313f1937" providerId="ADAL" clId="{A0A5CA1A-E7C4-4B83-8516-79A12D554356}" dt="2017-11-15T16:53:30.060" v="70" actId="478"/>
          <ac:picMkLst>
            <pc:docMk/>
            <pc:sldMk cId="2680646530" sldId="259"/>
            <ac:picMk id="5" creationId="{63483D9D-6D3E-494E-8031-EDF5F16C82DC}"/>
          </ac:picMkLst>
        </pc:picChg>
        <pc:picChg chg="add mod modCrop">
          <ac:chgData name="Marton Ady" userId="7d7cfb28-cd36-4c9e-8363-0c75313f1937" providerId="ADAL" clId="{A0A5CA1A-E7C4-4B83-8516-79A12D554356}" dt="2017-11-23T12:56:39.235" v="383" actId="1582"/>
          <ac:picMkLst>
            <pc:docMk/>
            <pc:sldMk cId="2680646530" sldId="259"/>
            <ac:picMk id="7" creationId="{99A4CC14-D539-442D-BD05-59864D9FEC17}"/>
          </ac:picMkLst>
        </pc:picChg>
        <pc:cxnChg chg="add mod">
          <ac:chgData name="Marton Ady" userId="7d7cfb28-cd36-4c9e-8363-0c75313f1937" providerId="ADAL" clId="{A0A5CA1A-E7C4-4B83-8516-79A12D554356}" dt="2017-11-23T12:57:31.963" v="395" actId="14100"/>
          <ac:cxnSpMkLst>
            <pc:docMk/>
            <pc:sldMk cId="2680646530" sldId="259"/>
            <ac:cxnSpMk id="5" creationId="{BC13C12D-AA08-4F5A-94D7-2A5BA0E6A1BA}"/>
          </ac:cxnSpMkLst>
        </pc:cxnChg>
        <pc:cxnChg chg="add mod">
          <ac:chgData name="Marton Ady" userId="7d7cfb28-cd36-4c9e-8363-0c75313f1937" providerId="ADAL" clId="{A0A5CA1A-E7C4-4B83-8516-79A12D554356}" dt="2017-11-23T12:57:39.299" v="398" actId="14100"/>
          <ac:cxnSpMkLst>
            <pc:docMk/>
            <pc:sldMk cId="2680646530" sldId="259"/>
            <ac:cxnSpMk id="8" creationId="{4B65AA0C-25E2-45FA-A576-B9BECB269D67}"/>
          </ac:cxnSpMkLst>
        </pc:cxnChg>
      </pc:sldChg>
      <pc:sldChg chg="addSp delSp modSp add modNotesTx">
        <pc:chgData name="Marton Ady" userId="7d7cfb28-cd36-4c9e-8363-0c75313f1937" providerId="ADAL" clId="{A0A5CA1A-E7C4-4B83-8516-79A12D554356}" dt="2017-11-23T12:58:22.475" v="411" actId="14100"/>
        <pc:sldMkLst>
          <pc:docMk/>
          <pc:sldMk cId="3555311625" sldId="260"/>
        </pc:sldMkLst>
        <pc:spChg chg="add mod">
          <ac:chgData name="Marton Ady" userId="7d7cfb28-cd36-4c9e-8363-0c75313f1937" providerId="ADAL" clId="{A0A5CA1A-E7C4-4B83-8516-79A12D554356}" dt="2017-11-23T12:50:45.145" v="249" actId="20577"/>
          <ac:spMkLst>
            <pc:docMk/>
            <pc:sldMk cId="3555311625" sldId="260"/>
            <ac:spMk id="4" creationId="{F2C7B4BB-22A9-43B4-B7FF-99DB987BD4A9}"/>
          </ac:spMkLst>
        </pc:spChg>
        <pc:picChg chg="add mod">
          <ac:chgData name="Marton Ady" userId="7d7cfb28-cd36-4c9e-8363-0c75313f1937" providerId="ADAL" clId="{A0A5CA1A-E7C4-4B83-8516-79A12D554356}" dt="2017-11-15T16:51:45.048" v="41" actId="1076"/>
          <ac:picMkLst>
            <pc:docMk/>
            <pc:sldMk cId="3555311625" sldId="260"/>
            <ac:picMk id="3" creationId="{24EA35A7-EE0C-49E1-8ED7-E55A3C950694}"/>
          </ac:picMkLst>
        </pc:picChg>
        <pc:picChg chg="add del mod">
          <ac:chgData name="Marton Ady" userId="7d7cfb28-cd36-4c9e-8363-0c75313f1937" providerId="ADAL" clId="{A0A5CA1A-E7C4-4B83-8516-79A12D554356}" dt="2017-11-15T16:53:31.437" v="71" actId="478"/>
          <ac:picMkLst>
            <pc:docMk/>
            <pc:sldMk cId="3555311625" sldId="260"/>
            <ac:picMk id="5" creationId="{C173A48D-048F-4802-81D2-8DECEBBDBC8F}"/>
          </ac:picMkLst>
        </pc:picChg>
        <pc:picChg chg="add mod modCrop">
          <ac:chgData name="Marton Ady" userId="7d7cfb28-cd36-4c9e-8363-0c75313f1937" providerId="ADAL" clId="{A0A5CA1A-E7C4-4B83-8516-79A12D554356}" dt="2017-11-23T12:56:59.110" v="389" actId="1582"/>
          <ac:picMkLst>
            <pc:docMk/>
            <pc:sldMk cId="3555311625" sldId="260"/>
            <ac:picMk id="7" creationId="{472F6552-E589-402D-A3EA-4EA008DAF596}"/>
          </ac:picMkLst>
        </pc:picChg>
        <pc:cxnChg chg="add mod">
          <ac:chgData name="Marton Ady" userId="7d7cfb28-cd36-4c9e-8363-0c75313f1937" providerId="ADAL" clId="{A0A5CA1A-E7C4-4B83-8516-79A12D554356}" dt="2017-11-23T12:58:18.211" v="409" actId="14100"/>
          <ac:cxnSpMkLst>
            <pc:docMk/>
            <pc:sldMk cId="3555311625" sldId="260"/>
            <ac:cxnSpMk id="5" creationId="{9B919A09-8CD4-4C8D-9DB1-58654AB20695}"/>
          </ac:cxnSpMkLst>
        </pc:cxnChg>
        <pc:cxnChg chg="add mod">
          <ac:chgData name="Marton Ady" userId="7d7cfb28-cd36-4c9e-8363-0c75313f1937" providerId="ADAL" clId="{A0A5CA1A-E7C4-4B83-8516-79A12D554356}" dt="2017-11-23T12:58:22.475" v="411" actId="14100"/>
          <ac:cxnSpMkLst>
            <pc:docMk/>
            <pc:sldMk cId="3555311625" sldId="260"/>
            <ac:cxnSpMk id="6" creationId="{8F0CC0D5-B881-4E9D-8E43-D961D9B17357}"/>
          </ac:cxnSpMkLst>
        </pc:cxnChg>
      </pc:sldChg>
      <pc:sldChg chg="addSp delSp modSp add modNotesTx">
        <pc:chgData name="Marton Ady" userId="7d7cfb28-cd36-4c9e-8363-0c75313f1937" providerId="ADAL" clId="{A0A5CA1A-E7C4-4B83-8516-79A12D554356}" dt="2017-11-23T12:58:34.818" v="416" actId="14100"/>
        <pc:sldMkLst>
          <pc:docMk/>
          <pc:sldMk cId="2167297798" sldId="261"/>
        </pc:sldMkLst>
        <pc:spChg chg="add mod">
          <ac:chgData name="Marton Ady" userId="7d7cfb28-cd36-4c9e-8363-0c75313f1937" providerId="ADAL" clId="{A0A5CA1A-E7C4-4B83-8516-79A12D554356}" dt="2017-11-23T12:50:50.577" v="255" actId="20577"/>
          <ac:spMkLst>
            <pc:docMk/>
            <pc:sldMk cId="2167297798" sldId="261"/>
            <ac:spMk id="4" creationId="{9307410A-3569-4F3E-96A5-045E03163089}"/>
          </ac:spMkLst>
        </pc:spChg>
        <pc:picChg chg="add mod">
          <ac:chgData name="Marton Ady" userId="7d7cfb28-cd36-4c9e-8363-0c75313f1937" providerId="ADAL" clId="{A0A5CA1A-E7C4-4B83-8516-79A12D554356}" dt="2017-11-15T16:52:01.505" v="54" actId="732"/>
          <ac:picMkLst>
            <pc:docMk/>
            <pc:sldMk cId="2167297798" sldId="261"/>
            <ac:picMk id="3" creationId="{DCF268BB-AD95-460D-BF21-A90329C59D87}"/>
          </ac:picMkLst>
        </pc:picChg>
        <pc:picChg chg="add del mod">
          <ac:chgData name="Marton Ady" userId="7d7cfb28-cd36-4c9e-8363-0c75313f1937" providerId="ADAL" clId="{A0A5CA1A-E7C4-4B83-8516-79A12D554356}" dt="2017-11-15T16:53:33.086" v="72" actId="478"/>
          <ac:picMkLst>
            <pc:docMk/>
            <pc:sldMk cId="2167297798" sldId="261"/>
            <ac:picMk id="5" creationId="{CD44D60A-2074-4F0D-AFF5-8D08EFBE967C}"/>
          </ac:picMkLst>
        </pc:picChg>
        <pc:picChg chg="add mod modCrop">
          <ac:chgData name="Marton Ady" userId="7d7cfb28-cd36-4c9e-8363-0c75313f1937" providerId="ADAL" clId="{A0A5CA1A-E7C4-4B83-8516-79A12D554356}" dt="2017-11-23T12:57:05.364" v="391" actId="1582"/>
          <ac:picMkLst>
            <pc:docMk/>
            <pc:sldMk cId="2167297798" sldId="261"/>
            <ac:picMk id="7" creationId="{738FD17D-BFC5-4B12-AAB9-59DC5233E76D}"/>
          </ac:picMkLst>
        </pc:picChg>
        <pc:cxnChg chg="add mod">
          <ac:chgData name="Marton Ady" userId="7d7cfb28-cd36-4c9e-8363-0c75313f1937" providerId="ADAL" clId="{A0A5CA1A-E7C4-4B83-8516-79A12D554356}" dt="2017-11-23T12:58:30.602" v="414" actId="14100"/>
          <ac:cxnSpMkLst>
            <pc:docMk/>
            <pc:sldMk cId="2167297798" sldId="261"/>
            <ac:cxnSpMk id="5" creationId="{086E4374-2EC7-4B12-A18F-DD5A51CEEF0A}"/>
          </ac:cxnSpMkLst>
        </pc:cxnChg>
        <pc:cxnChg chg="add mod">
          <ac:chgData name="Marton Ady" userId="7d7cfb28-cd36-4c9e-8363-0c75313f1937" providerId="ADAL" clId="{A0A5CA1A-E7C4-4B83-8516-79A12D554356}" dt="2017-11-23T12:58:34.818" v="416" actId="14100"/>
          <ac:cxnSpMkLst>
            <pc:docMk/>
            <pc:sldMk cId="2167297798" sldId="261"/>
            <ac:cxnSpMk id="6" creationId="{7204BC03-C2BE-48B2-BB1E-621464911CDA}"/>
          </ac:cxnSpMkLst>
        </pc:cxnChg>
      </pc:sldChg>
      <pc:sldChg chg="addSp delSp modSp add mod modAnim">
        <pc:chgData name="Marton Ady" userId="7d7cfb28-cd36-4c9e-8363-0c75313f1937" providerId="ADAL" clId="{A0A5CA1A-E7C4-4B83-8516-79A12D554356}" dt="2017-11-23T12:53:14.099" v="289" actId="14100"/>
        <pc:sldMkLst>
          <pc:docMk/>
          <pc:sldMk cId="801922413" sldId="262"/>
        </pc:sldMkLst>
        <pc:spChg chg="add mod">
          <ac:chgData name="Marton Ady" userId="7d7cfb28-cd36-4c9e-8363-0c75313f1937" providerId="ADAL" clId="{A0A5CA1A-E7C4-4B83-8516-79A12D554356}" dt="2017-11-23T12:52:17.199" v="264" actId="1076"/>
          <ac:spMkLst>
            <pc:docMk/>
            <pc:sldMk cId="801922413" sldId="262"/>
            <ac:spMk id="6" creationId="{C27B08E4-E670-4463-BA4C-C277B053EE24}"/>
          </ac:spMkLst>
        </pc:spChg>
        <pc:spChg chg="add mod">
          <ac:chgData name="Marton Ady" userId="7d7cfb28-cd36-4c9e-8363-0c75313f1937" providerId="ADAL" clId="{A0A5CA1A-E7C4-4B83-8516-79A12D554356}" dt="2017-11-23T12:52:27.975" v="269" actId="1076"/>
          <ac:spMkLst>
            <pc:docMk/>
            <pc:sldMk cId="801922413" sldId="262"/>
            <ac:spMk id="7" creationId="{76EF4237-8A45-4C98-A29D-39F79E763F32}"/>
          </ac:spMkLst>
        </pc:spChg>
        <pc:spChg chg="add mod">
          <ac:chgData name="Marton Ady" userId="7d7cfb28-cd36-4c9e-8363-0c75313f1937" providerId="ADAL" clId="{A0A5CA1A-E7C4-4B83-8516-79A12D554356}" dt="2017-11-23T12:52:50.646" v="286" actId="1076"/>
          <ac:spMkLst>
            <pc:docMk/>
            <pc:sldMk cId="801922413" sldId="262"/>
            <ac:spMk id="8" creationId="{18F03626-46AA-476E-AE5C-7B5E7E94CEFD}"/>
          </ac:spMkLst>
        </pc:spChg>
        <pc:spChg chg="add mod">
          <ac:chgData name="Marton Ady" userId="7d7cfb28-cd36-4c9e-8363-0c75313f1937" providerId="ADAL" clId="{A0A5CA1A-E7C4-4B83-8516-79A12D554356}" dt="2017-11-23T12:52:53.879" v="288" actId="1076"/>
          <ac:spMkLst>
            <pc:docMk/>
            <pc:sldMk cId="801922413" sldId="262"/>
            <ac:spMk id="9" creationId="{E666B446-09AD-4DDE-8D97-56B19E25269F}"/>
          </ac:spMkLst>
        </pc:spChg>
        <pc:graphicFrameChg chg="add mod">
          <ac:chgData name="Marton Ady" userId="7d7cfb28-cd36-4c9e-8363-0c75313f1937" providerId="ADAL" clId="{A0A5CA1A-E7C4-4B83-8516-79A12D554356}" dt="2017-11-15T17:03:17.913" v="138" actId="2085"/>
          <ac:graphicFrameMkLst>
            <pc:docMk/>
            <pc:sldMk cId="801922413" sldId="262"/>
            <ac:graphicFrameMk id="2" creationId="{4E96EBFF-2AE0-4E5E-8305-BD81D1D7E85C}"/>
          </ac:graphicFrameMkLst>
        </pc:graphicFrameChg>
        <pc:graphicFrameChg chg="add mod">
          <ac:chgData name="Marton Ady" userId="7d7cfb28-cd36-4c9e-8363-0c75313f1937" providerId="ADAL" clId="{A0A5CA1A-E7C4-4B83-8516-79A12D554356}" dt="2017-11-15T17:02:08.602" v="115" actId="14100"/>
          <ac:graphicFrameMkLst>
            <pc:docMk/>
            <pc:sldMk cId="801922413" sldId="262"/>
            <ac:graphicFrameMk id="3" creationId="{F8266789-E68F-4997-A6A1-48BE8DFC46B4}"/>
          </ac:graphicFrameMkLst>
        </pc:graphicFrameChg>
        <pc:cxnChg chg="add del mod">
          <ac:chgData name="Marton Ady" userId="7d7cfb28-cd36-4c9e-8363-0c75313f1937" providerId="ADAL" clId="{A0A5CA1A-E7C4-4B83-8516-79A12D554356}" dt="2017-11-23T12:51:45.395" v="258" actId="478"/>
          <ac:cxnSpMkLst>
            <pc:docMk/>
            <pc:sldMk cId="801922413" sldId="262"/>
            <ac:cxnSpMk id="5" creationId="{620B4C21-608D-4286-8993-F846A1DE4FDF}"/>
          </ac:cxnSpMkLst>
        </pc:cxnChg>
      </pc:sldChg>
      <pc:sldChg chg="add del">
        <pc:chgData name="Marton Ady" userId="7d7cfb28-cd36-4c9e-8363-0c75313f1937" providerId="ADAL" clId="{A0A5CA1A-E7C4-4B83-8516-79A12D554356}" dt="2017-11-15T17:05:34.774" v="141" actId="2696"/>
        <pc:sldMkLst>
          <pc:docMk/>
          <pc:sldMk cId="61342033" sldId="263"/>
        </pc:sldMkLst>
      </pc:sldChg>
      <pc:sldChg chg="add">
        <pc:chgData name="Marton Ady" userId="7d7cfb28-cd36-4c9e-8363-0c75313f1937" providerId="ADAL" clId="{A0A5CA1A-E7C4-4B83-8516-79A12D554356}" dt="2017-11-15T17:05:32.855" v="140" actId="14100"/>
        <pc:sldMkLst>
          <pc:docMk/>
          <pc:sldMk cId="7675492" sldId="264"/>
        </pc:sldMkLst>
      </pc:sldChg>
      <pc:sldChg chg="modSp add del">
        <pc:chgData name="Marton Ady" userId="7d7cfb28-cd36-4c9e-8363-0c75313f1937" providerId="ADAL" clId="{A0A5CA1A-E7C4-4B83-8516-79A12D554356}" dt="2017-12-07T10:16:34.207" v="417" actId="2696"/>
        <pc:sldMkLst>
          <pc:docMk/>
          <pc:sldMk cId="787972227" sldId="265"/>
        </pc:sldMkLst>
        <pc:spChg chg="mod">
          <ac:chgData name="Marton Ady" userId="7d7cfb28-cd36-4c9e-8363-0c75313f1937" providerId="ADAL" clId="{A0A5CA1A-E7C4-4B83-8516-79A12D554356}" dt="2017-11-23T12:55:25.573" v="378" actId="1076"/>
          <ac:spMkLst>
            <pc:docMk/>
            <pc:sldMk cId="787972227" sldId="265"/>
            <ac:spMk id="13" creationId="{FD50AA8B-6289-4034-AC98-6527D65CFAC8}"/>
          </ac:spMkLst>
        </pc:spChg>
        <pc:graphicFrameChg chg="mod">
          <ac:chgData name="Marton Ady" userId="7d7cfb28-cd36-4c9e-8363-0c75313f1937" providerId="ADAL" clId="{A0A5CA1A-E7C4-4B83-8516-79A12D554356}" dt="2017-11-23T12:54:41.343" v="337" actId="1076"/>
          <ac:graphicFrameMkLst>
            <pc:docMk/>
            <pc:sldMk cId="787972227" sldId="265"/>
            <ac:graphicFrameMk id="16" creationId="{133B6B44-4786-41C1-83EF-4578E70F712E}"/>
          </ac:graphicFrameMkLst>
        </pc:graphicFrameChg>
      </pc:sldChg>
      <pc:sldChg chg="add del">
        <pc:chgData name="Marton Ady" userId="7d7cfb28-cd36-4c9e-8363-0c75313f1937" providerId="ADAL" clId="{A0A5CA1A-E7C4-4B83-8516-79A12D554356}" dt="2017-11-23T12:51:02.842" v="256" actId="2696"/>
        <pc:sldMkLst>
          <pc:docMk/>
          <pc:sldMk cId="2900669912" sldId="265"/>
        </pc:sldMkLst>
      </pc:sldChg>
      <pc:sldChg chg="addSp delSp modSp add mod">
        <pc:chgData name="Marton Ady" userId="7d7cfb28-cd36-4c9e-8363-0c75313f1937" providerId="ADAL" clId="{A0A5CA1A-E7C4-4B83-8516-79A12D554356}" dt="2017-12-07T13:49:04.843" v="607" actId="20577"/>
        <pc:sldMkLst>
          <pc:docMk/>
          <pc:sldMk cId="3857158897" sldId="265"/>
        </pc:sldMkLst>
        <pc:graphicFrameChg chg="add del mod">
          <ac:chgData name="Marton Ady" userId="7d7cfb28-cd36-4c9e-8363-0c75313f1937" providerId="ADAL" clId="{A0A5CA1A-E7C4-4B83-8516-79A12D554356}" dt="2017-12-07T10:22:22.755" v="464" actId="478"/>
          <ac:graphicFrameMkLst>
            <pc:docMk/>
            <pc:sldMk cId="3857158897" sldId="265"/>
            <ac:graphicFrameMk id="2" creationId="{FD1D84F2-EE35-4C94-B021-783ECCB893BD}"/>
          </ac:graphicFrameMkLst>
        </pc:graphicFrameChg>
        <pc:graphicFrameChg chg="add mod">
          <ac:chgData name="Marton Ady" userId="7d7cfb28-cd36-4c9e-8363-0c75313f1937" providerId="ADAL" clId="{A0A5CA1A-E7C4-4B83-8516-79A12D554356}" dt="2017-12-07T10:25:05.197" v="491" actId="1076"/>
          <ac:graphicFrameMkLst>
            <pc:docMk/>
            <pc:sldMk cId="3857158897" sldId="265"/>
            <ac:graphicFrameMk id="3" creationId="{FD1D84F2-EE35-4C94-B021-783ECCB893BD}"/>
          </ac:graphicFrameMkLst>
        </pc:graphicFrameChg>
        <pc:graphicFrameChg chg="add mod">
          <ac:chgData name="Marton Ady" userId="7d7cfb28-cd36-4c9e-8363-0c75313f1937" providerId="ADAL" clId="{A0A5CA1A-E7C4-4B83-8516-79A12D554356}" dt="2017-12-07T13:49:04.843" v="607" actId="20577"/>
          <ac:graphicFrameMkLst>
            <pc:docMk/>
            <pc:sldMk cId="3857158897" sldId="265"/>
            <ac:graphicFrameMk id="17" creationId="{8E9E4B43-9533-4CDA-863A-983A1C897E64}"/>
          </ac:graphicFrameMkLst>
        </pc:graphicFrameChg>
        <pc:picChg chg="add mod">
          <ac:chgData name="Marton Ady" userId="7d7cfb28-cd36-4c9e-8363-0c75313f1937" providerId="ADAL" clId="{A0A5CA1A-E7C4-4B83-8516-79A12D554356}" dt="2017-12-07T10:29:59.795" v="493" actId="14100"/>
          <ac:picMkLst>
            <pc:docMk/>
            <pc:sldMk cId="3857158897" sldId="265"/>
            <ac:picMk id="4" creationId="{30CB9168-1B06-4E63-B3A7-8EA3BFF96748}"/>
          </ac:picMkLst>
        </pc:picChg>
        <pc:cxnChg chg="add mod">
          <ac:chgData name="Marton Ady" userId="7d7cfb28-cd36-4c9e-8363-0c75313f1937" providerId="ADAL" clId="{A0A5CA1A-E7C4-4B83-8516-79A12D554356}" dt="2017-12-07T10:30:15.170" v="494" actId="11529"/>
          <ac:cxnSpMkLst>
            <pc:docMk/>
            <pc:sldMk cId="3857158897" sldId="265"/>
            <ac:cxnSpMk id="6" creationId="{49F7C6C8-1AF5-4846-AC2B-BB015CFEC90B}"/>
          </ac:cxnSpMkLst>
        </pc:cxnChg>
        <pc:cxnChg chg="add mod">
          <ac:chgData name="Marton Ady" userId="7d7cfb28-cd36-4c9e-8363-0c75313f1937" providerId="ADAL" clId="{A0A5CA1A-E7C4-4B83-8516-79A12D554356}" dt="2017-12-07T10:30:22.384" v="497" actId="14100"/>
          <ac:cxnSpMkLst>
            <pc:docMk/>
            <pc:sldMk cId="3857158897" sldId="265"/>
            <ac:cxnSpMk id="7" creationId="{DA40C877-48B7-4FA3-A170-860B6A0FC551}"/>
          </ac:cxnSpMkLst>
        </pc:cxnChg>
        <pc:cxnChg chg="add mod">
          <ac:chgData name="Marton Ady" userId="7d7cfb28-cd36-4c9e-8363-0c75313f1937" providerId="ADAL" clId="{A0A5CA1A-E7C4-4B83-8516-79A12D554356}" dt="2017-12-07T10:30:32.753" v="501" actId="14100"/>
          <ac:cxnSpMkLst>
            <pc:docMk/>
            <pc:sldMk cId="3857158897" sldId="265"/>
            <ac:cxnSpMk id="10" creationId="{DD062C4E-52A4-48B7-A073-F51E783DC7F9}"/>
          </ac:cxnSpMkLst>
        </pc:cxnChg>
        <pc:cxnChg chg="add mod">
          <ac:chgData name="Marton Ady" userId="7d7cfb28-cd36-4c9e-8363-0c75313f1937" providerId="ADAL" clId="{A0A5CA1A-E7C4-4B83-8516-79A12D554356}" dt="2017-12-07T10:30:39.433" v="504" actId="14100"/>
          <ac:cxnSpMkLst>
            <pc:docMk/>
            <pc:sldMk cId="3857158897" sldId="265"/>
            <ac:cxnSpMk id="14" creationId="{EDEDE656-8F15-40C4-8935-E3545639744A}"/>
          </ac:cxnSpMkLst>
        </pc:cxnChg>
      </pc:sldChg>
      <pc:sldChg chg="addSp delSp modSp add mod">
        <pc:chgData name="Marton Ady" userId="7d7cfb28-cd36-4c9e-8363-0c75313f1937" providerId="ADAL" clId="{A0A5CA1A-E7C4-4B83-8516-79A12D554356}" dt="2017-12-07T13:48:54.469" v="596" actId="27918"/>
        <pc:sldMkLst>
          <pc:docMk/>
          <pc:sldMk cId="1086295499" sldId="266"/>
        </pc:sldMkLst>
        <pc:spChg chg="add del">
          <ac:chgData name="Marton Ady" userId="7d7cfb28-cd36-4c9e-8363-0c75313f1937" providerId="ADAL" clId="{A0A5CA1A-E7C4-4B83-8516-79A12D554356}" dt="2017-12-07T10:38:07.295" v="535"/>
          <ac:spMkLst>
            <pc:docMk/>
            <pc:sldMk cId="1086295499" sldId="266"/>
            <ac:spMk id="12" creationId="{70400EDE-3669-4332-A3E0-35700180FA46}"/>
          </ac:spMkLst>
        </pc:spChg>
        <pc:graphicFrameChg chg="add del mod">
          <ac:chgData name="Marton Ady" userId="7d7cfb28-cd36-4c9e-8363-0c75313f1937" providerId="ADAL" clId="{A0A5CA1A-E7C4-4B83-8516-79A12D554356}" dt="2017-12-07T10:23:12.136" v="470" actId="478"/>
          <ac:graphicFrameMkLst>
            <pc:docMk/>
            <pc:sldMk cId="1086295499" sldId="266"/>
            <ac:graphicFrameMk id="2" creationId="{21694AE6-C35B-4F4D-B13A-600FA42302E6}"/>
          </ac:graphicFrameMkLst>
        </pc:graphicFrameChg>
        <pc:graphicFrameChg chg="add mod">
          <ac:chgData name="Marton Ady" userId="7d7cfb28-cd36-4c9e-8363-0c75313f1937" providerId="ADAL" clId="{A0A5CA1A-E7C4-4B83-8516-79A12D554356}" dt="2017-12-07T10:23:20.982" v="476" actId="1076"/>
          <ac:graphicFrameMkLst>
            <pc:docMk/>
            <pc:sldMk cId="1086295499" sldId="266"/>
            <ac:graphicFrameMk id="3" creationId="{21694AE6-C35B-4F4D-B13A-600FA42302E6}"/>
          </ac:graphicFrameMkLst>
        </pc:graphicFrameChg>
        <pc:graphicFrameChg chg="add mod">
          <ac:chgData name="Marton Ady" userId="7d7cfb28-cd36-4c9e-8363-0c75313f1937" providerId="ADAL" clId="{A0A5CA1A-E7C4-4B83-8516-79A12D554356}" dt="2017-12-07T13:47:40.854" v="592" actId="20577"/>
          <ac:graphicFrameMkLst>
            <pc:docMk/>
            <pc:sldMk cId="1086295499" sldId="266"/>
            <ac:graphicFrameMk id="13" creationId="{1B1DE4B8-34FE-436F-86FE-62EAF2D95CB8}"/>
          </ac:graphicFrameMkLst>
        </pc:graphicFrameChg>
        <pc:picChg chg="add">
          <ac:chgData name="Marton Ady" userId="7d7cfb28-cd36-4c9e-8363-0c75313f1937" providerId="ADAL" clId="{A0A5CA1A-E7C4-4B83-8516-79A12D554356}" dt="2017-12-07T10:30:53.435" v="505"/>
          <ac:picMkLst>
            <pc:docMk/>
            <pc:sldMk cId="1086295499" sldId="266"/>
            <ac:picMk id="4" creationId="{AC1D70E2-6A47-4911-93CB-0E9163589B9D}"/>
          </ac:picMkLst>
        </pc:picChg>
        <pc:cxnChg chg="add mod">
          <ac:chgData name="Marton Ady" userId="7d7cfb28-cd36-4c9e-8363-0c75313f1937" providerId="ADAL" clId="{A0A5CA1A-E7C4-4B83-8516-79A12D554356}" dt="2017-12-07T10:31:01.888" v="508" actId="14100"/>
          <ac:cxnSpMkLst>
            <pc:docMk/>
            <pc:sldMk cId="1086295499" sldId="266"/>
            <ac:cxnSpMk id="5" creationId="{785B89CB-8182-4992-A671-18E8DE75F6F1}"/>
          </ac:cxnSpMkLst>
        </pc:cxnChg>
        <pc:cxnChg chg="add mod">
          <ac:chgData name="Marton Ady" userId="7d7cfb28-cd36-4c9e-8363-0c75313f1937" providerId="ADAL" clId="{A0A5CA1A-E7C4-4B83-8516-79A12D554356}" dt="2017-12-07T10:31:05.080" v="509" actId="14100"/>
          <ac:cxnSpMkLst>
            <pc:docMk/>
            <pc:sldMk cId="1086295499" sldId="266"/>
            <ac:cxnSpMk id="6" creationId="{5A812361-F47F-4BC4-92AE-078A4C2350E4}"/>
          </ac:cxnSpMkLst>
        </pc:cxnChg>
        <pc:cxnChg chg="add mod">
          <ac:chgData name="Marton Ady" userId="7d7cfb28-cd36-4c9e-8363-0c75313f1937" providerId="ADAL" clId="{A0A5CA1A-E7C4-4B83-8516-79A12D554356}" dt="2017-12-07T10:31:08.128" v="510" actId="14100"/>
          <ac:cxnSpMkLst>
            <pc:docMk/>
            <pc:sldMk cId="1086295499" sldId="266"/>
            <ac:cxnSpMk id="7" creationId="{56FC7CCC-0A02-4FB9-A11C-CD7BB3EA4325}"/>
          </ac:cxnSpMkLst>
        </pc:cxnChg>
        <pc:cxnChg chg="add">
          <ac:chgData name="Marton Ady" userId="7d7cfb28-cd36-4c9e-8363-0c75313f1937" providerId="ADAL" clId="{A0A5CA1A-E7C4-4B83-8516-79A12D554356}" dt="2017-12-07T10:30:53.435" v="505"/>
          <ac:cxnSpMkLst>
            <pc:docMk/>
            <pc:sldMk cId="1086295499" sldId="266"/>
            <ac:cxnSpMk id="8" creationId="{8A53CDD4-8F52-445B-B83E-E560F7026A01}"/>
          </ac:cxnSpMkLst>
        </pc:cxnChg>
      </pc:sldChg>
      <pc:sldChg chg="addSp delSp modSp add mod">
        <pc:chgData name="Marton Ady" userId="7d7cfb28-cd36-4c9e-8363-0c75313f1937" providerId="ADAL" clId="{A0A5CA1A-E7C4-4B83-8516-79A12D554356}" dt="2017-12-07T13:46:44.454" v="583" actId="20577"/>
        <pc:sldMkLst>
          <pc:docMk/>
          <pc:sldMk cId="1806029945" sldId="267"/>
        </pc:sldMkLst>
        <pc:graphicFrameChg chg="add del mod">
          <ac:chgData name="Marton Ady" userId="7d7cfb28-cd36-4c9e-8363-0c75313f1937" providerId="ADAL" clId="{A0A5CA1A-E7C4-4B83-8516-79A12D554356}" dt="2017-12-07T10:23:32.417" v="477" actId="478"/>
          <ac:graphicFrameMkLst>
            <pc:docMk/>
            <pc:sldMk cId="1806029945" sldId="267"/>
            <ac:graphicFrameMk id="2" creationId="{84DF7736-912A-440C-8A76-6BD3797DEE9B}"/>
          </ac:graphicFrameMkLst>
        </pc:graphicFrameChg>
        <pc:graphicFrameChg chg="add mod">
          <ac:chgData name="Marton Ady" userId="7d7cfb28-cd36-4c9e-8363-0c75313f1937" providerId="ADAL" clId="{A0A5CA1A-E7C4-4B83-8516-79A12D554356}" dt="2017-12-07T10:24:08.950" v="483" actId="1076"/>
          <ac:graphicFrameMkLst>
            <pc:docMk/>
            <pc:sldMk cId="1806029945" sldId="267"/>
            <ac:graphicFrameMk id="3" creationId="{84DF7736-912A-440C-8A76-6BD3797DEE9B}"/>
          </ac:graphicFrameMkLst>
        </pc:graphicFrameChg>
        <pc:graphicFrameChg chg="add mod">
          <ac:chgData name="Marton Ady" userId="7d7cfb28-cd36-4c9e-8363-0c75313f1937" providerId="ADAL" clId="{A0A5CA1A-E7C4-4B83-8516-79A12D554356}" dt="2017-12-07T13:46:44.454" v="583" actId="20577"/>
          <ac:graphicFrameMkLst>
            <pc:docMk/>
            <pc:sldMk cId="1806029945" sldId="267"/>
            <ac:graphicFrameMk id="12" creationId="{93CD3830-40DA-4B24-98DC-772CD229141D}"/>
          </ac:graphicFrameMkLst>
        </pc:graphicFrameChg>
        <pc:picChg chg="add">
          <ac:chgData name="Marton Ady" userId="7d7cfb28-cd36-4c9e-8363-0c75313f1937" providerId="ADAL" clId="{A0A5CA1A-E7C4-4B83-8516-79A12D554356}" dt="2017-12-07T10:30:55.380" v="506"/>
          <ac:picMkLst>
            <pc:docMk/>
            <pc:sldMk cId="1806029945" sldId="267"/>
            <ac:picMk id="4" creationId="{183AC282-B4FE-4002-8975-1BCA28B48707}"/>
          </ac:picMkLst>
        </pc:picChg>
        <pc:cxnChg chg="add mod">
          <ac:chgData name="Marton Ady" userId="7d7cfb28-cd36-4c9e-8363-0c75313f1937" providerId="ADAL" clId="{A0A5CA1A-E7C4-4B83-8516-79A12D554356}" dt="2017-12-07T10:31:11.640" v="511" actId="14100"/>
          <ac:cxnSpMkLst>
            <pc:docMk/>
            <pc:sldMk cId="1806029945" sldId="267"/>
            <ac:cxnSpMk id="5" creationId="{776EBE2D-FF3A-4C55-A813-98AB34872C04}"/>
          </ac:cxnSpMkLst>
        </pc:cxnChg>
        <pc:cxnChg chg="add mod">
          <ac:chgData name="Marton Ady" userId="7d7cfb28-cd36-4c9e-8363-0c75313f1937" providerId="ADAL" clId="{A0A5CA1A-E7C4-4B83-8516-79A12D554356}" dt="2017-12-07T10:31:13.640" v="512" actId="14100"/>
          <ac:cxnSpMkLst>
            <pc:docMk/>
            <pc:sldMk cId="1806029945" sldId="267"/>
            <ac:cxnSpMk id="6" creationId="{EB4E730D-6080-404B-B338-09674E3810ED}"/>
          </ac:cxnSpMkLst>
        </pc:cxnChg>
        <pc:cxnChg chg="add mod">
          <ac:chgData name="Marton Ady" userId="7d7cfb28-cd36-4c9e-8363-0c75313f1937" providerId="ADAL" clId="{A0A5CA1A-E7C4-4B83-8516-79A12D554356}" dt="2017-12-07T10:31:17.120" v="513" actId="14100"/>
          <ac:cxnSpMkLst>
            <pc:docMk/>
            <pc:sldMk cId="1806029945" sldId="267"/>
            <ac:cxnSpMk id="7" creationId="{1B8DC91C-1E94-43CE-8A2F-25626D634AB8}"/>
          </ac:cxnSpMkLst>
        </pc:cxnChg>
        <pc:cxnChg chg="add">
          <ac:chgData name="Marton Ady" userId="7d7cfb28-cd36-4c9e-8363-0c75313f1937" providerId="ADAL" clId="{A0A5CA1A-E7C4-4B83-8516-79A12D554356}" dt="2017-12-07T10:30:55.380" v="506"/>
          <ac:cxnSpMkLst>
            <pc:docMk/>
            <pc:sldMk cId="1806029945" sldId="267"/>
            <ac:cxnSpMk id="8" creationId="{F8A6B799-DCF0-4B1A-8333-141855964B2D}"/>
          </ac:cxnSpMkLst>
        </pc:cxnChg>
      </pc:sldChg>
      <pc:sldChg chg="addSp delSp modSp add mod">
        <pc:chgData name="Marton Ady" userId="7d7cfb28-cd36-4c9e-8363-0c75313f1937" providerId="ADAL" clId="{A0A5CA1A-E7C4-4B83-8516-79A12D554356}" dt="2017-12-07T13:48:59.292" v="603" actId="20577"/>
        <pc:sldMkLst>
          <pc:docMk/>
          <pc:sldMk cId="2648460938" sldId="268"/>
        </pc:sldMkLst>
        <pc:graphicFrameChg chg="add del mod">
          <ac:chgData name="Marton Ady" userId="7d7cfb28-cd36-4c9e-8363-0c75313f1937" providerId="ADAL" clId="{A0A5CA1A-E7C4-4B83-8516-79A12D554356}" dt="2017-12-07T10:24:11.267" v="484" actId="478"/>
          <ac:graphicFrameMkLst>
            <pc:docMk/>
            <pc:sldMk cId="2648460938" sldId="268"/>
            <ac:graphicFrameMk id="2" creationId="{CF906D9F-EE37-489E-8E81-4EC247FFF66F}"/>
          </ac:graphicFrameMkLst>
        </pc:graphicFrameChg>
        <pc:graphicFrameChg chg="add mod">
          <ac:chgData name="Marton Ady" userId="7d7cfb28-cd36-4c9e-8363-0c75313f1937" providerId="ADAL" clId="{A0A5CA1A-E7C4-4B83-8516-79A12D554356}" dt="2017-12-07T10:24:53.573" v="490" actId="1076"/>
          <ac:graphicFrameMkLst>
            <pc:docMk/>
            <pc:sldMk cId="2648460938" sldId="268"/>
            <ac:graphicFrameMk id="3" creationId="{CF906D9F-EE37-489E-8E81-4EC247FFF66F}"/>
          </ac:graphicFrameMkLst>
        </pc:graphicFrameChg>
        <pc:graphicFrameChg chg="add mod">
          <ac:chgData name="Marton Ady" userId="7d7cfb28-cd36-4c9e-8363-0c75313f1937" providerId="ADAL" clId="{A0A5CA1A-E7C4-4B83-8516-79A12D554356}" dt="2017-12-07T13:48:59.292" v="603" actId="20577"/>
          <ac:graphicFrameMkLst>
            <pc:docMk/>
            <pc:sldMk cId="2648460938" sldId="268"/>
            <ac:graphicFrameMk id="13" creationId="{3790F293-C11A-425E-9903-9BACBAE5B1F7}"/>
          </ac:graphicFrameMkLst>
        </pc:graphicFrameChg>
        <pc:picChg chg="add">
          <ac:chgData name="Marton Ady" userId="7d7cfb28-cd36-4c9e-8363-0c75313f1937" providerId="ADAL" clId="{A0A5CA1A-E7C4-4B83-8516-79A12D554356}" dt="2017-12-07T10:30:56.615" v="507"/>
          <ac:picMkLst>
            <pc:docMk/>
            <pc:sldMk cId="2648460938" sldId="268"/>
            <ac:picMk id="4" creationId="{CCE41A3A-9C4F-4717-A724-DE749CC51969}"/>
          </ac:picMkLst>
        </pc:picChg>
        <pc:cxnChg chg="add mod">
          <ac:chgData name="Marton Ady" userId="7d7cfb28-cd36-4c9e-8363-0c75313f1937" providerId="ADAL" clId="{A0A5CA1A-E7C4-4B83-8516-79A12D554356}" dt="2017-12-07T10:31:21.424" v="514" actId="14100"/>
          <ac:cxnSpMkLst>
            <pc:docMk/>
            <pc:sldMk cId="2648460938" sldId="268"/>
            <ac:cxnSpMk id="5" creationId="{139393E1-1631-49A4-8FF1-0CA2F3D902F9}"/>
          </ac:cxnSpMkLst>
        </pc:cxnChg>
        <pc:cxnChg chg="add mod">
          <ac:chgData name="Marton Ady" userId="7d7cfb28-cd36-4c9e-8363-0c75313f1937" providerId="ADAL" clId="{A0A5CA1A-E7C4-4B83-8516-79A12D554356}" dt="2017-12-07T10:31:24.312" v="515" actId="14100"/>
          <ac:cxnSpMkLst>
            <pc:docMk/>
            <pc:sldMk cId="2648460938" sldId="268"/>
            <ac:cxnSpMk id="6" creationId="{AE8FE33B-FD43-4F3A-BFF5-4957CCC35EC8}"/>
          </ac:cxnSpMkLst>
        </pc:cxnChg>
        <pc:cxnChg chg="add mod">
          <ac:chgData name="Marton Ady" userId="7d7cfb28-cd36-4c9e-8363-0c75313f1937" providerId="ADAL" clId="{A0A5CA1A-E7C4-4B83-8516-79A12D554356}" dt="2017-12-07T10:31:27.104" v="516" actId="14100"/>
          <ac:cxnSpMkLst>
            <pc:docMk/>
            <pc:sldMk cId="2648460938" sldId="268"/>
            <ac:cxnSpMk id="7" creationId="{095D5B31-F094-43A2-9766-77F0E36A3197}"/>
          </ac:cxnSpMkLst>
        </pc:cxnChg>
        <pc:cxnChg chg="add mod">
          <ac:chgData name="Marton Ady" userId="7d7cfb28-cd36-4c9e-8363-0c75313f1937" providerId="ADAL" clId="{A0A5CA1A-E7C4-4B83-8516-79A12D554356}" dt="2017-12-07T10:31:29.864" v="517" actId="14100"/>
          <ac:cxnSpMkLst>
            <pc:docMk/>
            <pc:sldMk cId="2648460938" sldId="268"/>
            <ac:cxnSpMk id="8" creationId="{6C1E17F1-6C2C-4269-9C06-AF43A8DA40E7}"/>
          </ac:cxnSpMkLst>
        </pc:cxn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cern-my.sharepoint.com/personal/marton_ady_cern_ch/Documents/GEO%20files/BGC/Original%20setup/Divergence%20study/divergence%20study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https://cern-my.sharepoint.com/personal/marton_ady_cern_ch/Documents/GEO%20files/BGC/Original%20setup/Divergence%20study/divergence%20study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cern-my.sharepoint.com/personal/marton_ady_cern_ch/Documents/GEO%20files/BGC/Original%20setup/Divergence%20study/divergence%20stud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cern-my.sharepoint.com/personal/marton_ady_cern_ch/Documents/GEO%20files/BGC/Original%20setup/Divergence%20study/divergence%20stud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cern-my.sharepoint.com/personal/marton_ady_cern_ch/Documents/GEO%20files/BGC/Original%20setup/Divergence%20study/divergence%20study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https://cern-my.sharepoint.com/personal/marton_ady_cern_ch/Documents/GEO%20files/BGC/Original%20setup/Divergence%20study/divergence%20study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cern-my.sharepoint.com/personal/marton_ady_cern_ch/Documents/GEO%20files/BGC/Original%20setup/Divergence%20study/divergence%20study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https://cern-my.sharepoint.com/personal/marton_ady_cern_ch/Documents/GEO%20files/BGC/Original%20setup/Divergence%20study/divergence%20study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cern-my.sharepoint.com/personal/marton_ady_cern_ch/Documents/GEO%20files/BGC/Original%20setup/Divergence%20study/divergence%20study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https://cern-my.sharepoint.com/personal/marton_ady_cern_ch/Documents/GEO%20files/BGC/Original%20setup/Divergence%20study/divergence%20stud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Normalized pressures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dash"/>
            <c:size val="15"/>
            <c:spPr>
              <a:solidFill>
                <a:schemeClr val="tx1"/>
              </a:solidFill>
              <a:ln w="25400">
                <a:noFill/>
              </a:ln>
              <a:effectLst/>
            </c:spPr>
          </c:marker>
          <c:xVal>
            <c:numRef>
              <c:f>Sheet6!$A$2:$A$6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Sheet6!$C$2:$C$6</c:f>
              <c:numCache>
                <c:formatCode>0.00E+00</c:formatCode>
                <c:ptCount val="5"/>
                <c:pt idx="0">
                  <c:v>1</c:v>
                </c:pt>
                <c:pt idx="1">
                  <c:v>7.7993503895901317E-2</c:v>
                </c:pt>
                <c:pt idx="2">
                  <c:v>1.8869396103847091E-5</c:v>
                </c:pt>
                <c:pt idx="3">
                  <c:v>1.5095516883077674E-5</c:v>
                </c:pt>
                <c:pt idx="4">
                  <c:v>1.0441065844128725E-5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A00-42D1-8BB5-45D52E1375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00521759"/>
        <c:axId val="1959299263"/>
      </c:scatterChart>
      <c:valAx>
        <c:axId val="1900521759"/>
        <c:scaling>
          <c:orientation val="minMax"/>
          <c:max val="5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9299263"/>
        <c:crossesAt val="1.0000000000000004E-6"/>
        <c:crossBetween val="midCat"/>
      </c:valAx>
      <c:valAx>
        <c:axId val="1959299263"/>
        <c:scaling>
          <c:logBase val="10"/>
          <c:orientation val="minMax"/>
          <c:min val="1.0000000000000004E-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E+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052175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Cos^500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'Cos500'!$B$2:$B$301</c:f>
              <c:numCache>
                <c:formatCode>0.00E+00</c:formatCode>
                <c:ptCount val="300"/>
                <c:pt idx="0">
                  <c:v>3.948255E+19</c:v>
                </c:pt>
                <c:pt idx="1">
                  <c:v>4.030425E+19</c:v>
                </c:pt>
                <c:pt idx="2">
                  <c:v>3.872595E+19</c:v>
                </c:pt>
                <c:pt idx="3">
                  <c:v>3.920595E+19</c:v>
                </c:pt>
                <c:pt idx="4">
                  <c:v>3.934425E+19</c:v>
                </c:pt>
                <c:pt idx="5">
                  <c:v>3.8187E+19</c:v>
                </c:pt>
                <c:pt idx="6">
                  <c:v>3.942045E+19</c:v>
                </c:pt>
                <c:pt idx="7">
                  <c:v>3.776055E+19</c:v>
                </c:pt>
                <c:pt idx="8">
                  <c:v>3.75069E+19</c:v>
                </c:pt>
                <c:pt idx="9">
                  <c:v>3.716715E+19</c:v>
                </c:pt>
                <c:pt idx="10">
                  <c:v>3.812685E+19</c:v>
                </c:pt>
                <c:pt idx="11">
                  <c:v>3.774195E+19</c:v>
                </c:pt>
                <c:pt idx="12">
                  <c:v>3.75246E+19</c:v>
                </c:pt>
                <c:pt idx="13">
                  <c:v>3.70752E+19</c:v>
                </c:pt>
                <c:pt idx="14">
                  <c:v>3.6636150000000004E+19</c:v>
                </c:pt>
                <c:pt idx="15">
                  <c:v>3.60579E+19</c:v>
                </c:pt>
                <c:pt idx="16">
                  <c:v>3.5745300000000004E+19</c:v>
                </c:pt>
                <c:pt idx="17">
                  <c:v>3.62322E+19</c:v>
                </c:pt>
                <c:pt idx="18">
                  <c:v>3.637275E+19</c:v>
                </c:pt>
                <c:pt idx="19">
                  <c:v>3.541545E+19</c:v>
                </c:pt>
                <c:pt idx="20">
                  <c:v>3.521565E+19</c:v>
                </c:pt>
                <c:pt idx="21">
                  <c:v>3.528225E+19</c:v>
                </c:pt>
                <c:pt idx="22">
                  <c:v>3.5143350000000004E+19</c:v>
                </c:pt>
                <c:pt idx="23">
                  <c:v>3.4734300000000004E+19</c:v>
                </c:pt>
                <c:pt idx="24">
                  <c:v>3.4241850000000004E+19</c:v>
                </c:pt>
                <c:pt idx="25">
                  <c:v>3.4158450000000004E+19</c:v>
                </c:pt>
                <c:pt idx="26">
                  <c:v>3.508815E+19</c:v>
                </c:pt>
                <c:pt idx="27">
                  <c:v>3.3524700000000004E+19</c:v>
                </c:pt>
                <c:pt idx="28">
                  <c:v>3.342855E+19</c:v>
                </c:pt>
                <c:pt idx="29">
                  <c:v>3.260475E+19</c:v>
                </c:pt>
                <c:pt idx="30">
                  <c:v>3.28083E+19</c:v>
                </c:pt>
                <c:pt idx="31">
                  <c:v>3.292995E+19</c:v>
                </c:pt>
                <c:pt idx="32">
                  <c:v>3.1578000000000004E+19</c:v>
                </c:pt>
                <c:pt idx="33">
                  <c:v>3.16476E+19</c:v>
                </c:pt>
                <c:pt idx="34">
                  <c:v>3.103695E+19</c:v>
                </c:pt>
                <c:pt idx="35">
                  <c:v>3.11031E+19</c:v>
                </c:pt>
                <c:pt idx="36">
                  <c:v>3.0485400000000004E+19</c:v>
                </c:pt>
                <c:pt idx="37">
                  <c:v>2.9902650000000004E+19</c:v>
                </c:pt>
                <c:pt idx="38">
                  <c:v>3.06627E+19</c:v>
                </c:pt>
                <c:pt idx="39">
                  <c:v>3.0001500000000004E+19</c:v>
                </c:pt>
                <c:pt idx="40">
                  <c:v>2.93031E+19</c:v>
                </c:pt>
                <c:pt idx="41">
                  <c:v>2.94951E+19</c:v>
                </c:pt>
                <c:pt idx="42">
                  <c:v>2.834625E+19</c:v>
                </c:pt>
                <c:pt idx="43">
                  <c:v>2.852085E+19</c:v>
                </c:pt>
                <c:pt idx="44">
                  <c:v>2.811105E+19</c:v>
                </c:pt>
                <c:pt idx="45">
                  <c:v>2.728065E+19</c:v>
                </c:pt>
                <c:pt idx="46">
                  <c:v>2.60064E+19</c:v>
                </c:pt>
                <c:pt idx="47">
                  <c:v>2.737755E+19</c:v>
                </c:pt>
                <c:pt idx="48">
                  <c:v>2.667105E+19</c:v>
                </c:pt>
                <c:pt idx="49">
                  <c:v>2.58351E+19</c:v>
                </c:pt>
                <c:pt idx="50">
                  <c:v>2.537505E+19</c:v>
                </c:pt>
                <c:pt idx="51">
                  <c:v>2.507865E+19</c:v>
                </c:pt>
                <c:pt idx="52">
                  <c:v>2.474265E+19</c:v>
                </c:pt>
                <c:pt idx="53">
                  <c:v>2.427075E+19</c:v>
                </c:pt>
                <c:pt idx="54">
                  <c:v>2.487825E+19</c:v>
                </c:pt>
                <c:pt idx="55">
                  <c:v>2.378625E+19</c:v>
                </c:pt>
                <c:pt idx="56">
                  <c:v>2.32353E+19</c:v>
                </c:pt>
                <c:pt idx="57">
                  <c:v>2.365185E+19</c:v>
                </c:pt>
                <c:pt idx="58">
                  <c:v>2.28873E+19</c:v>
                </c:pt>
                <c:pt idx="59">
                  <c:v>2.170395E+19</c:v>
                </c:pt>
                <c:pt idx="60">
                  <c:v>2.18112E+19</c:v>
                </c:pt>
                <c:pt idx="61">
                  <c:v>2.156595E+19</c:v>
                </c:pt>
                <c:pt idx="62">
                  <c:v>2.099835E+19</c:v>
                </c:pt>
                <c:pt idx="63">
                  <c:v>2.0952E+19</c:v>
                </c:pt>
                <c:pt idx="64">
                  <c:v>2.098965E+19</c:v>
                </c:pt>
                <c:pt idx="65">
                  <c:v>2.0544E+19</c:v>
                </c:pt>
                <c:pt idx="66">
                  <c:v>2.04114E+19</c:v>
                </c:pt>
                <c:pt idx="67">
                  <c:v>1.980345E+19</c:v>
                </c:pt>
                <c:pt idx="68">
                  <c:v>1.917E+19</c:v>
                </c:pt>
                <c:pt idx="69">
                  <c:v>1.88175E+19</c:v>
                </c:pt>
                <c:pt idx="70">
                  <c:v>1.857765E+19</c:v>
                </c:pt>
                <c:pt idx="71">
                  <c:v>1.8232650000000002E+19</c:v>
                </c:pt>
                <c:pt idx="72">
                  <c:v>1.8113100000000002E+19</c:v>
                </c:pt>
                <c:pt idx="73">
                  <c:v>1.864965E+19</c:v>
                </c:pt>
                <c:pt idx="74">
                  <c:v>1.765605E+19</c:v>
                </c:pt>
                <c:pt idx="75">
                  <c:v>1.71366E+19</c:v>
                </c:pt>
                <c:pt idx="76">
                  <c:v>1.6463249999999998E+19</c:v>
                </c:pt>
                <c:pt idx="77">
                  <c:v>1.6697550000000002E+19</c:v>
                </c:pt>
                <c:pt idx="78">
                  <c:v>1.6553550000000002E+19</c:v>
                </c:pt>
                <c:pt idx="79">
                  <c:v>1.6605900000000002E+19</c:v>
                </c:pt>
                <c:pt idx="80">
                  <c:v>1.5297900000000002E+19</c:v>
                </c:pt>
                <c:pt idx="81">
                  <c:v>1.63557E+19</c:v>
                </c:pt>
                <c:pt idx="82">
                  <c:v>1.5865800000000002E+19</c:v>
                </c:pt>
                <c:pt idx="83">
                  <c:v>1.505805E+19</c:v>
                </c:pt>
                <c:pt idx="84">
                  <c:v>1.512285E+19</c:v>
                </c:pt>
                <c:pt idx="85">
                  <c:v>1.499175E+19</c:v>
                </c:pt>
                <c:pt idx="86">
                  <c:v>1.4559165000000002E+19</c:v>
                </c:pt>
                <c:pt idx="87">
                  <c:v>1.4794995E+19</c:v>
                </c:pt>
                <c:pt idx="88">
                  <c:v>1.376169E+19</c:v>
                </c:pt>
                <c:pt idx="89">
                  <c:v>1.393272E+19</c:v>
                </c:pt>
                <c:pt idx="90">
                  <c:v>1.371162E+19</c:v>
                </c:pt>
                <c:pt idx="91">
                  <c:v>1.317819E+19</c:v>
                </c:pt>
                <c:pt idx="92">
                  <c:v>1.276581E+19</c:v>
                </c:pt>
                <c:pt idx="93">
                  <c:v>1.2884385E+19</c:v>
                </c:pt>
                <c:pt idx="94">
                  <c:v>1.256115E+19</c:v>
                </c:pt>
                <c:pt idx="95">
                  <c:v>1.3118745E+19</c:v>
                </c:pt>
                <c:pt idx="96">
                  <c:v>1.2245535E+19</c:v>
                </c:pt>
                <c:pt idx="97">
                  <c:v>1.267707E+19</c:v>
                </c:pt>
                <c:pt idx="98">
                  <c:v>1.2027915E+19</c:v>
                </c:pt>
                <c:pt idx="99">
                  <c:v>1.254429E+19</c:v>
                </c:pt>
                <c:pt idx="100">
                  <c:v>1.090677E+19</c:v>
                </c:pt>
                <c:pt idx="101">
                  <c:v>8.726715E+18</c:v>
                </c:pt>
                <c:pt idx="102">
                  <c:v>7.204485000000001E+18</c:v>
                </c:pt>
                <c:pt idx="103">
                  <c:v>5.836335E+18</c:v>
                </c:pt>
                <c:pt idx="104">
                  <c:v>4.882665E+18</c:v>
                </c:pt>
                <c:pt idx="105">
                  <c:v>4.2347700000000005E+18</c:v>
                </c:pt>
                <c:pt idx="106">
                  <c:v>3.7047150000000005E+18</c:v>
                </c:pt>
                <c:pt idx="107">
                  <c:v>3.2446500000000005E+18</c:v>
                </c:pt>
                <c:pt idx="108">
                  <c:v>2.76414E+18</c:v>
                </c:pt>
                <c:pt idx="109">
                  <c:v>2.68815E+18</c:v>
                </c:pt>
                <c:pt idx="110">
                  <c:v>2.2739850000000003E+18</c:v>
                </c:pt>
                <c:pt idx="111">
                  <c:v>2.020515E+18</c:v>
                </c:pt>
                <c:pt idx="112">
                  <c:v>1.8631050000000003E+18</c:v>
                </c:pt>
                <c:pt idx="113">
                  <c:v>1.7159850000000003E+18</c:v>
                </c:pt>
                <c:pt idx="114">
                  <c:v>1.62639E+18</c:v>
                </c:pt>
                <c:pt idx="115">
                  <c:v>1.4801145E+18</c:v>
                </c:pt>
                <c:pt idx="116">
                  <c:v>1.4051805E+18</c:v>
                </c:pt>
                <c:pt idx="117">
                  <c:v>1.3018395E+18</c:v>
                </c:pt>
                <c:pt idx="118">
                  <c:v>1.3327005E+18</c:v>
                </c:pt>
                <c:pt idx="119">
                  <c:v>1.11777E+18</c:v>
                </c:pt>
                <c:pt idx="120">
                  <c:v>1.0978155E+18</c:v>
                </c:pt>
                <c:pt idx="121">
                  <c:v>9.8741099999999987E+17</c:v>
                </c:pt>
                <c:pt idx="122">
                  <c:v>1.0275285000000001E+18</c:v>
                </c:pt>
                <c:pt idx="123">
                  <c:v>9.0432E+17</c:v>
                </c:pt>
                <c:pt idx="124">
                  <c:v>9.0909450000000013E+17</c:v>
                </c:pt>
                <c:pt idx="125">
                  <c:v>8.6141250000000013E+17</c:v>
                </c:pt>
                <c:pt idx="126">
                  <c:v>7.60869E+17</c:v>
                </c:pt>
                <c:pt idx="127">
                  <c:v>7.8685650000000013E+17</c:v>
                </c:pt>
                <c:pt idx="128">
                  <c:v>8.19177E+17</c:v>
                </c:pt>
                <c:pt idx="129">
                  <c:v>7.27488E+17</c:v>
                </c:pt>
                <c:pt idx="130">
                  <c:v>6.996735E+17</c:v>
                </c:pt>
                <c:pt idx="131">
                  <c:v>7.15002E+17</c:v>
                </c:pt>
                <c:pt idx="132">
                  <c:v>6.92805E+17</c:v>
                </c:pt>
                <c:pt idx="133">
                  <c:v>6.464985E+17</c:v>
                </c:pt>
                <c:pt idx="134">
                  <c:v>6.502425E+17</c:v>
                </c:pt>
                <c:pt idx="135">
                  <c:v>6.176685E+17</c:v>
                </c:pt>
                <c:pt idx="136">
                  <c:v>6.27483E+17</c:v>
                </c:pt>
                <c:pt idx="137">
                  <c:v>5.7342450000000006E+17</c:v>
                </c:pt>
                <c:pt idx="138">
                  <c:v>5.5915949999999994E+17</c:v>
                </c:pt>
                <c:pt idx="139">
                  <c:v>5.68044E+17</c:v>
                </c:pt>
                <c:pt idx="140">
                  <c:v>5.2726949999999994E+17</c:v>
                </c:pt>
                <c:pt idx="141">
                  <c:v>5.86314E+17</c:v>
                </c:pt>
                <c:pt idx="142">
                  <c:v>5.6365949999999994E+17</c:v>
                </c:pt>
                <c:pt idx="143">
                  <c:v>5.0668349999999994E+17</c:v>
                </c:pt>
                <c:pt idx="144">
                  <c:v>4.6773450000000006E+17</c:v>
                </c:pt>
                <c:pt idx="145">
                  <c:v>4.80018E+17</c:v>
                </c:pt>
                <c:pt idx="146">
                  <c:v>4.55994E+17</c:v>
                </c:pt>
                <c:pt idx="147">
                  <c:v>4.84113E+17</c:v>
                </c:pt>
                <c:pt idx="148">
                  <c:v>5.5785450000000006E+17</c:v>
                </c:pt>
                <c:pt idx="149">
                  <c:v>4.9461450000000006E+17</c:v>
                </c:pt>
                <c:pt idx="150">
                  <c:v>4.79694E+17</c:v>
                </c:pt>
                <c:pt idx="151">
                  <c:v>4.261035E+17</c:v>
                </c:pt>
                <c:pt idx="152">
                  <c:v>4.40136E+17</c:v>
                </c:pt>
                <c:pt idx="153">
                  <c:v>4.148535E+17</c:v>
                </c:pt>
                <c:pt idx="154">
                  <c:v>4.51113E+17</c:v>
                </c:pt>
                <c:pt idx="155">
                  <c:v>4.7935349999999994E+17</c:v>
                </c:pt>
                <c:pt idx="156">
                  <c:v>4.4296650000000006E+17</c:v>
                </c:pt>
                <c:pt idx="157">
                  <c:v>4.177875E+17</c:v>
                </c:pt>
                <c:pt idx="158">
                  <c:v>4.14573E+17</c:v>
                </c:pt>
                <c:pt idx="159">
                  <c:v>4.68375E+17</c:v>
                </c:pt>
                <c:pt idx="160">
                  <c:v>4.5117749999999994E+17</c:v>
                </c:pt>
                <c:pt idx="161">
                  <c:v>4.084065E+17</c:v>
                </c:pt>
                <c:pt idx="162">
                  <c:v>4.4603850000000006E+17</c:v>
                </c:pt>
                <c:pt idx="163">
                  <c:v>4.01379E+17</c:v>
                </c:pt>
                <c:pt idx="164">
                  <c:v>4.08408E+17</c:v>
                </c:pt>
                <c:pt idx="165">
                  <c:v>4.394655E+17</c:v>
                </c:pt>
                <c:pt idx="166">
                  <c:v>3.763785E+17</c:v>
                </c:pt>
                <c:pt idx="167">
                  <c:v>4.14123E+17</c:v>
                </c:pt>
                <c:pt idx="168">
                  <c:v>3.826275E+17</c:v>
                </c:pt>
                <c:pt idx="169">
                  <c:v>3.88989E+17</c:v>
                </c:pt>
                <c:pt idx="170">
                  <c:v>3.61386E+17</c:v>
                </c:pt>
                <c:pt idx="171">
                  <c:v>3.908025E+17</c:v>
                </c:pt>
                <c:pt idx="172">
                  <c:v>3.8481E+17</c:v>
                </c:pt>
                <c:pt idx="173">
                  <c:v>3.541245E+17</c:v>
                </c:pt>
                <c:pt idx="174">
                  <c:v>3.82338E+17</c:v>
                </c:pt>
                <c:pt idx="175">
                  <c:v>3.389205E+17</c:v>
                </c:pt>
                <c:pt idx="176">
                  <c:v>3.696405E+17</c:v>
                </c:pt>
                <c:pt idx="177">
                  <c:v>3.71526E+17</c:v>
                </c:pt>
                <c:pt idx="178">
                  <c:v>3.70899E+17</c:v>
                </c:pt>
                <c:pt idx="179">
                  <c:v>3.53865E+17</c:v>
                </c:pt>
                <c:pt idx="180">
                  <c:v>3.5034E+17</c:v>
                </c:pt>
                <c:pt idx="181">
                  <c:v>3.88053E+17</c:v>
                </c:pt>
                <c:pt idx="182">
                  <c:v>3.393105E+17</c:v>
                </c:pt>
                <c:pt idx="183">
                  <c:v>3.59685E+17</c:v>
                </c:pt>
                <c:pt idx="184">
                  <c:v>3.711345E+17</c:v>
                </c:pt>
                <c:pt idx="185">
                  <c:v>3.54159E+17</c:v>
                </c:pt>
                <c:pt idx="186">
                  <c:v>3.532125E+17</c:v>
                </c:pt>
                <c:pt idx="187">
                  <c:v>3.381375E+17</c:v>
                </c:pt>
                <c:pt idx="188">
                  <c:v>3.600585E+17</c:v>
                </c:pt>
                <c:pt idx="189">
                  <c:v>3.658785E+17</c:v>
                </c:pt>
                <c:pt idx="190">
                  <c:v>3.62022E+17</c:v>
                </c:pt>
                <c:pt idx="191">
                  <c:v>3.654585E+17</c:v>
                </c:pt>
                <c:pt idx="192">
                  <c:v>3.46287E+17</c:v>
                </c:pt>
                <c:pt idx="193">
                  <c:v>3.399375E+17</c:v>
                </c:pt>
                <c:pt idx="194">
                  <c:v>3.518175E+17</c:v>
                </c:pt>
                <c:pt idx="195">
                  <c:v>3.717735E+17</c:v>
                </c:pt>
                <c:pt idx="196">
                  <c:v>3.36627E+17</c:v>
                </c:pt>
                <c:pt idx="197">
                  <c:v>3.53889E+17</c:v>
                </c:pt>
                <c:pt idx="198">
                  <c:v>3.47037E+17</c:v>
                </c:pt>
                <c:pt idx="199">
                  <c:v>3.386085E+17</c:v>
                </c:pt>
                <c:pt idx="200">
                  <c:v>1.0436775E+17</c:v>
                </c:pt>
                <c:pt idx="201">
                  <c:v>4.60764E+16</c:v>
                </c:pt>
                <c:pt idx="202">
                  <c:v>4.997745E+16</c:v>
                </c:pt>
                <c:pt idx="203">
                  <c:v>4.13607E+16</c:v>
                </c:pt>
                <c:pt idx="204">
                  <c:v>3.187275E+16</c:v>
                </c:pt>
                <c:pt idx="205">
                  <c:v>3.777135E+16</c:v>
                </c:pt>
                <c:pt idx="206">
                  <c:v>2.7E+16</c:v>
                </c:pt>
                <c:pt idx="207">
                  <c:v>3.21837E+16</c:v>
                </c:pt>
                <c:pt idx="208">
                  <c:v>3.05448E+16</c:v>
                </c:pt>
                <c:pt idx="209">
                  <c:v>1.877205E+16</c:v>
                </c:pt>
                <c:pt idx="210">
                  <c:v>2.07033E+16</c:v>
                </c:pt>
                <c:pt idx="211">
                  <c:v>2.126715E+16</c:v>
                </c:pt>
                <c:pt idx="212">
                  <c:v>2.585235E+16</c:v>
                </c:pt>
                <c:pt idx="213">
                  <c:v>2.05776E+16</c:v>
                </c:pt>
                <c:pt idx="214">
                  <c:v>2.355495E+16</c:v>
                </c:pt>
                <c:pt idx="215">
                  <c:v>2.10135E+16</c:v>
                </c:pt>
                <c:pt idx="216">
                  <c:v>1.919025E+16</c:v>
                </c:pt>
                <c:pt idx="217">
                  <c:v>2.496255E+16</c:v>
                </c:pt>
                <c:pt idx="218">
                  <c:v>1.610055E+16</c:v>
                </c:pt>
                <c:pt idx="219">
                  <c:v>1.278075E+16</c:v>
                </c:pt>
                <c:pt idx="220">
                  <c:v>1.1111565E+16</c:v>
                </c:pt>
                <c:pt idx="221">
                  <c:v>1.6053E+16</c:v>
                </c:pt>
                <c:pt idx="222">
                  <c:v>1.512735E+16</c:v>
                </c:pt>
                <c:pt idx="223">
                  <c:v>1.368189E+16</c:v>
                </c:pt>
                <c:pt idx="224">
                  <c:v>1.011831E+16</c:v>
                </c:pt>
                <c:pt idx="225">
                  <c:v>1.540455E+16</c:v>
                </c:pt>
                <c:pt idx="226">
                  <c:v>1.025127E+16</c:v>
                </c:pt>
                <c:pt idx="227">
                  <c:v>1.464036E+16</c:v>
                </c:pt>
                <c:pt idx="228">
                  <c:v>1.300161E+16</c:v>
                </c:pt>
                <c:pt idx="229">
                  <c:v>1.63215E+16</c:v>
                </c:pt>
                <c:pt idx="230">
                  <c:v>1.299765E+16</c:v>
                </c:pt>
                <c:pt idx="231">
                  <c:v>2.00184E+16</c:v>
                </c:pt>
                <c:pt idx="232">
                  <c:v>1.801785E+16</c:v>
                </c:pt>
                <c:pt idx="233">
                  <c:v>7552665000000000</c:v>
                </c:pt>
                <c:pt idx="234">
                  <c:v>6136050000000000</c:v>
                </c:pt>
                <c:pt idx="235">
                  <c:v>6921735000000000</c:v>
                </c:pt>
                <c:pt idx="236">
                  <c:v>5673480000000000</c:v>
                </c:pt>
                <c:pt idx="237">
                  <c:v>1.2002865E+16</c:v>
                </c:pt>
                <c:pt idx="238">
                  <c:v>2.260755E+17</c:v>
                </c:pt>
                <c:pt idx="239">
                  <c:v>1.54683E+16</c:v>
                </c:pt>
                <c:pt idx="240">
                  <c:v>7510875000000000</c:v>
                </c:pt>
                <c:pt idx="241">
                  <c:v>1.857675E+16</c:v>
                </c:pt>
                <c:pt idx="242">
                  <c:v>1.67949E+16</c:v>
                </c:pt>
                <c:pt idx="243">
                  <c:v>6941910000000000</c:v>
                </c:pt>
                <c:pt idx="244">
                  <c:v>3704130000000000</c:v>
                </c:pt>
                <c:pt idx="245">
                  <c:v>5928285000000000</c:v>
                </c:pt>
                <c:pt idx="246">
                  <c:v>6797790000000000</c:v>
                </c:pt>
                <c:pt idx="247">
                  <c:v>3554805000000000</c:v>
                </c:pt>
                <c:pt idx="248">
                  <c:v>6475365000000000</c:v>
                </c:pt>
                <c:pt idx="249">
                  <c:v>9921510000000000</c:v>
                </c:pt>
                <c:pt idx="250">
                  <c:v>7568565000000000</c:v>
                </c:pt>
                <c:pt idx="251">
                  <c:v>6492420000000000</c:v>
                </c:pt>
                <c:pt idx="252">
                  <c:v>1.3831545E+16</c:v>
                </c:pt>
                <c:pt idx="253">
                  <c:v>3046275000000000</c:v>
                </c:pt>
                <c:pt idx="254">
                  <c:v>5998830000000000</c:v>
                </c:pt>
                <c:pt idx="255">
                  <c:v>9067920000000000</c:v>
                </c:pt>
                <c:pt idx="256">
                  <c:v>7923150000000000</c:v>
                </c:pt>
                <c:pt idx="257">
                  <c:v>5903340000000000</c:v>
                </c:pt>
                <c:pt idx="258">
                  <c:v>7814565000000000</c:v>
                </c:pt>
                <c:pt idx="259">
                  <c:v>4716390000000000</c:v>
                </c:pt>
                <c:pt idx="260">
                  <c:v>3469305000000000</c:v>
                </c:pt>
                <c:pt idx="261">
                  <c:v>2911200000000000</c:v>
                </c:pt>
                <c:pt idx="262">
                  <c:v>4537755000000000</c:v>
                </c:pt>
                <c:pt idx="263">
                  <c:v>1956465000000000</c:v>
                </c:pt>
                <c:pt idx="264">
                  <c:v>2628690000000000</c:v>
                </c:pt>
                <c:pt idx="265">
                  <c:v>2539650000000000</c:v>
                </c:pt>
                <c:pt idx="266">
                  <c:v>1786920000000000</c:v>
                </c:pt>
                <c:pt idx="267">
                  <c:v>6604290000000000</c:v>
                </c:pt>
                <c:pt idx="268">
                  <c:v>3532275000000000</c:v>
                </c:pt>
                <c:pt idx="269">
                  <c:v>3618150000000000</c:v>
                </c:pt>
                <c:pt idx="270">
                  <c:v>3064230000000000</c:v>
                </c:pt>
                <c:pt idx="271">
                  <c:v>1891770000000000</c:v>
                </c:pt>
                <c:pt idx="272">
                  <c:v>1605165000000000</c:v>
                </c:pt>
                <c:pt idx="273">
                  <c:v>3351015000000000</c:v>
                </c:pt>
                <c:pt idx="274">
                  <c:v>2055810000000000</c:v>
                </c:pt>
                <c:pt idx="275">
                  <c:v>1590000000000000</c:v>
                </c:pt>
                <c:pt idx="276">
                  <c:v>4290090000000000</c:v>
                </c:pt>
                <c:pt idx="277">
                  <c:v>2404995000000000</c:v>
                </c:pt>
                <c:pt idx="278">
                  <c:v>2252475000000000</c:v>
                </c:pt>
                <c:pt idx="279">
                  <c:v>1565790000000000</c:v>
                </c:pt>
                <c:pt idx="280">
                  <c:v>408795000000000</c:v>
                </c:pt>
                <c:pt idx="281">
                  <c:v>3771030000000000</c:v>
                </c:pt>
                <c:pt idx="282">
                  <c:v>2008020000000000</c:v>
                </c:pt>
                <c:pt idx="283">
                  <c:v>5586180000000000</c:v>
                </c:pt>
                <c:pt idx="284">
                  <c:v>1372212000000000</c:v>
                </c:pt>
                <c:pt idx="285">
                  <c:v>4180215000000000</c:v>
                </c:pt>
                <c:pt idx="286">
                  <c:v>1555500000000000</c:v>
                </c:pt>
                <c:pt idx="287">
                  <c:v>4223730000000000</c:v>
                </c:pt>
                <c:pt idx="288">
                  <c:v>510384000000000</c:v>
                </c:pt>
                <c:pt idx="289">
                  <c:v>3457035000000000</c:v>
                </c:pt>
                <c:pt idx="290">
                  <c:v>5504685000000000</c:v>
                </c:pt>
                <c:pt idx="291">
                  <c:v>974886000000000</c:v>
                </c:pt>
                <c:pt idx="292">
                  <c:v>3548550000000000</c:v>
                </c:pt>
                <c:pt idx="293">
                  <c:v>3691515000000000</c:v>
                </c:pt>
                <c:pt idx="294">
                  <c:v>4604595000000000</c:v>
                </c:pt>
                <c:pt idx="295">
                  <c:v>1118859000000000</c:v>
                </c:pt>
                <c:pt idx="296">
                  <c:v>5968725000000000</c:v>
                </c:pt>
                <c:pt idx="297">
                  <c:v>963492000000000</c:v>
                </c:pt>
                <c:pt idx="298">
                  <c:v>6731190000000000</c:v>
                </c:pt>
                <c:pt idx="299">
                  <c:v>2159565000000000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D9B-4AD8-A2C4-B1DD84A25DEE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'Cos500'!$C$2:$C$301</c:f>
              <c:numCache>
                <c:formatCode>0.00E+00</c:formatCode>
                <c:ptCount val="3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2.232135E+17</c:v>
                </c:pt>
                <c:pt idx="105">
                  <c:v>2.948865E+17</c:v>
                </c:pt>
                <c:pt idx="106">
                  <c:v>2.96085E+17</c:v>
                </c:pt>
                <c:pt idx="107">
                  <c:v>2.932515E+17</c:v>
                </c:pt>
                <c:pt idx="108">
                  <c:v>2.930955E+17</c:v>
                </c:pt>
                <c:pt idx="109">
                  <c:v>2.95248E+17</c:v>
                </c:pt>
                <c:pt idx="110">
                  <c:v>2.947755E+17</c:v>
                </c:pt>
                <c:pt idx="111">
                  <c:v>2.960625E+17</c:v>
                </c:pt>
                <c:pt idx="112">
                  <c:v>2.97255E+17</c:v>
                </c:pt>
                <c:pt idx="113">
                  <c:v>2.95686E+17</c:v>
                </c:pt>
                <c:pt idx="114">
                  <c:v>2.95419E+17</c:v>
                </c:pt>
                <c:pt idx="115">
                  <c:v>2.927895E+17</c:v>
                </c:pt>
                <c:pt idx="116">
                  <c:v>2.950155E+17</c:v>
                </c:pt>
                <c:pt idx="117">
                  <c:v>2.93646E+17</c:v>
                </c:pt>
                <c:pt idx="118">
                  <c:v>2.89329E+17</c:v>
                </c:pt>
                <c:pt idx="119">
                  <c:v>2.93613E+17</c:v>
                </c:pt>
                <c:pt idx="120">
                  <c:v>2.92995E+17</c:v>
                </c:pt>
                <c:pt idx="121">
                  <c:v>2.95665E+17</c:v>
                </c:pt>
                <c:pt idx="122">
                  <c:v>2.935335E+17</c:v>
                </c:pt>
                <c:pt idx="123">
                  <c:v>2.913615E+17</c:v>
                </c:pt>
                <c:pt idx="124">
                  <c:v>2.905725E+17</c:v>
                </c:pt>
                <c:pt idx="125">
                  <c:v>2.93697E+17</c:v>
                </c:pt>
                <c:pt idx="126">
                  <c:v>2.921025E+17</c:v>
                </c:pt>
                <c:pt idx="127">
                  <c:v>2.9427E+17</c:v>
                </c:pt>
                <c:pt idx="128">
                  <c:v>2.922735E+17</c:v>
                </c:pt>
                <c:pt idx="129">
                  <c:v>2.970585E+17</c:v>
                </c:pt>
                <c:pt idx="130">
                  <c:v>2.94498E+17</c:v>
                </c:pt>
                <c:pt idx="131">
                  <c:v>2.97015E+17</c:v>
                </c:pt>
                <c:pt idx="132">
                  <c:v>2.99043E+17</c:v>
                </c:pt>
                <c:pt idx="133">
                  <c:v>2.85453E+17</c:v>
                </c:pt>
                <c:pt idx="134">
                  <c:v>2.90247E+17</c:v>
                </c:pt>
                <c:pt idx="135">
                  <c:v>2.93862E+17</c:v>
                </c:pt>
                <c:pt idx="136">
                  <c:v>2.924895E+17</c:v>
                </c:pt>
                <c:pt idx="137">
                  <c:v>2.91108E+17</c:v>
                </c:pt>
                <c:pt idx="138">
                  <c:v>2.928465E+17</c:v>
                </c:pt>
                <c:pt idx="139">
                  <c:v>2.92059E+17</c:v>
                </c:pt>
                <c:pt idx="140">
                  <c:v>2.918865E+17</c:v>
                </c:pt>
                <c:pt idx="141">
                  <c:v>2.89578E+17</c:v>
                </c:pt>
                <c:pt idx="142">
                  <c:v>2.936865E+17</c:v>
                </c:pt>
                <c:pt idx="143">
                  <c:v>2.932965E+17</c:v>
                </c:pt>
                <c:pt idx="144">
                  <c:v>2.93562E+17</c:v>
                </c:pt>
                <c:pt idx="145">
                  <c:v>2.94105E+17</c:v>
                </c:pt>
                <c:pt idx="146">
                  <c:v>2.94093E+17</c:v>
                </c:pt>
                <c:pt idx="147">
                  <c:v>2.955465E+17</c:v>
                </c:pt>
                <c:pt idx="148">
                  <c:v>2.95935E+17</c:v>
                </c:pt>
                <c:pt idx="149">
                  <c:v>2.91195E+17</c:v>
                </c:pt>
                <c:pt idx="150">
                  <c:v>2.9439E+17</c:v>
                </c:pt>
                <c:pt idx="151">
                  <c:v>2.99955E+17</c:v>
                </c:pt>
                <c:pt idx="152">
                  <c:v>2.93442E+17</c:v>
                </c:pt>
                <c:pt idx="153">
                  <c:v>2.939325E+17</c:v>
                </c:pt>
                <c:pt idx="154">
                  <c:v>2.928825E+17</c:v>
                </c:pt>
                <c:pt idx="155">
                  <c:v>2.966415E+17</c:v>
                </c:pt>
                <c:pt idx="156">
                  <c:v>2.968725E+17</c:v>
                </c:pt>
                <c:pt idx="157">
                  <c:v>2.959425E+17</c:v>
                </c:pt>
                <c:pt idx="158">
                  <c:v>2.926725E+17</c:v>
                </c:pt>
                <c:pt idx="159">
                  <c:v>2.93391E+17</c:v>
                </c:pt>
                <c:pt idx="160">
                  <c:v>3.004545E+17</c:v>
                </c:pt>
                <c:pt idx="161">
                  <c:v>2.925195E+17</c:v>
                </c:pt>
                <c:pt idx="162">
                  <c:v>2.94798E+17</c:v>
                </c:pt>
                <c:pt idx="163">
                  <c:v>2.91624E+17</c:v>
                </c:pt>
                <c:pt idx="164">
                  <c:v>2.943645E+17</c:v>
                </c:pt>
                <c:pt idx="165">
                  <c:v>2.989755E+17</c:v>
                </c:pt>
                <c:pt idx="166">
                  <c:v>2.94537E+17</c:v>
                </c:pt>
                <c:pt idx="167">
                  <c:v>2.94894E+17</c:v>
                </c:pt>
                <c:pt idx="168">
                  <c:v>2.928135E+17</c:v>
                </c:pt>
                <c:pt idx="169">
                  <c:v>2.92797E+17</c:v>
                </c:pt>
                <c:pt idx="170">
                  <c:v>2.90454E+17</c:v>
                </c:pt>
                <c:pt idx="171">
                  <c:v>2.986965E+17</c:v>
                </c:pt>
                <c:pt idx="172">
                  <c:v>3.01098E+17</c:v>
                </c:pt>
                <c:pt idx="173">
                  <c:v>2.967075E+17</c:v>
                </c:pt>
                <c:pt idx="174">
                  <c:v>2.943885E+17</c:v>
                </c:pt>
                <c:pt idx="175">
                  <c:v>3.020625E+17</c:v>
                </c:pt>
                <c:pt idx="176">
                  <c:v>2.94609E+17</c:v>
                </c:pt>
                <c:pt idx="177">
                  <c:v>3.023205E+17</c:v>
                </c:pt>
                <c:pt idx="178">
                  <c:v>2.961975E+17</c:v>
                </c:pt>
                <c:pt idx="179">
                  <c:v>3.03189E+17</c:v>
                </c:pt>
                <c:pt idx="180">
                  <c:v>3.018105E+17</c:v>
                </c:pt>
                <c:pt idx="181">
                  <c:v>3.02766E+17</c:v>
                </c:pt>
                <c:pt idx="182">
                  <c:v>3.234E+17</c:v>
                </c:pt>
                <c:pt idx="183">
                  <c:v>2.92029E+17</c:v>
                </c:pt>
                <c:pt idx="184">
                  <c:v>3.056595E+17</c:v>
                </c:pt>
                <c:pt idx="185">
                  <c:v>2.948505E+17</c:v>
                </c:pt>
                <c:pt idx="186">
                  <c:v>2.995275E+17</c:v>
                </c:pt>
                <c:pt idx="187">
                  <c:v>3.09144E+17</c:v>
                </c:pt>
                <c:pt idx="188">
                  <c:v>2.95575E+17</c:v>
                </c:pt>
                <c:pt idx="189">
                  <c:v>3.010665E+17</c:v>
                </c:pt>
                <c:pt idx="190">
                  <c:v>2.97729E+17</c:v>
                </c:pt>
                <c:pt idx="191">
                  <c:v>2.974875E+17</c:v>
                </c:pt>
                <c:pt idx="192">
                  <c:v>3.07128E+17</c:v>
                </c:pt>
                <c:pt idx="193">
                  <c:v>2.93904E+17</c:v>
                </c:pt>
                <c:pt idx="194">
                  <c:v>3.04998E+17</c:v>
                </c:pt>
                <c:pt idx="195">
                  <c:v>2.955675E+17</c:v>
                </c:pt>
                <c:pt idx="196">
                  <c:v>3.045465E+17</c:v>
                </c:pt>
                <c:pt idx="197">
                  <c:v>3.06429E+17</c:v>
                </c:pt>
                <c:pt idx="198">
                  <c:v>3.08454E+17</c:v>
                </c:pt>
                <c:pt idx="199">
                  <c:v>3.046995E+17</c:v>
                </c:pt>
                <c:pt idx="200">
                  <c:v>0</c:v>
                </c:pt>
                <c:pt idx="201">
                  <c:v>0</c:v>
                </c:pt>
                <c:pt idx="202">
                  <c:v>358570500000000</c:v>
                </c:pt>
                <c:pt idx="203">
                  <c:v>1674705000000000</c:v>
                </c:pt>
                <c:pt idx="204">
                  <c:v>1293822000000000</c:v>
                </c:pt>
                <c:pt idx="205">
                  <c:v>927471000000000</c:v>
                </c:pt>
                <c:pt idx="206">
                  <c:v>837061500000000</c:v>
                </c:pt>
                <c:pt idx="207">
                  <c:v>838141500000000</c:v>
                </c:pt>
                <c:pt idx="208">
                  <c:v>748659000000000</c:v>
                </c:pt>
                <c:pt idx="209">
                  <c:v>748476000000000</c:v>
                </c:pt>
                <c:pt idx="210">
                  <c:v>659008500000000</c:v>
                </c:pt>
                <c:pt idx="211">
                  <c:v>725868000000000</c:v>
                </c:pt>
                <c:pt idx="212">
                  <c:v>740856000000000</c:v>
                </c:pt>
                <c:pt idx="213">
                  <c:v>921306000000000</c:v>
                </c:pt>
                <c:pt idx="214">
                  <c:v>755725500000000</c:v>
                </c:pt>
                <c:pt idx="215">
                  <c:v>673579500000000</c:v>
                </c:pt>
                <c:pt idx="216">
                  <c:v>692026500000000</c:v>
                </c:pt>
                <c:pt idx="217">
                  <c:v>715606500000000</c:v>
                </c:pt>
                <c:pt idx="218">
                  <c:v>695440500000000</c:v>
                </c:pt>
                <c:pt idx="219">
                  <c:v>741418500000000</c:v>
                </c:pt>
                <c:pt idx="220">
                  <c:v>726613500000000</c:v>
                </c:pt>
                <c:pt idx="221">
                  <c:v>721128000000000</c:v>
                </c:pt>
                <c:pt idx="222">
                  <c:v>728835000000000</c:v>
                </c:pt>
                <c:pt idx="223">
                  <c:v>666787500000000</c:v>
                </c:pt>
                <c:pt idx="224">
                  <c:v>651082500000000</c:v>
                </c:pt>
                <c:pt idx="225">
                  <c:v>1460329500000000</c:v>
                </c:pt>
                <c:pt idx="226">
                  <c:v>583158000000000</c:v>
                </c:pt>
                <c:pt idx="227">
                  <c:v>618270000000000</c:v>
                </c:pt>
                <c:pt idx="228">
                  <c:v>622929000000000</c:v>
                </c:pt>
                <c:pt idx="229">
                  <c:v>620674500000000</c:v>
                </c:pt>
                <c:pt idx="230">
                  <c:v>694369500000000</c:v>
                </c:pt>
                <c:pt idx="231">
                  <c:v>633613500000000</c:v>
                </c:pt>
                <c:pt idx="232">
                  <c:v>609451500000000</c:v>
                </c:pt>
                <c:pt idx="233">
                  <c:v>631338000000000</c:v>
                </c:pt>
                <c:pt idx="234">
                  <c:v>639267000000000</c:v>
                </c:pt>
                <c:pt idx="235">
                  <c:v>601939500000000</c:v>
                </c:pt>
                <c:pt idx="236">
                  <c:v>622360500000000</c:v>
                </c:pt>
                <c:pt idx="237">
                  <c:v>605194500000000</c:v>
                </c:pt>
                <c:pt idx="238">
                  <c:v>668131500000000</c:v>
                </c:pt>
                <c:pt idx="239">
                  <c:v>580507500000000</c:v>
                </c:pt>
                <c:pt idx="240">
                  <c:v>516388500000000</c:v>
                </c:pt>
                <c:pt idx="241">
                  <c:v>643669500000000</c:v>
                </c:pt>
                <c:pt idx="242">
                  <c:v>523144500000000</c:v>
                </c:pt>
                <c:pt idx="243">
                  <c:v>621441000000000</c:v>
                </c:pt>
                <c:pt idx="244">
                  <c:v>506686500000000</c:v>
                </c:pt>
                <c:pt idx="245">
                  <c:v>507441000000000</c:v>
                </c:pt>
                <c:pt idx="246">
                  <c:v>554797500000000</c:v>
                </c:pt>
                <c:pt idx="247">
                  <c:v>519016500000000</c:v>
                </c:pt>
                <c:pt idx="248">
                  <c:v>531859500000000</c:v>
                </c:pt>
                <c:pt idx="249">
                  <c:v>635382000000000</c:v>
                </c:pt>
                <c:pt idx="250">
                  <c:v>577798500000000</c:v>
                </c:pt>
                <c:pt idx="251">
                  <c:v>493669500000000</c:v>
                </c:pt>
                <c:pt idx="252">
                  <c:v>531543000000000</c:v>
                </c:pt>
                <c:pt idx="253">
                  <c:v>537037500000000</c:v>
                </c:pt>
                <c:pt idx="254">
                  <c:v>511164000000000</c:v>
                </c:pt>
                <c:pt idx="255">
                  <c:v>565659000000000</c:v>
                </c:pt>
                <c:pt idx="256">
                  <c:v>539701500000000</c:v>
                </c:pt>
                <c:pt idx="257">
                  <c:v>549580500000000</c:v>
                </c:pt>
                <c:pt idx="258">
                  <c:v>463860000000000</c:v>
                </c:pt>
                <c:pt idx="259">
                  <c:v>520110000000000</c:v>
                </c:pt>
                <c:pt idx="260">
                  <c:v>521847000000000</c:v>
                </c:pt>
                <c:pt idx="261">
                  <c:v>471762000000000</c:v>
                </c:pt>
                <c:pt idx="262">
                  <c:v>472687500000000</c:v>
                </c:pt>
                <c:pt idx="263">
                  <c:v>413973000000000</c:v>
                </c:pt>
                <c:pt idx="264">
                  <c:v>414333000000000</c:v>
                </c:pt>
                <c:pt idx="265">
                  <c:v>390931500000000</c:v>
                </c:pt>
                <c:pt idx="266">
                  <c:v>368809500000000</c:v>
                </c:pt>
                <c:pt idx="267">
                  <c:v>413286000000000</c:v>
                </c:pt>
                <c:pt idx="268">
                  <c:v>401524500000000</c:v>
                </c:pt>
                <c:pt idx="269">
                  <c:v>371443500000000</c:v>
                </c:pt>
                <c:pt idx="270">
                  <c:v>386151000000000</c:v>
                </c:pt>
                <c:pt idx="271">
                  <c:v>459975000000000</c:v>
                </c:pt>
                <c:pt idx="272">
                  <c:v>439272000000000</c:v>
                </c:pt>
                <c:pt idx="273">
                  <c:v>439116000000000</c:v>
                </c:pt>
                <c:pt idx="274">
                  <c:v>408382500000000</c:v>
                </c:pt>
                <c:pt idx="275">
                  <c:v>423361500000000</c:v>
                </c:pt>
                <c:pt idx="276">
                  <c:v>382660500000000</c:v>
                </c:pt>
                <c:pt idx="277">
                  <c:v>409150500000000</c:v>
                </c:pt>
                <c:pt idx="278">
                  <c:v>429525000000000</c:v>
                </c:pt>
                <c:pt idx="279">
                  <c:v>379323000000000</c:v>
                </c:pt>
                <c:pt idx="280">
                  <c:v>410016000000000</c:v>
                </c:pt>
                <c:pt idx="281">
                  <c:v>387910500000000</c:v>
                </c:pt>
                <c:pt idx="282">
                  <c:v>453088500000000</c:v>
                </c:pt>
                <c:pt idx="283">
                  <c:v>412546500000000</c:v>
                </c:pt>
                <c:pt idx="284">
                  <c:v>397317000000000</c:v>
                </c:pt>
                <c:pt idx="285">
                  <c:v>443026500000000</c:v>
                </c:pt>
                <c:pt idx="286">
                  <c:v>378508500000000</c:v>
                </c:pt>
                <c:pt idx="287">
                  <c:v>431628000000000</c:v>
                </c:pt>
                <c:pt idx="288">
                  <c:v>503169000000000</c:v>
                </c:pt>
                <c:pt idx="289">
                  <c:v>441654000000000</c:v>
                </c:pt>
                <c:pt idx="290">
                  <c:v>409066500000000</c:v>
                </c:pt>
                <c:pt idx="291">
                  <c:v>410719500000000</c:v>
                </c:pt>
                <c:pt idx="292">
                  <c:v>410220000000000</c:v>
                </c:pt>
                <c:pt idx="293">
                  <c:v>405568500000000</c:v>
                </c:pt>
                <c:pt idx="294">
                  <c:v>481587000000000</c:v>
                </c:pt>
                <c:pt idx="295">
                  <c:v>413847000000000</c:v>
                </c:pt>
                <c:pt idx="296">
                  <c:v>565720500000000</c:v>
                </c:pt>
                <c:pt idx="297">
                  <c:v>520092000000000</c:v>
                </c:pt>
                <c:pt idx="298">
                  <c:v>510516000000000</c:v>
                </c:pt>
                <c:pt idx="299">
                  <c:v>352965000000000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D9B-4AD8-A2C4-B1DD84A25D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61515647"/>
        <c:axId val="2092791135"/>
      </c:lineChart>
      <c:catAx>
        <c:axId val="361515647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2791135"/>
        <c:crosses val="autoZero"/>
        <c:auto val="1"/>
        <c:lblAlgn val="ctr"/>
        <c:lblOffset val="100"/>
        <c:noMultiLvlLbl val="0"/>
      </c:catAx>
      <c:valAx>
        <c:axId val="2092791135"/>
        <c:scaling>
          <c:logBase val="10"/>
          <c:orientation val="minMax"/>
          <c:min val="1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15156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SNR=35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spPr>
            <a:solidFill>
              <a:schemeClr val="accent1"/>
            </a:solidFill>
            <a:ln/>
            <a:effectLst/>
            <a:sp3d/>
          </c:spPr>
          <c:val>
            <c:numRef>
              <c:f>'Cos500'!$F$150:$F$265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14.895621414003763</c:v>
                </c:pt>
                <c:pt idx="46">
                  <c:v>14.66654278330302</c:v>
                </c:pt>
                <c:pt idx="47">
                  <c:v>14.857595707683071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15.256685280890844</c:v>
                </c:pt>
                <c:pt idx="53">
                  <c:v>0</c:v>
                </c:pt>
                <c:pt idx="54">
                  <c:v>0</c:v>
                </c:pt>
                <c:pt idx="55">
                  <c:v>14.918475417836211</c:v>
                </c:pt>
                <c:pt idx="56">
                  <c:v>15.393196017143721</c:v>
                </c:pt>
                <c:pt idx="57">
                  <c:v>0</c:v>
                </c:pt>
                <c:pt idx="58">
                  <c:v>14.591695545855709</c:v>
                </c:pt>
                <c:pt idx="59">
                  <c:v>15.162102087932661</c:v>
                </c:pt>
                <c:pt idx="60">
                  <c:v>15.254856106668681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14.727432669834116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D2-4402-894B-E26D4F55B55A}"/>
            </c:ext>
          </c:extLst>
        </c:ser>
        <c:ser>
          <c:idx val="1"/>
          <c:order val="1"/>
          <c:spPr>
            <a:solidFill>
              <a:schemeClr val="accent2"/>
            </a:solidFill>
            <a:ln/>
            <a:effectLst/>
            <a:sp3d/>
          </c:spPr>
          <c:val>
            <c:numRef>
              <c:f>'Cos500'!$G$150:$G$265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15.394437671100835</c:v>
                </c:pt>
                <c:pt idx="42">
                  <c:v>15.408286615533816</c:v>
                </c:pt>
                <c:pt idx="43">
                  <c:v>15.176772566705601</c:v>
                </c:pt>
                <c:pt idx="44">
                  <c:v>14.529874816683822</c:v>
                </c:pt>
                <c:pt idx="45">
                  <c:v>14.686739468960058</c:v>
                </c:pt>
                <c:pt idx="46">
                  <c:v>15.092782030922519</c:v>
                </c:pt>
                <c:pt idx="47">
                  <c:v>15.020783975276386</c:v>
                </c:pt>
                <c:pt idx="48">
                  <c:v>14.564867189504396</c:v>
                </c:pt>
                <c:pt idx="49">
                  <c:v>0</c:v>
                </c:pt>
                <c:pt idx="50">
                  <c:v>0</c:v>
                </c:pt>
                <c:pt idx="51">
                  <c:v>14.583257734230051</c:v>
                </c:pt>
                <c:pt idx="52">
                  <c:v>14.942671396304204</c:v>
                </c:pt>
                <c:pt idx="53">
                  <c:v>14.901797124173754</c:v>
                </c:pt>
                <c:pt idx="54">
                  <c:v>14.752849424038773</c:v>
                </c:pt>
                <c:pt idx="55">
                  <c:v>14.468929692071837</c:v>
                </c:pt>
                <c:pt idx="56">
                  <c:v>14.451384181610312</c:v>
                </c:pt>
                <c:pt idx="57">
                  <c:v>15.330868124216117</c:v>
                </c:pt>
                <c:pt idx="58">
                  <c:v>0</c:v>
                </c:pt>
                <c:pt idx="59">
                  <c:v>14.808376419086272</c:v>
                </c:pt>
                <c:pt idx="60">
                  <c:v>14.784054270454776</c:v>
                </c:pt>
                <c:pt idx="61">
                  <c:v>14.706269177933342</c:v>
                </c:pt>
                <c:pt idx="62">
                  <c:v>14.913185259577629</c:v>
                </c:pt>
                <c:pt idx="63">
                  <c:v>15.10434625004825</c:v>
                </c:pt>
                <c:pt idx="64">
                  <c:v>14.685757408739008</c:v>
                </c:pt>
                <c:pt idx="65">
                  <c:v>0</c:v>
                </c:pt>
                <c:pt idx="66">
                  <c:v>14.844182575727769</c:v>
                </c:pt>
                <c:pt idx="67">
                  <c:v>14.815785880889868</c:v>
                </c:pt>
                <c:pt idx="68">
                  <c:v>0</c:v>
                </c:pt>
                <c:pt idx="69">
                  <c:v>14.92185833887009</c:v>
                </c:pt>
                <c:pt idx="70">
                  <c:v>16.573217506539258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D2-4402-894B-E26D4F55B55A}"/>
            </c:ext>
          </c:extLst>
        </c:ser>
        <c:ser>
          <c:idx val="2"/>
          <c:order val="2"/>
          <c:spPr>
            <a:solidFill>
              <a:schemeClr val="accent3"/>
            </a:solidFill>
            <a:ln/>
            <a:effectLst/>
            <a:sp3d/>
          </c:spPr>
          <c:val>
            <c:numRef>
              <c:f>'Cos500'!$H$150:$H$265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15.053649184750878</c:v>
                </c:pt>
                <c:pt idx="42">
                  <c:v>14.598310001050248</c:v>
                </c:pt>
                <c:pt idx="43">
                  <c:v>14.875326970316596</c:v>
                </c:pt>
                <c:pt idx="44">
                  <c:v>0</c:v>
                </c:pt>
                <c:pt idx="45">
                  <c:v>14.295086361356514</c:v>
                </c:pt>
                <c:pt idx="46">
                  <c:v>0</c:v>
                </c:pt>
                <c:pt idx="47">
                  <c:v>14.313024166485578</c:v>
                </c:pt>
                <c:pt idx="48">
                  <c:v>15.051766470211048</c:v>
                </c:pt>
                <c:pt idx="49">
                  <c:v>14.699446164256676</c:v>
                </c:pt>
                <c:pt idx="50">
                  <c:v>0</c:v>
                </c:pt>
                <c:pt idx="51">
                  <c:v>15.293654196571001</c:v>
                </c:pt>
                <c:pt idx="52">
                  <c:v>14.877958743570927</c:v>
                </c:pt>
                <c:pt idx="53">
                  <c:v>14.33517396184388</c:v>
                </c:pt>
                <c:pt idx="54">
                  <c:v>15.590526416681444</c:v>
                </c:pt>
                <c:pt idx="55">
                  <c:v>14.708616331167892</c:v>
                </c:pt>
                <c:pt idx="56">
                  <c:v>14.218461978766149</c:v>
                </c:pt>
                <c:pt idx="57">
                  <c:v>0</c:v>
                </c:pt>
                <c:pt idx="58">
                  <c:v>14.778856406132736</c:v>
                </c:pt>
                <c:pt idx="59">
                  <c:v>14.58257012299916</c:v>
                </c:pt>
                <c:pt idx="60">
                  <c:v>15.223821604588457</c:v>
                </c:pt>
                <c:pt idx="61">
                  <c:v>14.891324718355255</c:v>
                </c:pt>
                <c:pt idx="62">
                  <c:v>14.841400144546261</c:v>
                </c:pt>
                <c:pt idx="63">
                  <c:v>14.963178207260466</c:v>
                </c:pt>
                <c:pt idx="64">
                  <c:v>14.970976472134607</c:v>
                </c:pt>
                <c:pt idx="65">
                  <c:v>15.43086162257552</c:v>
                </c:pt>
                <c:pt idx="66">
                  <c:v>15.023441161778848</c:v>
                </c:pt>
                <c:pt idx="67">
                  <c:v>14.868329034325917</c:v>
                </c:pt>
                <c:pt idx="68">
                  <c:v>15.334565326371607</c:v>
                </c:pt>
                <c:pt idx="69">
                  <c:v>0</c:v>
                </c:pt>
                <c:pt idx="70">
                  <c:v>0</c:v>
                </c:pt>
                <c:pt idx="71">
                  <c:v>14.909712978009148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D2-4402-894B-E26D4F55B55A}"/>
            </c:ext>
          </c:extLst>
        </c:ser>
        <c:ser>
          <c:idx val="3"/>
          <c:order val="3"/>
          <c:spPr>
            <a:solidFill>
              <a:schemeClr val="accent4"/>
            </a:solidFill>
            <a:ln/>
            <a:effectLst/>
            <a:sp3d/>
          </c:spPr>
          <c:val>
            <c:numRef>
              <c:f>'Cos500'!$I$150:$I$265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14.720779281358359</c:v>
                </c:pt>
                <c:pt idx="36">
                  <c:v>14.83420477449614</c:v>
                </c:pt>
                <c:pt idx="37">
                  <c:v>15.145141688401887</c:v>
                </c:pt>
                <c:pt idx="38">
                  <c:v>14.852571783542164</c:v>
                </c:pt>
                <c:pt idx="39">
                  <c:v>0</c:v>
                </c:pt>
                <c:pt idx="40">
                  <c:v>15.341430567434992</c:v>
                </c:pt>
                <c:pt idx="41">
                  <c:v>15.650545008525409</c:v>
                </c:pt>
                <c:pt idx="42">
                  <c:v>14.768764228091518</c:v>
                </c:pt>
                <c:pt idx="43">
                  <c:v>0</c:v>
                </c:pt>
                <c:pt idx="44">
                  <c:v>14.515630146739458</c:v>
                </c:pt>
                <c:pt idx="45">
                  <c:v>15.103130384767939</c:v>
                </c:pt>
                <c:pt idx="46">
                  <c:v>0</c:v>
                </c:pt>
                <c:pt idx="47">
                  <c:v>14.859771257023736</c:v>
                </c:pt>
                <c:pt idx="48">
                  <c:v>0</c:v>
                </c:pt>
                <c:pt idx="49">
                  <c:v>15.138963743757534</c:v>
                </c:pt>
                <c:pt idx="50">
                  <c:v>15.045782852617853</c:v>
                </c:pt>
                <c:pt idx="51">
                  <c:v>14.798729004709086</c:v>
                </c:pt>
                <c:pt idx="52">
                  <c:v>0</c:v>
                </c:pt>
                <c:pt idx="53">
                  <c:v>0</c:v>
                </c:pt>
                <c:pt idx="54">
                  <c:v>14.888982448795245</c:v>
                </c:pt>
                <c:pt idx="55">
                  <c:v>0</c:v>
                </c:pt>
                <c:pt idx="56">
                  <c:v>14.708519476343513</c:v>
                </c:pt>
                <c:pt idx="57">
                  <c:v>14.504058800944454</c:v>
                </c:pt>
                <c:pt idx="58">
                  <c:v>14.919827519054055</c:v>
                </c:pt>
                <c:pt idx="59">
                  <c:v>14.996070586804034</c:v>
                </c:pt>
                <c:pt idx="60">
                  <c:v>14.824663973439481</c:v>
                </c:pt>
                <c:pt idx="61">
                  <c:v>15.721009687486058</c:v>
                </c:pt>
                <c:pt idx="62">
                  <c:v>14.297930038824955</c:v>
                </c:pt>
                <c:pt idx="63">
                  <c:v>14.523472020425862</c:v>
                </c:pt>
                <c:pt idx="64">
                  <c:v>15.002914089017498</c:v>
                </c:pt>
                <c:pt idx="65">
                  <c:v>14.952507661672595</c:v>
                </c:pt>
                <c:pt idx="66">
                  <c:v>14.983913016221804</c:v>
                </c:pt>
                <c:pt idx="67">
                  <c:v>14.219178331222011</c:v>
                </c:pt>
                <c:pt idx="68">
                  <c:v>14.717548184458824</c:v>
                </c:pt>
                <c:pt idx="69">
                  <c:v>14.378530531309716</c:v>
                </c:pt>
                <c:pt idx="70">
                  <c:v>15.150933037501163</c:v>
                </c:pt>
                <c:pt idx="71">
                  <c:v>15.290368555617267</c:v>
                </c:pt>
                <c:pt idx="72">
                  <c:v>0</c:v>
                </c:pt>
                <c:pt idx="73">
                  <c:v>15.020785838272369</c:v>
                </c:pt>
                <c:pt idx="74">
                  <c:v>15.213127114761757</c:v>
                </c:pt>
                <c:pt idx="75">
                  <c:v>15.93662004113896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D2-4402-894B-E26D4F55B55A}"/>
            </c:ext>
          </c:extLst>
        </c:ser>
        <c:ser>
          <c:idx val="4"/>
          <c:order val="4"/>
          <c:spPr>
            <a:solidFill>
              <a:schemeClr val="accent5"/>
            </a:solidFill>
            <a:ln/>
            <a:effectLst/>
            <a:sp3d/>
          </c:spPr>
          <c:val>
            <c:numRef>
              <c:f>'Cos500'!$J$150:$J$265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15.594510224921066</c:v>
                </c:pt>
                <c:pt idx="34">
                  <c:v>14.977772060706734</c:v>
                </c:pt>
                <c:pt idx="35">
                  <c:v>14.644792970949684</c:v>
                </c:pt>
                <c:pt idx="36">
                  <c:v>14.552586093845408</c:v>
                </c:pt>
                <c:pt idx="37">
                  <c:v>14.343311088179329</c:v>
                </c:pt>
                <c:pt idx="38">
                  <c:v>14.799806648798192</c:v>
                </c:pt>
                <c:pt idx="39">
                  <c:v>14.268485534071708</c:v>
                </c:pt>
                <c:pt idx="40">
                  <c:v>14.756595415000064</c:v>
                </c:pt>
                <c:pt idx="41">
                  <c:v>15.022343607438298</c:v>
                </c:pt>
                <c:pt idx="42">
                  <c:v>15.007315828473846</c:v>
                </c:pt>
                <c:pt idx="43">
                  <c:v>15.437732334749754</c:v>
                </c:pt>
                <c:pt idx="44">
                  <c:v>0</c:v>
                </c:pt>
                <c:pt idx="45">
                  <c:v>15.146696124421277</c:v>
                </c:pt>
                <c:pt idx="46">
                  <c:v>0</c:v>
                </c:pt>
                <c:pt idx="47">
                  <c:v>15.120376479744435</c:v>
                </c:pt>
                <c:pt idx="48">
                  <c:v>14.331621622596765</c:v>
                </c:pt>
                <c:pt idx="49">
                  <c:v>14.676780459836516</c:v>
                </c:pt>
                <c:pt idx="50">
                  <c:v>14.923622695098219</c:v>
                </c:pt>
                <c:pt idx="51">
                  <c:v>15.099896698919412</c:v>
                </c:pt>
                <c:pt idx="52">
                  <c:v>15.203485721221105</c:v>
                </c:pt>
                <c:pt idx="53">
                  <c:v>14.989370605097109</c:v>
                </c:pt>
                <c:pt idx="54">
                  <c:v>14.646786873510075</c:v>
                </c:pt>
                <c:pt idx="55">
                  <c:v>14.880757301782324</c:v>
                </c:pt>
                <c:pt idx="56">
                  <c:v>14.847482583048164</c:v>
                </c:pt>
                <c:pt idx="57">
                  <c:v>0</c:v>
                </c:pt>
                <c:pt idx="58">
                  <c:v>15.09208118593712</c:v>
                </c:pt>
                <c:pt idx="59">
                  <c:v>0</c:v>
                </c:pt>
                <c:pt idx="60">
                  <c:v>14.895347947069139</c:v>
                </c:pt>
                <c:pt idx="61">
                  <c:v>14.423158186765138</c:v>
                </c:pt>
                <c:pt idx="62">
                  <c:v>14.343299267828035</c:v>
                </c:pt>
                <c:pt idx="63">
                  <c:v>14.702159017535836</c:v>
                </c:pt>
                <c:pt idx="64">
                  <c:v>14.890538379829032</c:v>
                </c:pt>
                <c:pt idx="65">
                  <c:v>0</c:v>
                </c:pt>
                <c:pt idx="66">
                  <c:v>14.510388153320616</c:v>
                </c:pt>
                <c:pt idx="67">
                  <c:v>14.762314999371243</c:v>
                </c:pt>
                <c:pt idx="68">
                  <c:v>15.546935448281923</c:v>
                </c:pt>
                <c:pt idx="69">
                  <c:v>15.217558952237546</c:v>
                </c:pt>
                <c:pt idx="70">
                  <c:v>15.083905015737383</c:v>
                </c:pt>
                <c:pt idx="71">
                  <c:v>0</c:v>
                </c:pt>
                <c:pt idx="72">
                  <c:v>15.156558236895362</c:v>
                </c:pt>
                <c:pt idx="73">
                  <c:v>14.808135319395927</c:v>
                </c:pt>
                <c:pt idx="74">
                  <c:v>14.842553077210082</c:v>
                </c:pt>
                <c:pt idx="75">
                  <c:v>0</c:v>
                </c:pt>
                <c:pt idx="76">
                  <c:v>15.168233261370649</c:v>
                </c:pt>
                <c:pt idx="77">
                  <c:v>14.404409473918475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9D2-4402-894B-E26D4F55B55A}"/>
            </c:ext>
          </c:extLst>
        </c:ser>
        <c:ser>
          <c:idx val="5"/>
          <c:order val="5"/>
          <c:spPr>
            <a:solidFill>
              <a:schemeClr val="accent6"/>
            </a:solidFill>
            <a:ln/>
            <a:effectLst/>
            <a:sp3d/>
          </c:spPr>
          <c:val>
            <c:numRef>
              <c:f>'Cos500'!$K$150:$K$265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14.440654095246298</c:v>
                </c:pt>
                <c:pt idx="32">
                  <c:v>15.085698095639811</c:v>
                </c:pt>
                <c:pt idx="33">
                  <c:v>14.385190546013602</c:v>
                </c:pt>
                <c:pt idx="34">
                  <c:v>14.883831713329453</c:v>
                </c:pt>
                <c:pt idx="35">
                  <c:v>14.528335539101503</c:v>
                </c:pt>
                <c:pt idx="36">
                  <c:v>14.633717346084156</c:v>
                </c:pt>
                <c:pt idx="37">
                  <c:v>15.262376327688266</c:v>
                </c:pt>
                <c:pt idx="38">
                  <c:v>14.9025022061287</c:v>
                </c:pt>
                <c:pt idx="39">
                  <c:v>14.829672284200734</c:v>
                </c:pt>
                <c:pt idx="40">
                  <c:v>14.741695899161259</c:v>
                </c:pt>
                <c:pt idx="41">
                  <c:v>15.287236107342428</c:v>
                </c:pt>
                <c:pt idx="42">
                  <c:v>0</c:v>
                </c:pt>
                <c:pt idx="43">
                  <c:v>15.242003195855428</c:v>
                </c:pt>
                <c:pt idx="44">
                  <c:v>14.708385628211227</c:v>
                </c:pt>
                <c:pt idx="45">
                  <c:v>14.349577640740321</c:v>
                </c:pt>
                <c:pt idx="46">
                  <c:v>15.13565968903951</c:v>
                </c:pt>
                <c:pt idx="47">
                  <c:v>0</c:v>
                </c:pt>
                <c:pt idx="48">
                  <c:v>15.360714559905</c:v>
                </c:pt>
                <c:pt idx="49">
                  <c:v>14.418660016238469</c:v>
                </c:pt>
                <c:pt idx="50">
                  <c:v>14.567837703200761</c:v>
                </c:pt>
                <c:pt idx="51">
                  <c:v>0</c:v>
                </c:pt>
                <c:pt idx="52">
                  <c:v>15.281502651884379</c:v>
                </c:pt>
                <c:pt idx="53">
                  <c:v>0</c:v>
                </c:pt>
                <c:pt idx="54">
                  <c:v>14.814357820603137</c:v>
                </c:pt>
                <c:pt idx="55">
                  <c:v>14.695681703582483</c:v>
                </c:pt>
                <c:pt idx="56">
                  <c:v>15.210695654378361</c:v>
                </c:pt>
                <c:pt idx="57">
                  <c:v>14.994635826354251</c:v>
                </c:pt>
                <c:pt idx="58">
                  <c:v>0</c:v>
                </c:pt>
                <c:pt idx="59">
                  <c:v>15.320382071011119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14.539735198837594</c:v>
                </c:pt>
                <c:pt idx="64">
                  <c:v>0</c:v>
                </c:pt>
                <c:pt idx="65">
                  <c:v>14.588891045273602</c:v>
                </c:pt>
                <c:pt idx="66">
                  <c:v>0</c:v>
                </c:pt>
                <c:pt idx="67">
                  <c:v>15.077092158880463</c:v>
                </c:pt>
                <c:pt idx="68">
                  <c:v>14.848416369104113</c:v>
                </c:pt>
                <c:pt idx="69">
                  <c:v>15.36549172879271</c:v>
                </c:pt>
                <c:pt idx="70">
                  <c:v>15.069646085687991</c:v>
                </c:pt>
                <c:pt idx="71">
                  <c:v>0</c:v>
                </c:pt>
                <c:pt idx="72">
                  <c:v>14.540805435930059</c:v>
                </c:pt>
                <c:pt idx="73">
                  <c:v>0</c:v>
                </c:pt>
                <c:pt idx="74">
                  <c:v>14.857350591657699</c:v>
                </c:pt>
                <c:pt idx="75">
                  <c:v>0</c:v>
                </c:pt>
                <c:pt idx="76">
                  <c:v>14.428631194028398</c:v>
                </c:pt>
                <c:pt idx="77">
                  <c:v>14.734383331082599</c:v>
                </c:pt>
                <c:pt idx="78">
                  <c:v>14.853313928413867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9D2-4402-894B-E26D4F55B55A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'Cos500'!$L$150:$L$265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14.286344176409084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15.044852629747743</c:v>
                </c:pt>
                <c:pt idx="35">
                  <c:v>0</c:v>
                </c:pt>
                <c:pt idx="36">
                  <c:v>14.701231989204874</c:v>
                </c:pt>
                <c:pt idx="37">
                  <c:v>0</c:v>
                </c:pt>
                <c:pt idx="38">
                  <c:v>0</c:v>
                </c:pt>
                <c:pt idx="39">
                  <c:v>15.093325709487079</c:v>
                </c:pt>
                <c:pt idx="40">
                  <c:v>15.353053129150489</c:v>
                </c:pt>
                <c:pt idx="41">
                  <c:v>14.857267347372682</c:v>
                </c:pt>
                <c:pt idx="42">
                  <c:v>14.330904613929087</c:v>
                </c:pt>
                <c:pt idx="43">
                  <c:v>14.724164823514014</c:v>
                </c:pt>
                <c:pt idx="44">
                  <c:v>14.777412321496744</c:v>
                </c:pt>
                <c:pt idx="45">
                  <c:v>14.197966614852094</c:v>
                </c:pt>
                <c:pt idx="46">
                  <c:v>14.869343213460855</c:v>
                </c:pt>
                <c:pt idx="47">
                  <c:v>14.418744476464697</c:v>
                </c:pt>
                <c:pt idx="48">
                  <c:v>14.464780817518886</c:v>
                </c:pt>
                <c:pt idx="49">
                  <c:v>15.280605683627536</c:v>
                </c:pt>
                <c:pt idx="50">
                  <c:v>15.303118266367607</c:v>
                </c:pt>
                <c:pt idx="51">
                  <c:v>14.194592036181545</c:v>
                </c:pt>
                <c:pt idx="52">
                  <c:v>14.376911672733868</c:v>
                </c:pt>
                <c:pt idx="53">
                  <c:v>15.049274632368341</c:v>
                </c:pt>
                <c:pt idx="54">
                  <c:v>14.550773631272929</c:v>
                </c:pt>
                <c:pt idx="55">
                  <c:v>14.870641180628374</c:v>
                </c:pt>
                <c:pt idx="56">
                  <c:v>14.539968246916599</c:v>
                </c:pt>
                <c:pt idx="57">
                  <c:v>0</c:v>
                </c:pt>
                <c:pt idx="58">
                  <c:v>14.619149179811474</c:v>
                </c:pt>
                <c:pt idx="59">
                  <c:v>0</c:v>
                </c:pt>
                <c:pt idx="60">
                  <c:v>0</c:v>
                </c:pt>
                <c:pt idx="61">
                  <c:v>14.903410432356575</c:v>
                </c:pt>
                <c:pt idx="62">
                  <c:v>0</c:v>
                </c:pt>
                <c:pt idx="63">
                  <c:v>14.991758646072078</c:v>
                </c:pt>
                <c:pt idx="64">
                  <c:v>14.416330899788253</c:v>
                </c:pt>
                <c:pt idx="65">
                  <c:v>0</c:v>
                </c:pt>
                <c:pt idx="66">
                  <c:v>14.214449096271686</c:v>
                </c:pt>
                <c:pt idx="67">
                  <c:v>14.664462862654656</c:v>
                </c:pt>
                <c:pt idx="68">
                  <c:v>15.279059784893153</c:v>
                </c:pt>
                <c:pt idx="69">
                  <c:v>14.621376239773326</c:v>
                </c:pt>
                <c:pt idx="70">
                  <c:v>0</c:v>
                </c:pt>
                <c:pt idx="71">
                  <c:v>0</c:v>
                </c:pt>
                <c:pt idx="72">
                  <c:v>14.825957462520245</c:v>
                </c:pt>
                <c:pt idx="73">
                  <c:v>0</c:v>
                </c:pt>
                <c:pt idx="74">
                  <c:v>15.001843137771395</c:v>
                </c:pt>
                <c:pt idx="75">
                  <c:v>14.768553379665594</c:v>
                </c:pt>
                <c:pt idx="76">
                  <c:v>14.730528324825832</c:v>
                </c:pt>
                <c:pt idx="77">
                  <c:v>14.974599648035946</c:v>
                </c:pt>
                <c:pt idx="78">
                  <c:v>0</c:v>
                </c:pt>
                <c:pt idx="79">
                  <c:v>0</c:v>
                </c:pt>
                <c:pt idx="80">
                  <c:v>14.656769257879905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9D2-4402-894B-E26D4F55B55A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'Cos500'!$M$150:$M$265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15.004395326546138</c:v>
                </c:pt>
                <c:pt idx="28">
                  <c:v>14.671213584849179</c:v>
                </c:pt>
                <c:pt idx="29">
                  <c:v>14.588630761941165</c:v>
                </c:pt>
                <c:pt idx="30">
                  <c:v>0</c:v>
                </c:pt>
                <c:pt idx="31">
                  <c:v>15.133607559792111</c:v>
                </c:pt>
                <c:pt idx="32">
                  <c:v>0</c:v>
                </c:pt>
                <c:pt idx="33">
                  <c:v>0</c:v>
                </c:pt>
                <c:pt idx="34">
                  <c:v>15.569857685265237</c:v>
                </c:pt>
                <c:pt idx="35">
                  <c:v>14.892857288673138</c:v>
                </c:pt>
                <c:pt idx="36">
                  <c:v>14.301015880863952</c:v>
                </c:pt>
                <c:pt idx="37">
                  <c:v>15.074640384095078</c:v>
                </c:pt>
                <c:pt idx="38">
                  <c:v>0</c:v>
                </c:pt>
                <c:pt idx="39">
                  <c:v>0</c:v>
                </c:pt>
                <c:pt idx="40">
                  <c:v>15.182343310425047</c:v>
                </c:pt>
                <c:pt idx="41">
                  <c:v>14.955100117541509</c:v>
                </c:pt>
                <c:pt idx="42">
                  <c:v>14.681101426337179</c:v>
                </c:pt>
                <c:pt idx="43">
                  <c:v>14.491622892436038</c:v>
                </c:pt>
                <c:pt idx="44">
                  <c:v>15.358657117803022</c:v>
                </c:pt>
                <c:pt idx="45">
                  <c:v>14.933167523345963</c:v>
                </c:pt>
                <c:pt idx="46">
                  <c:v>15.120973988735852</c:v>
                </c:pt>
                <c:pt idx="47">
                  <c:v>15.106909931402418</c:v>
                </c:pt>
                <c:pt idx="48">
                  <c:v>0</c:v>
                </c:pt>
                <c:pt idx="49">
                  <c:v>14.823792008615698</c:v>
                </c:pt>
                <c:pt idx="50">
                  <c:v>0</c:v>
                </c:pt>
                <c:pt idx="51">
                  <c:v>0</c:v>
                </c:pt>
                <c:pt idx="52">
                  <c:v>14.525512555975469</c:v>
                </c:pt>
                <c:pt idx="53">
                  <c:v>14.769725065564668</c:v>
                </c:pt>
                <c:pt idx="54">
                  <c:v>15.181336138501047</c:v>
                </c:pt>
                <c:pt idx="55">
                  <c:v>0</c:v>
                </c:pt>
                <c:pt idx="56">
                  <c:v>0</c:v>
                </c:pt>
                <c:pt idx="57">
                  <c:v>15.087104967258529</c:v>
                </c:pt>
                <c:pt idx="58">
                  <c:v>14.833300140273037</c:v>
                </c:pt>
                <c:pt idx="59">
                  <c:v>0</c:v>
                </c:pt>
                <c:pt idx="60">
                  <c:v>14.658040984943543</c:v>
                </c:pt>
                <c:pt idx="61">
                  <c:v>14.308200392695005</c:v>
                </c:pt>
                <c:pt idx="62">
                  <c:v>14.290435313665498</c:v>
                </c:pt>
                <c:pt idx="63">
                  <c:v>14.695704020367497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14.981209307245148</c:v>
                </c:pt>
                <c:pt idx="68">
                  <c:v>14.816173995708281</c:v>
                </c:pt>
                <c:pt idx="69">
                  <c:v>14.681040329714229</c:v>
                </c:pt>
                <c:pt idx="70">
                  <c:v>14.568483923775259</c:v>
                </c:pt>
                <c:pt idx="71">
                  <c:v>15.398810330761238</c:v>
                </c:pt>
                <c:pt idx="72">
                  <c:v>15.084669560804123</c:v>
                </c:pt>
                <c:pt idx="73">
                  <c:v>14.819408690976518</c:v>
                </c:pt>
                <c:pt idx="74">
                  <c:v>0</c:v>
                </c:pt>
                <c:pt idx="75">
                  <c:v>14.347542718719819</c:v>
                </c:pt>
                <c:pt idx="76">
                  <c:v>14.926592711310972</c:v>
                </c:pt>
                <c:pt idx="77">
                  <c:v>14.871300540494003</c:v>
                </c:pt>
                <c:pt idx="78">
                  <c:v>14.469288020872613</c:v>
                </c:pt>
                <c:pt idx="79">
                  <c:v>15.308991029000165</c:v>
                </c:pt>
                <c:pt idx="80">
                  <c:v>15.222933564119813</c:v>
                </c:pt>
                <c:pt idx="81">
                  <c:v>14.909571806894498</c:v>
                </c:pt>
                <c:pt idx="82">
                  <c:v>14.711197946286942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9D2-4402-894B-E26D4F55B55A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'Cos500'!$N$150:$N$265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15.319437121691106</c:v>
                </c:pt>
                <c:pt idx="26">
                  <c:v>0</c:v>
                </c:pt>
                <c:pt idx="27">
                  <c:v>15.073502798841698</c:v>
                </c:pt>
                <c:pt idx="28">
                  <c:v>14.243775722460327</c:v>
                </c:pt>
                <c:pt idx="29">
                  <c:v>14.918941241892751</c:v>
                </c:pt>
                <c:pt idx="30">
                  <c:v>14.442115875427776</c:v>
                </c:pt>
                <c:pt idx="31">
                  <c:v>0</c:v>
                </c:pt>
                <c:pt idx="32">
                  <c:v>14.786116547758608</c:v>
                </c:pt>
                <c:pt idx="33">
                  <c:v>0</c:v>
                </c:pt>
                <c:pt idx="34">
                  <c:v>14.946192544117402</c:v>
                </c:pt>
                <c:pt idx="35">
                  <c:v>15.076949763757673</c:v>
                </c:pt>
                <c:pt idx="36">
                  <c:v>0</c:v>
                </c:pt>
                <c:pt idx="37">
                  <c:v>14.729455977250847</c:v>
                </c:pt>
                <c:pt idx="38">
                  <c:v>14.912774540046081</c:v>
                </c:pt>
                <c:pt idx="39">
                  <c:v>14.984635086010293</c:v>
                </c:pt>
                <c:pt idx="40">
                  <c:v>15.180102926368471</c:v>
                </c:pt>
                <c:pt idx="41">
                  <c:v>15.098385840987875</c:v>
                </c:pt>
                <c:pt idx="42">
                  <c:v>0</c:v>
                </c:pt>
                <c:pt idx="43">
                  <c:v>14.679992203516111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14.423512104971705</c:v>
                </c:pt>
                <c:pt idx="48">
                  <c:v>14.718067177093257</c:v>
                </c:pt>
                <c:pt idx="49">
                  <c:v>15.133380968903893</c:v>
                </c:pt>
                <c:pt idx="50">
                  <c:v>14.585312367223446</c:v>
                </c:pt>
                <c:pt idx="51">
                  <c:v>14.920997299136959</c:v>
                </c:pt>
                <c:pt idx="52">
                  <c:v>15.630510759387658</c:v>
                </c:pt>
                <c:pt idx="53">
                  <c:v>15.461038327070632</c:v>
                </c:pt>
                <c:pt idx="54">
                  <c:v>14.772021558360574</c:v>
                </c:pt>
                <c:pt idx="55">
                  <c:v>14.377996129052153</c:v>
                </c:pt>
                <c:pt idx="56">
                  <c:v>0</c:v>
                </c:pt>
                <c:pt idx="57">
                  <c:v>14.753124394824475</c:v>
                </c:pt>
                <c:pt idx="58">
                  <c:v>14.431438552879804</c:v>
                </c:pt>
                <c:pt idx="59">
                  <c:v>14.876406359707097</c:v>
                </c:pt>
                <c:pt idx="60">
                  <c:v>15.461270364712925</c:v>
                </c:pt>
                <c:pt idx="61">
                  <c:v>14.407762148273818</c:v>
                </c:pt>
                <c:pt idx="62">
                  <c:v>14.746658714869582</c:v>
                </c:pt>
                <c:pt idx="63">
                  <c:v>15.178620161601131</c:v>
                </c:pt>
                <c:pt idx="64">
                  <c:v>14.232675985976741</c:v>
                </c:pt>
                <c:pt idx="65">
                  <c:v>0</c:v>
                </c:pt>
                <c:pt idx="66">
                  <c:v>15.090751689644904</c:v>
                </c:pt>
                <c:pt idx="67">
                  <c:v>14.374965438982334</c:v>
                </c:pt>
                <c:pt idx="68">
                  <c:v>14.668535936723625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14.944453306928239</c:v>
                </c:pt>
                <c:pt idx="73">
                  <c:v>0</c:v>
                </c:pt>
                <c:pt idx="74">
                  <c:v>14.972120648011087</c:v>
                </c:pt>
                <c:pt idx="75">
                  <c:v>14.799700244456941</c:v>
                </c:pt>
                <c:pt idx="76">
                  <c:v>0</c:v>
                </c:pt>
                <c:pt idx="77">
                  <c:v>14.591935662603595</c:v>
                </c:pt>
                <c:pt idx="78">
                  <c:v>0</c:v>
                </c:pt>
                <c:pt idx="79">
                  <c:v>14.519712516447516</c:v>
                </c:pt>
                <c:pt idx="80">
                  <c:v>14.694915674285092</c:v>
                </c:pt>
                <c:pt idx="81">
                  <c:v>0</c:v>
                </c:pt>
                <c:pt idx="82">
                  <c:v>14.742599458300305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9D2-4402-894B-E26D4F55B55A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'Cos500'!$O$150:$O$265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15.061257907771386</c:v>
                </c:pt>
                <c:pt idx="26">
                  <c:v>15.149447288314537</c:v>
                </c:pt>
                <c:pt idx="27">
                  <c:v>0</c:v>
                </c:pt>
                <c:pt idx="28">
                  <c:v>15.077437859221295</c:v>
                </c:pt>
                <c:pt idx="29">
                  <c:v>15.087550371306255</c:v>
                </c:pt>
                <c:pt idx="30">
                  <c:v>14.398844136597909</c:v>
                </c:pt>
                <c:pt idx="31">
                  <c:v>15.656446073462483</c:v>
                </c:pt>
                <c:pt idx="32">
                  <c:v>14.527933929436752</c:v>
                </c:pt>
                <c:pt idx="33">
                  <c:v>14.229357984105899</c:v>
                </c:pt>
                <c:pt idx="34">
                  <c:v>14.604067214865164</c:v>
                </c:pt>
                <c:pt idx="35">
                  <c:v>15.11335080443442</c:v>
                </c:pt>
                <c:pt idx="36">
                  <c:v>14.646691363298368</c:v>
                </c:pt>
                <c:pt idx="37">
                  <c:v>14.34171242368692</c:v>
                </c:pt>
                <c:pt idx="38">
                  <c:v>14.80306463933449</c:v>
                </c:pt>
                <c:pt idx="39">
                  <c:v>0</c:v>
                </c:pt>
                <c:pt idx="40">
                  <c:v>14.891604910241929</c:v>
                </c:pt>
                <c:pt idx="41">
                  <c:v>14.817517773035879</c:v>
                </c:pt>
                <c:pt idx="42">
                  <c:v>14.916238327043869</c:v>
                </c:pt>
                <c:pt idx="43">
                  <c:v>14.552025422762753</c:v>
                </c:pt>
                <c:pt idx="44">
                  <c:v>0</c:v>
                </c:pt>
                <c:pt idx="45">
                  <c:v>14.461144223703624</c:v>
                </c:pt>
                <c:pt idx="46">
                  <c:v>14.448647585719005</c:v>
                </c:pt>
                <c:pt idx="47">
                  <c:v>14.578694782355329</c:v>
                </c:pt>
                <c:pt idx="48">
                  <c:v>0</c:v>
                </c:pt>
                <c:pt idx="49">
                  <c:v>14.655021197911902</c:v>
                </c:pt>
                <c:pt idx="50">
                  <c:v>0</c:v>
                </c:pt>
                <c:pt idx="51">
                  <c:v>14.245018870737754</c:v>
                </c:pt>
                <c:pt idx="52">
                  <c:v>14.763411520011537</c:v>
                </c:pt>
                <c:pt idx="53">
                  <c:v>15.326556025192785</c:v>
                </c:pt>
                <c:pt idx="54">
                  <c:v>14.787634015938739</c:v>
                </c:pt>
                <c:pt idx="55">
                  <c:v>15.09494429719313</c:v>
                </c:pt>
                <c:pt idx="56">
                  <c:v>14.976226597998878</c:v>
                </c:pt>
                <c:pt idx="57">
                  <c:v>14.151162154500085</c:v>
                </c:pt>
                <c:pt idx="58">
                  <c:v>0</c:v>
                </c:pt>
                <c:pt idx="59">
                  <c:v>15.081668588460255</c:v>
                </c:pt>
                <c:pt idx="60">
                  <c:v>14.830427622706596</c:v>
                </c:pt>
                <c:pt idx="61">
                  <c:v>15.164020612436806</c:v>
                </c:pt>
                <c:pt idx="62">
                  <c:v>14.840225320794298</c:v>
                </c:pt>
                <c:pt idx="63">
                  <c:v>15.237128849119099</c:v>
                </c:pt>
                <c:pt idx="64">
                  <c:v>14.730214415690446</c:v>
                </c:pt>
                <c:pt idx="65">
                  <c:v>14.256670851184412</c:v>
                </c:pt>
                <c:pt idx="66">
                  <c:v>15.070060966763709</c:v>
                </c:pt>
                <c:pt idx="67">
                  <c:v>0</c:v>
                </c:pt>
                <c:pt idx="68">
                  <c:v>14.415896077986162</c:v>
                </c:pt>
                <c:pt idx="69">
                  <c:v>14.179017211140216</c:v>
                </c:pt>
                <c:pt idx="70">
                  <c:v>15.410135014881886</c:v>
                </c:pt>
                <c:pt idx="71">
                  <c:v>15.117228361369163</c:v>
                </c:pt>
                <c:pt idx="72">
                  <c:v>0</c:v>
                </c:pt>
                <c:pt idx="73">
                  <c:v>0</c:v>
                </c:pt>
                <c:pt idx="74">
                  <c:v>15.196663835892437</c:v>
                </c:pt>
                <c:pt idx="75">
                  <c:v>14.617480003012229</c:v>
                </c:pt>
                <c:pt idx="76">
                  <c:v>14.731809482167028</c:v>
                </c:pt>
                <c:pt idx="77">
                  <c:v>14.639072915782098</c:v>
                </c:pt>
                <c:pt idx="78">
                  <c:v>15.028350999789481</c:v>
                </c:pt>
                <c:pt idx="79">
                  <c:v>14.35332465708986</c:v>
                </c:pt>
                <c:pt idx="80">
                  <c:v>14.775161724399448</c:v>
                </c:pt>
                <c:pt idx="81">
                  <c:v>15.59807995826282</c:v>
                </c:pt>
                <c:pt idx="82">
                  <c:v>15.012267208224188</c:v>
                </c:pt>
                <c:pt idx="83">
                  <c:v>14.62315311454276</c:v>
                </c:pt>
                <c:pt idx="84">
                  <c:v>0</c:v>
                </c:pt>
                <c:pt idx="85">
                  <c:v>0</c:v>
                </c:pt>
                <c:pt idx="86">
                  <c:v>14.50355645485554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9D2-4402-894B-E26D4F55B55A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'Cos500'!$P$150:$P$265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15.206051008063373</c:v>
                </c:pt>
                <c:pt idx="24">
                  <c:v>0</c:v>
                </c:pt>
                <c:pt idx="25">
                  <c:v>14.704317422069515</c:v>
                </c:pt>
                <c:pt idx="26">
                  <c:v>14.540509037832351</c:v>
                </c:pt>
                <c:pt idx="27">
                  <c:v>14.413748079996202</c:v>
                </c:pt>
                <c:pt idx="28">
                  <c:v>0</c:v>
                </c:pt>
                <c:pt idx="29">
                  <c:v>15.04385799467132</c:v>
                </c:pt>
                <c:pt idx="30">
                  <c:v>14.989426678409842</c:v>
                </c:pt>
                <c:pt idx="31">
                  <c:v>0</c:v>
                </c:pt>
                <c:pt idx="32">
                  <c:v>14.415440798061818</c:v>
                </c:pt>
                <c:pt idx="33">
                  <c:v>0</c:v>
                </c:pt>
                <c:pt idx="34">
                  <c:v>0</c:v>
                </c:pt>
                <c:pt idx="35">
                  <c:v>15.242562546223702</c:v>
                </c:pt>
                <c:pt idx="36">
                  <c:v>14.522336624696099</c:v>
                </c:pt>
                <c:pt idx="37">
                  <c:v>14.618136516346112</c:v>
                </c:pt>
                <c:pt idx="38">
                  <c:v>15.221691941002732</c:v>
                </c:pt>
                <c:pt idx="39">
                  <c:v>0</c:v>
                </c:pt>
                <c:pt idx="40">
                  <c:v>15.081503388093957</c:v>
                </c:pt>
                <c:pt idx="41">
                  <c:v>14.498940857213215</c:v>
                </c:pt>
                <c:pt idx="42">
                  <c:v>15.197718767591198</c:v>
                </c:pt>
                <c:pt idx="43">
                  <c:v>14.792288357148022</c:v>
                </c:pt>
                <c:pt idx="44">
                  <c:v>14.864826897637135</c:v>
                </c:pt>
                <c:pt idx="45">
                  <c:v>0</c:v>
                </c:pt>
                <c:pt idx="46">
                  <c:v>14.950946769502606</c:v>
                </c:pt>
                <c:pt idx="47">
                  <c:v>14.844024938599192</c:v>
                </c:pt>
                <c:pt idx="48">
                  <c:v>14.752845971416027</c:v>
                </c:pt>
                <c:pt idx="49">
                  <c:v>14.225541877187231</c:v>
                </c:pt>
                <c:pt idx="50">
                  <c:v>14.854309078814811</c:v>
                </c:pt>
                <c:pt idx="51">
                  <c:v>0</c:v>
                </c:pt>
                <c:pt idx="52">
                  <c:v>14.536762285884807</c:v>
                </c:pt>
                <c:pt idx="53">
                  <c:v>15.153373030753658</c:v>
                </c:pt>
                <c:pt idx="54">
                  <c:v>14.508129579774634</c:v>
                </c:pt>
                <c:pt idx="55">
                  <c:v>14.209663775134452</c:v>
                </c:pt>
                <c:pt idx="56">
                  <c:v>15.001981933725331</c:v>
                </c:pt>
                <c:pt idx="57">
                  <c:v>15.228646697043077</c:v>
                </c:pt>
                <c:pt idx="58">
                  <c:v>14.311618255268179</c:v>
                </c:pt>
                <c:pt idx="59">
                  <c:v>0</c:v>
                </c:pt>
                <c:pt idx="60">
                  <c:v>15.490523116687708</c:v>
                </c:pt>
                <c:pt idx="61">
                  <c:v>0</c:v>
                </c:pt>
                <c:pt idx="62">
                  <c:v>0</c:v>
                </c:pt>
                <c:pt idx="63">
                  <c:v>14.276020391880737</c:v>
                </c:pt>
                <c:pt idx="64">
                  <c:v>15.090282571708304</c:v>
                </c:pt>
                <c:pt idx="65">
                  <c:v>0</c:v>
                </c:pt>
                <c:pt idx="66">
                  <c:v>14.691346322149576</c:v>
                </c:pt>
                <c:pt idx="67">
                  <c:v>14.420412920597208</c:v>
                </c:pt>
                <c:pt idx="68">
                  <c:v>15.117913145975878</c:v>
                </c:pt>
                <c:pt idx="69">
                  <c:v>14.963706861642653</c:v>
                </c:pt>
                <c:pt idx="70">
                  <c:v>15.018057316716783</c:v>
                </c:pt>
                <c:pt idx="71">
                  <c:v>0</c:v>
                </c:pt>
                <c:pt idx="72">
                  <c:v>14.708374153594482</c:v>
                </c:pt>
                <c:pt idx="73">
                  <c:v>15.29034184952441</c:v>
                </c:pt>
                <c:pt idx="74">
                  <c:v>14.211252732557469</c:v>
                </c:pt>
                <c:pt idx="75">
                  <c:v>14.215259406691038</c:v>
                </c:pt>
                <c:pt idx="76">
                  <c:v>15.484994866033412</c:v>
                </c:pt>
                <c:pt idx="77">
                  <c:v>14.647192190776064</c:v>
                </c:pt>
                <c:pt idx="78">
                  <c:v>14.54018614647913</c:v>
                </c:pt>
                <c:pt idx="79">
                  <c:v>14.730542863380112</c:v>
                </c:pt>
                <c:pt idx="80">
                  <c:v>14.958532349144473</c:v>
                </c:pt>
                <c:pt idx="81">
                  <c:v>15.561470496368965</c:v>
                </c:pt>
                <c:pt idx="82">
                  <c:v>15.007712154153436</c:v>
                </c:pt>
                <c:pt idx="83">
                  <c:v>14.566597155928429</c:v>
                </c:pt>
                <c:pt idx="84">
                  <c:v>0</c:v>
                </c:pt>
                <c:pt idx="85">
                  <c:v>0</c:v>
                </c:pt>
                <c:pt idx="86">
                  <c:v>14.630216270198503</c:v>
                </c:pt>
                <c:pt idx="87">
                  <c:v>14.760205281877347</c:v>
                </c:pt>
                <c:pt idx="88">
                  <c:v>15.043260472179334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9D2-4402-894B-E26D4F55B55A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'Cos500'!$Q$150:$Q$265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14.9050631662085</c:v>
                </c:pt>
                <c:pt idx="22">
                  <c:v>14.767593280938071</c:v>
                </c:pt>
                <c:pt idx="23">
                  <c:v>0</c:v>
                </c:pt>
                <c:pt idx="24">
                  <c:v>15.199240793109599</c:v>
                </c:pt>
                <c:pt idx="25">
                  <c:v>0</c:v>
                </c:pt>
                <c:pt idx="26">
                  <c:v>14.545700401714624</c:v>
                </c:pt>
                <c:pt idx="27">
                  <c:v>15.444982670931099</c:v>
                </c:pt>
                <c:pt idx="28">
                  <c:v>14.579434878186131</c:v>
                </c:pt>
                <c:pt idx="29">
                  <c:v>0</c:v>
                </c:pt>
                <c:pt idx="30">
                  <c:v>14.3720545295636</c:v>
                </c:pt>
                <c:pt idx="31">
                  <c:v>14.822061454833673</c:v>
                </c:pt>
                <c:pt idx="32">
                  <c:v>0</c:v>
                </c:pt>
                <c:pt idx="33">
                  <c:v>15.299456086848627</c:v>
                </c:pt>
                <c:pt idx="34">
                  <c:v>15.547205320410692</c:v>
                </c:pt>
                <c:pt idx="35">
                  <c:v>15.102516543055021</c:v>
                </c:pt>
                <c:pt idx="36">
                  <c:v>0</c:v>
                </c:pt>
                <c:pt idx="37">
                  <c:v>15.29140215396618</c:v>
                </c:pt>
                <c:pt idx="38">
                  <c:v>14.510635478800191</c:v>
                </c:pt>
                <c:pt idx="39">
                  <c:v>15.467302438209284</c:v>
                </c:pt>
                <c:pt idx="40">
                  <c:v>14.77271364197906</c:v>
                </c:pt>
                <c:pt idx="41">
                  <c:v>14.842013548309637</c:v>
                </c:pt>
                <c:pt idx="42">
                  <c:v>14.434062464191996</c:v>
                </c:pt>
                <c:pt idx="43">
                  <c:v>14.87053411557155</c:v>
                </c:pt>
                <c:pt idx="44">
                  <c:v>14.858337448360633</c:v>
                </c:pt>
                <c:pt idx="45">
                  <c:v>0</c:v>
                </c:pt>
                <c:pt idx="46">
                  <c:v>14.682222718758283</c:v>
                </c:pt>
                <c:pt idx="47">
                  <c:v>15.551414618610563</c:v>
                </c:pt>
                <c:pt idx="48">
                  <c:v>14.661860937799064</c:v>
                </c:pt>
                <c:pt idx="49">
                  <c:v>0</c:v>
                </c:pt>
                <c:pt idx="50">
                  <c:v>0</c:v>
                </c:pt>
                <c:pt idx="51">
                  <c:v>15.139829045241113</c:v>
                </c:pt>
                <c:pt idx="52">
                  <c:v>14.428941863802642</c:v>
                </c:pt>
                <c:pt idx="53">
                  <c:v>15.115321384988684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14.674011461793452</c:v>
                </c:pt>
                <c:pt idx="59">
                  <c:v>0</c:v>
                </c:pt>
                <c:pt idx="60">
                  <c:v>15.622112433855825</c:v>
                </c:pt>
                <c:pt idx="61">
                  <c:v>14.699550268238285</c:v>
                </c:pt>
                <c:pt idx="62">
                  <c:v>14.710422026283133</c:v>
                </c:pt>
                <c:pt idx="63">
                  <c:v>14.788064028907245</c:v>
                </c:pt>
                <c:pt idx="64">
                  <c:v>15.002677191226953</c:v>
                </c:pt>
                <c:pt idx="65">
                  <c:v>14.988871634415133</c:v>
                </c:pt>
                <c:pt idx="66">
                  <c:v>14.912418428055254</c:v>
                </c:pt>
                <c:pt idx="67">
                  <c:v>14.73604334504653</c:v>
                </c:pt>
                <c:pt idx="68">
                  <c:v>14.457654097211556</c:v>
                </c:pt>
                <c:pt idx="69">
                  <c:v>15.121308156213871</c:v>
                </c:pt>
                <c:pt idx="70">
                  <c:v>14.77836400255975</c:v>
                </c:pt>
                <c:pt idx="71">
                  <c:v>14.572639297042814</c:v>
                </c:pt>
                <c:pt idx="72">
                  <c:v>14.472383410050544</c:v>
                </c:pt>
                <c:pt idx="73">
                  <c:v>0</c:v>
                </c:pt>
                <c:pt idx="74">
                  <c:v>14.665568796833229</c:v>
                </c:pt>
                <c:pt idx="75">
                  <c:v>15.262237449741582</c:v>
                </c:pt>
                <c:pt idx="76">
                  <c:v>14.59485974572338</c:v>
                </c:pt>
                <c:pt idx="77">
                  <c:v>0</c:v>
                </c:pt>
                <c:pt idx="78">
                  <c:v>14.588949797346368</c:v>
                </c:pt>
                <c:pt idx="79">
                  <c:v>14.503450193442012</c:v>
                </c:pt>
                <c:pt idx="80">
                  <c:v>15.498426350212604</c:v>
                </c:pt>
                <c:pt idx="81">
                  <c:v>15.091784921977101</c:v>
                </c:pt>
                <c:pt idx="82">
                  <c:v>14.265261332139076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15.390020537500423</c:v>
                </c:pt>
                <c:pt idx="87">
                  <c:v>14.337794586850368</c:v>
                </c:pt>
                <c:pt idx="88">
                  <c:v>14.681978911149621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F9D2-4402-894B-E26D4F55B55A}"/>
            </c:ext>
          </c:extLst>
        </c:ser>
        <c:ser>
          <c:idx val="12"/>
          <c:order val="12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'Cos500'!$R$150:$R$265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14.542005841005938</c:v>
                </c:pt>
                <c:pt idx="21">
                  <c:v>15.046096976123962</c:v>
                </c:pt>
                <c:pt idx="22">
                  <c:v>15.246875101521752</c:v>
                </c:pt>
                <c:pt idx="23">
                  <c:v>14.748331863231771</c:v>
                </c:pt>
                <c:pt idx="24">
                  <c:v>14.672388368439707</c:v>
                </c:pt>
                <c:pt idx="25">
                  <c:v>15.202281201303199</c:v>
                </c:pt>
                <c:pt idx="26">
                  <c:v>14.726169112174002</c:v>
                </c:pt>
                <c:pt idx="27">
                  <c:v>14.775559480030422</c:v>
                </c:pt>
                <c:pt idx="28">
                  <c:v>14.666382710454865</c:v>
                </c:pt>
                <c:pt idx="29">
                  <c:v>14.777984014813198</c:v>
                </c:pt>
                <c:pt idx="30">
                  <c:v>14.794573433247093</c:v>
                </c:pt>
                <c:pt idx="31">
                  <c:v>14.588697946768736</c:v>
                </c:pt>
                <c:pt idx="32">
                  <c:v>14.147018975925924</c:v>
                </c:pt>
                <c:pt idx="33">
                  <c:v>14.76671912492187</c:v>
                </c:pt>
                <c:pt idx="34">
                  <c:v>14.414458571079555</c:v>
                </c:pt>
                <c:pt idx="35">
                  <c:v>15.556890210039795</c:v>
                </c:pt>
                <c:pt idx="36">
                  <c:v>14.53483109011014</c:v>
                </c:pt>
                <c:pt idx="37">
                  <c:v>15.038787807787184</c:v>
                </c:pt>
                <c:pt idx="38">
                  <c:v>0</c:v>
                </c:pt>
                <c:pt idx="39">
                  <c:v>0</c:v>
                </c:pt>
                <c:pt idx="40">
                  <c:v>14.417181790014155</c:v>
                </c:pt>
                <c:pt idx="41">
                  <c:v>15.115559591405175</c:v>
                </c:pt>
                <c:pt idx="42">
                  <c:v>14.583203309657543</c:v>
                </c:pt>
                <c:pt idx="43">
                  <c:v>14.630184215284045</c:v>
                </c:pt>
                <c:pt idx="44">
                  <c:v>0</c:v>
                </c:pt>
                <c:pt idx="45">
                  <c:v>15.299717530886234</c:v>
                </c:pt>
                <c:pt idx="46">
                  <c:v>0</c:v>
                </c:pt>
                <c:pt idx="47">
                  <c:v>14.980930316621512</c:v>
                </c:pt>
                <c:pt idx="48">
                  <c:v>15.533786034869301</c:v>
                </c:pt>
                <c:pt idx="49">
                  <c:v>0</c:v>
                </c:pt>
                <c:pt idx="50">
                  <c:v>14.849497420085372</c:v>
                </c:pt>
                <c:pt idx="51">
                  <c:v>14.646407647600237</c:v>
                </c:pt>
                <c:pt idx="52">
                  <c:v>14.71445508340846</c:v>
                </c:pt>
                <c:pt idx="53">
                  <c:v>15.076723253875935</c:v>
                </c:pt>
                <c:pt idx="54">
                  <c:v>14.731396150343789</c:v>
                </c:pt>
                <c:pt idx="55">
                  <c:v>14.824121276079479</c:v>
                </c:pt>
                <c:pt idx="56">
                  <c:v>14.140625713986504</c:v>
                </c:pt>
                <c:pt idx="57">
                  <c:v>0</c:v>
                </c:pt>
                <c:pt idx="58">
                  <c:v>15.425900868457486</c:v>
                </c:pt>
                <c:pt idx="59">
                  <c:v>14.22189912485455</c:v>
                </c:pt>
                <c:pt idx="60">
                  <c:v>14.318139538606577</c:v>
                </c:pt>
                <c:pt idx="61">
                  <c:v>0</c:v>
                </c:pt>
                <c:pt idx="62">
                  <c:v>14.337207597101713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14.604988639518904</c:v>
                </c:pt>
                <c:pt idx="68">
                  <c:v>0</c:v>
                </c:pt>
                <c:pt idx="69">
                  <c:v>0</c:v>
                </c:pt>
                <c:pt idx="70">
                  <c:v>14.274977153308003</c:v>
                </c:pt>
                <c:pt idx="71">
                  <c:v>14.96976153284473</c:v>
                </c:pt>
                <c:pt idx="72">
                  <c:v>14.873090312369383</c:v>
                </c:pt>
                <c:pt idx="73">
                  <c:v>14.760283351187891</c:v>
                </c:pt>
                <c:pt idx="74">
                  <c:v>15.202865504445903</c:v>
                </c:pt>
                <c:pt idx="75">
                  <c:v>0</c:v>
                </c:pt>
                <c:pt idx="76">
                  <c:v>14.614738015821684</c:v>
                </c:pt>
                <c:pt idx="77">
                  <c:v>0</c:v>
                </c:pt>
                <c:pt idx="78">
                  <c:v>15.167790812068086</c:v>
                </c:pt>
                <c:pt idx="79">
                  <c:v>14.154001799310466</c:v>
                </c:pt>
                <c:pt idx="80">
                  <c:v>14.719784407546088</c:v>
                </c:pt>
                <c:pt idx="81">
                  <c:v>14.813421851529506</c:v>
                </c:pt>
                <c:pt idx="82">
                  <c:v>0</c:v>
                </c:pt>
                <c:pt idx="83">
                  <c:v>14.420801221264938</c:v>
                </c:pt>
                <c:pt idx="84">
                  <c:v>14.8764886126961</c:v>
                </c:pt>
                <c:pt idx="85">
                  <c:v>0</c:v>
                </c:pt>
                <c:pt idx="86">
                  <c:v>14.241581342286446</c:v>
                </c:pt>
                <c:pt idx="87">
                  <c:v>0</c:v>
                </c:pt>
                <c:pt idx="88">
                  <c:v>14.826114017073868</c:v>
                </c:pt>
                <c:pt idx="89">
                  <c:v>14.918601938880098</c:v>
                </c:pt>
                <c:pt idx="90">
                  <c:v>14.730943693427736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9D2-4402-894B-E26D4F55B55A}"/>
            </c:ext>
          </c:extLst>
        </c:ser>
        <c:ser>
          <c:idx val="13"/>
          <c:order val="13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'Cos500'!$S$150:$S$265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15.548524538251131</c:v>
                </c:pt>
                <c:pt idx="19">
                  <c:v>14.723692458055506</c:v>
                </c:pt>
                <c:pt idx="20">
                  <c:v>14.692200723040136</c:v>
                </c:pt>
                <c:pt idx="21">
                  <c:v>14.623013466521165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15.017899810556207</c:v>
                </c:pt>
                <c:pt idx="26">
                  <c:v>14.782720875045184</c:v>
                </c:pt>
                <c:pt idx="27">
                  <c:v>14.163286783262608</c:v>
                </c:pt>
                <c:pt idx="28">
                  <c:v>14.691266757476924</c:v>
                </c:pt>
                <c:pt idx="29">
                  <c:v>14.289188583969178</c:v>
                </c:pt>
                <c:pt idx="30">
                  <c:v>0</c:v>
                </c:pt>
                <c:pt idx="31">
                  <c:v>15.283073843169428</c:v>
                </c:pt>
                <c:pt idx="32">
                  <c:v>14.770249470315729</c:v>
                </c:pt>
                <c:pt idx="33">
                  <c:v>14.780847432718483</c:v>
                </c:pt>
                <c:pt idx="34">
                  <c:v>14.795973120100737</c:v>
                </c:pt>
                <c:pt idx="35">
                  <c:v>14.252290996107664</c:v>
                </c:pt>
                <c:pt idx="36">
                  <c:v>15.068755638525069</c:v>
                </c:pt>
                <c:pt idx="37">
                  <c:v>14.37040019907151</c:v>
                </c:pt>
                <c:pt idx="38">
                  <c:v>0</c:v>
                </c:pt>
                <c:pt idx="39">
                  <c:v>0</c:v>
                </c:pt>
                <c:pt idx="40">
                  <c:v>14.362830110457752</c:v>
                </c:pt>
                <c:pt idx="41">
                  <c:v>0</c:v>
                </c:pt>
                <c:pt idx="42">
                  <c:v>14.807605037190353</c:v>
                </c:pt>
                <c:pt idx="43">
                  <c:v>0</c:v>
                </c:pt>
                <c:pt idx="44">
                  <c:v>0</c:v>
                </c:pt>
                <c:pt idx="45">
                  <c:v>15.046540230291713</c:v>
                </c:pt>
                <c:pt idx="46">
                  <c:v>14.057927666637502</c:v>
                </c:pt>
                <c:pt idx="47">
                  <c:v>15.146348849298329</c:v>
                </c:pt>
                <c:pt idx="48">
                  <c:v>15.554886929637336</c:v>
                </c:pt>
                <c:pt idx="49">
                  <c:v>15.106900254773693</c:v>
                </c:pt>
                <c:pt idx="50">
                  <c:v>15.205178641256362</c:v>
                </c:pt>
                <c:pt idx="51">
                  <c:v>15.037582656501781</c:v>
                </c:pt>
                <c:pt idx="52">
                  <c:v>14.639304665104458</c:v>
                </c:pt>
                <c:pt idx="53">
                  <c:v>0</c:v>
                </c:pt>
                <c:pt idx="54">
                  <c:v>15.170153128200516</c:v>
                </c:pt>
                <c:pt idx="55">
                  <c:v>15.118149935455609</c:v>
                </c:pt>
                <c:pt idx="56">
                  <c:v>15.29308398648552</c:v>
                </c:pt>
                <c:pt idx="57">
                  <c:v>14.83577076591552</c:v>
                </c:pt>
                <c:pt idx="58">
                  <c:v>14.668977309975956</c:v>
                </c:pt>
                <c:pt idx="59">
                  <c:v>14.923851760951129</c:v>
                </c:pt>
                <c:pt idx="60">
                  <c:v>14.630022378165865</c:v>
                </c:pt>
                <c:pt idx="61">
                  <c:v>14.569155536876934</c:v>
                </c:pt>
                <c:pt idx="62">
                  <c:v>14.322067265058507</c:v>
                </c:pt>
                <c:pt idx="63">
                  <c:v>14.373862361737061</c:v>
                </c:pt>
                <c:pt idx="64">
                  <c:v>0</c:v>
                </c:pt>
                <c:pt idx="65">
                  <c:v>14.817385863743297</c:v>
                </c:pt>
                <c:pt idx="66">
                  <c:v>14.570572709047854</c:v>
                </c:pt>
                <c:pt idx="67">
                  <c:v>14.534867212794788</c:v>
                </c:pt>
                <c:pt idx="68">
                  <c:v>0</c:v>
                </c:pt>
                <c:pt idx="69">
                  <c:v>15.311354338272171</c:v>
                </c:pt>
                <c:pt idx="70">
                  <c:v>0</c:v>
                </c:pt>
                <c:pt idx="71">
                  <c:v>14.603606579802335</c:v>
                </c:pt>
                <c:pt idx="72">
                  <c:v>15.183698231149489</c:v>
                </c:pt>
                <c:pt idx="73">
                  <c:v>0</c:v>
                </c:pt>
                <c:pt idx="74">
                  <c:v>14.551667090945106</c:v>
                </c:pt>
                <c:pt idx="75">
                  <c:v>15.038769933943554</c:v>
                </c:pt>
                <c:pt idx="76">
                  <c:v>0</c:v>
                </c:pt>
                <c:pt idx="77">
                  <c:v>14.638397895747705</c:v>
                </c:pt>
                <c:pt idx="78">
                  <c:v>14.672396679076396</c:v>
                </c:pt>
                <c:pt idx="79">
                  <c:v>14.699469589828361</c:v>
                </c:pt>
                <c:pt idx="80">
                  <c:v>14.53261617239604</c:v>
                </c:pt>
                <c:pt idx="81">
                  <c:v>15.373760440216923</c:v>
                </c:pt>
                <c:pt idx="82">
                  <c:v>14.846927833247216</c:v>
                </c:pt>
                <c:pt idx="83">
                  <c:v>14.472005655703525</c:v>
                </c:pt>
                <c:pt idx="84">
                  <c:v>14.414072087588405</c:v>
                </c:pt>
                <c:pt idx="85">
                  <c:v>0</c:v>
                </c:pt>
                <c:pt idx="86">
                  <c:v>14.799824208173575</c:v>
                </c:pt>
                <c:pt idx="87">
                  <c:v>14.573455880843452</c:v>
                </c:pt>
                <c:pt idx="88">
                  <c:v>14.517788852762578</c:v>
                </c:pt>
                <c:pt idx="89">
                  <c:v>0</c:v>
                </c:pt>
                <c:pt idx="90">
                  <c:v>14.869502482476094</c:v>
                </c:pt>
                <c:pt idx="91">
                  <c:v>0</c:v>
                </c:pt>
                <c:pt idx="92">
                  <c:v>15.87963969781457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F9D2-4402-894B-E26D4F55B55A}"/>
            </c:ext>
          </c:extLst>
        </c:ser>
        <c:ser>
          <c:idx val="14"/>
          <c:order val="14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'Cos500'!$T$150:$T$265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14.614041488031967</c:v>
                </c:pt>
                <c:pt idx="22">
                  <c:v>14.504381139812866</c:v>
                </c:pt>
                <c:pt idx="23">
                  <c:v>14.428560777018099</c:v>
                </c:pt>
                <c:pt idx="24">
                  <c:v>0</c:v>
                </c:pt>
                <c:pt idx="25">
                  <c:v>14.282319564569359</c:v>
                </c:pt>
                <c:pt idx="26">
                  <c:v>14.518294763274179</c:v>
                </c:pt>
                <c:pt idx="27">
                  <c:v>14.960804100225598</c:v>
                </c:pt>
                <c:pt idx="28">
                  <c:v>14.634393627670539</c:v>
                </c:pt>
                <c:pt idx="29">
                  <c:v>0</c:v>
                </c:pt>
                <c:pt idx="30">
                  <c:v>15.636691455522383</c:v>
                </c:pt>
                <c:pt idx="31">
                  <c:v>0</c:v>
                </c:pt>
                <c:pt idx="32">
                  <c:v>14.447884091815419</c:v>
                </c:pt>
                <c:pt idx="33">
                  <c:v>15.023299797210543</c:v>
                </c:pt>
                <c:pt idx="34">
                  <c:v>0</c:v>
                </c:pt>
                <c:pt idx="35">
                  <c:v>14.725033175720551</c:v>
                </c:pt>
                <c:pt idx="36">
                  <c:v>0</c:v>
                </c:pt>
                <c:pt idx="37">
                  <c:v>14.831465993381098</c:v>
                </c:pt>
                <c:pt idx="38">
                  <c:v>14.885666476035109</c:v>
                </c:pt>
                <c:pt idx="39">
                  <c:v>15.125111714219837</c:v>
                </c:pt>
                <c:pt idx="40">
                  <c:v>14.645870579579372</c:v>
                </c:pt>
                <c:pt idx="41">
                  <c:v>0</c:v>
                </c:pt>
                <c:pt idx="42">
                  <c:v>14.534625704068604</c:v>
                </c:pt>
                <c:pt idx="43">
                  <c:v>14.739757414135246</c:v>
                </c:pt>
                <c:pt idx="44">
                  <c:v>15.363665558373775</c:v>
                </c:pt>
                <c:pt idx="45">
                  <c:v>0</c:v>
                </c:pt>
                <c:pt idx="46">
                  <c:v>0</c:v>
                </c:pt>
                <c:pt idx="47">
                  <c:v>14.312548633762542</c:v>
                </c:pt>
                <c:pt idx="48">
                  <c:v>0</c:v>
                </c:pt>
                <c:pt idx="49">
                  <c:v>14.611554973002958</c:v>
                </c:pt>
                <c:pt idx="50">
                  <c:v>0</c:v>
                </c:pt>
                <c:pt idx="51">
                  <c:v>14.612543339284027</c:v>
                </c:pt>
                <c:pt idx="52">
                  <c:v>0</c:v>
                </c:pt>
                <c:pt idx="53">
                  <c:v>14.519149124347894</c:v>
                </c:pt>
                <c:pt idx="54">
                  <c:v>13.98919499539118</c:v>
                </c:pt>
                <c:pt idx="55">
                  <c:v>14.789262630106636</c:v>
                </c:pt>
                <c:pt idx="56">
                  <c:v>14.608864993263504</c:v>
                </c:pt>
                <c:pt idx="57">
                  <c:v>14.36375014252077</c:v>
                </c:pt>
                <c:pt idx="58">
                  <c:v>0</c:v>
                </c:pt>
                <c:pt idx="59">
                  <c:v>14.9678345253828</c:v>
                </c:pt>
                <c:pt idx="60">
                  <c:v>14.780969344484864</c:v>
                </c:pt>
                <c:pt idx="61">
                  <c:v>14.526492416744404</c:v>
                </c:pt>
                <c:pt idx="62">
                  <c:v>14.39690776781673</c:v>
                </c:pt>
                <c:pt idx="63">
                  <c:v>14.724629307006758</c:v>
                </c:pt>
                <c:pt idx="64">
                  <c:v>14.202162610322342</c:v>
                </c:pt>
                <c:pt idx="65">
                  <c:v>0</c:v>
                </c:pt>
                <c:pt idx="66">
                  <c:v>14.808527291549616</c:v>
                </c:pt>
                <c:pt idx="67">
                  <c:v>0</c:v>
                </c:pt>
                <c:pt idx="68">
                  <c:v>0</c:v>
                </c:pt>
                <c:pt idx="69">
                  <c:v>14.799467717074647</c:v>
                </c:pt>
                <c:pt idx="70">
                  <c:v>0</c:v>
                </c:pt>
                <c:pt idx="71">
                  <c:v>14.553648832686457</c:v>
                </c:pt>
                <c:pt idx="72">
                  <c:v>15.306328506940911</c:v>
                </c:pt>
                <c:pt idx="73">
                  <c:v>0</c:v>
                </c:pt>
                <c:pt idx="74">
                  <c:v>0</c:v>
                </c:pt>
                <c:pt idx="75">
                  <c:v>14.694435396081559</c:v>
                </c:pt>
                <c:pt idx="76">
                  <c:v>14.469175245541201</c:v>
                </c:pt>
                <c:pt idx="77">
                  <c:v>15.257280088883601</c:v>
                </c:pt>
                <c:pt idx="78">
                  <c:v>14.951110839541618</c:v>
                </c:pt>
                <c:pt idx="79">
                  <c:v>15.305716711091364</c:v>
                </c:pt>
                <c:pt idx="80">
                  <c:v>14.830593159151402</c:v>
                </c:pt>
                <c:pt idx="81">
                  <c:v>15.164887809000083</c:v>
                </c:pt>
                <c:pt idx="82">
                  <c:v>14.854164189600143</c:v>
                </c:pt>
                <c:pt idx="83">
                  <c:v>0</c:v>
                </c:pt>
                <c:pt idx="84">
                  <c:v>14.652327098726504</c:v>
                </c:pt>
                <c:pt idx="85">
                  <c:v>14.732640996015983</c:v>
                </c:pt>
                <c:pt idx="86">
                  <c:v>14.72581161876103</c:v>
                </c:pt>
                <c:pt idx="87">
                  <c:v>0</c:v>
                </c:pt>
                <c:pt idx="88">
                  <c:v>15.782939991654978</c:v>
                </c:pt>
                <c:pt idx="89">
                  <c:v>15.413770693022782</c:v>
                </c:pt>
                <c:pt idx="90">
                  <c:v>14.771997331964903</c:v>
                </c:pt>
                <c:pt idx="91">
                  <c:v>15.224622398435754</c:v>
                </c:pt>
                <c:pt idx="92">
                  <c:v>15.139700139095275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F9D2-4402-894B-E26D4F55B55A}"/>
            </c:ext>
          </c:extLst>
        </c:ser>
        <c:ser>
          <c:idx val="15"/>
          <c:order val="15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'Cos500'!$U$150:$U$265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14.340598767527295</c:v>
                </c:pt>
                <c:pt idx="20">
                  <c:v>15.177175640347901</c:v>
                </c:pt>
                <c:pt idx="21">
                  <c:v>14.604588893873412</c:v>
                </c:pt>
                <c:pt idx="22">
                  <c:v>0</c:v>
                </c:pt>
                <c:pt idx="23">
                  <c:v>14.810088625709554</c:v>
                </c:pt>
                <c:pt idx="24">
                  <c:v>14.472723546973782</c:v>
                </c:pt>
                <c:pt idx="25">
                  <c:v>0</c:v>
                </c:pt>
                <c:pt idx="26">
                  <c:v>14.478616992016423</c:v>
                </c:pt>
                <c:pt idx="27">
                  <c:v>0</c:v>
                </c:pt>
                <c:pt idx="28">
                  <c:v>15.10112370280965</c:v>
                </c:pt>
                <c:pt idx="29">
                  <c:v>0</c:v>
                </c:pt>
                <c:pt idx="30">
                  <c:v>15.173545360149964</c:v>
                </c:pt>
                <c:pt idx="31">
                  <c:v>14.802867755255653</c:v>
                </c:pt>
                <c:pt idx="32">
                  <c:v>14.738663647793437</c:v>
                </c:pt>
                <c:pt idx="33">
                  <c:v>15.037029674357365</c:v>
                </c:pt>
                <c:pt idx="34">
                  <c:v>14.550375743492552</c:v>
                </c:pt>
                <c:pt idx="35">
                  <c:v>0</c:v>
                </c:pt>
                <c:pt idx="36">
                  <c:v>14.959028745099832</c:v>
                </c:pt>
                <c:pt idx="37">
                  <c:v>14.686225908439591</c:v>
                </c:pt>
                <c:pt idx="38">
                  <c:v>15.164703273312631</c:v>
                </c:pt>
                <c:pt idx="39">
                  <c:v>14.599687704739647</c:v>
                </c:pt>
                <c:pt idx="40">
                  <c:v>0</c:v>
                </c:pt>
                <c:pt idx="41">
                  <c:v>0</c:v>
                </c:pt>
                <c:pt idx="42">
                  <c:v>14.68108106175119</c:v>
                </c:pt>
                <c:pt idx="43">
                  <c:v>15.037061975917952</c:v>
                </c:pt>
                <c:pt idx="44">
                  <c:v>14.539061663909704</c:v>
                </c:pt>
                <c:pt idx="45">
                  <c:v>15.289740527858349</c:v>
                </c:pt>
                <c:pt idx="46">
                  <c:v>14.613096224532985</c:v>
                </c:pt>
                <c:pt idx="47">
                  <c:v>14.54464960939441</c:v>
                </c:pt>
                <c:pt idx="48">
                  <c:v>14.745132589519439</c:v>
                </c:pt>
                <c:pt idx="49">
                  <c:v>0</c:v>
                </c:pt>
                <c:pt idx="50">
                  <c:v>14.823881922432031</c:v>
                </c:pt>
                <c:pt idx="51">
                  <c:v>14.279313251508606</c:v>
                </c:pt>
                <c:pt idx="52">
                  <c:v>14.805533479992857</c:v>
                </c:pt>
                <c:pt idx="53">
                  <c:v>14.441944017931291</c:v>
                </c:pt>
                <c:pt idx="54">
                  <c:v>14.452307123183434</c:v>
                </c:pt>
                <c:pt idx="55">
                  <c:v>14.595243728552385</c:v>
                </c:pt>
                <c:pt idx="56">
                  <c:v>14.378740295272046</c:v>
                </c:pt>
                <c:pt idx="57">
                  <c:v>15.373413176591065</c:v>
                </c:pt>
                <c:pt idx="58">
                  <c:v>15.174498389427223</c:v>
                </c:pt>
                <c:pt idx="59">
                  <c:v>0</c:v>
                </c:pt>
                <c:pt idx="60">
                  <c:v>0</c:v>
                </c:pt>
                <c:pt idx="61">
                  <c:v>14.50358301614698</c:v>
                </c:pt>
                <c:pt idx="62">
                  <c:v>14.78513044095792</c:v>
                </c:pt>
                <c:pt idx="63">
                  <c:v>14.554120125517914</c:v>
                </c:pt>
                <c:pt idx="64">
                  <c:v>0</c:v>
                </c:pt>
                <c:pt idx="65">
                  <c:v>15.6999989310219</c:v>
                </c:pt>
                <c:pt idx="66">
                  <c:v>0</c:v>
                </c:pt>
                <c:pt idx="67">
                  <c:v>14.933409836822003</c:v>
                </c:pt>
                <c:pt idx="68">
                  <c:v>0</c:v>
                </c:pt>
                <c:pt idx="69">
                  <c:v>15.566641332940048</c:v>
                </c:pt>
                <c:pt idx="70">
                  <c:v>14.929212203442733</c:v>
                </c:pt>
                <c:pt idx="71">
                  <c:v>0</c:v>
                </c:pt>
                <c:pt idx="72">
                  <c:v>14.179297516599076</c:v>
                </c:pt>
                <c:pt idx="73">
                  <c:v>14.546402605601973</c:v>
                </c:pt>
                <c:pt idx="74">
                  <c:v>14.575068859662617</c:v>
                </c:pt>
                <c:pt idx="75">
                  <c:v>14.513849930549098</c:v>
                </c:pt>
                <c:pt idx="76">
                  <c:v>14.581779045728458</c:v>
                </c:pt>
                <c:pt idx="77">
                  <c:v>14.397635896082877</c:v>
                </c:pt>
                <c:pt idx="78">
                  <c:v>0</c:v>
                </c:pt>
                <c:pt idx="79">
                  <c:v>0</c:v>
                </c:pt>
                <c:pt idx="80">
                  <c:v>14.394495458305403</c:v>
                </c:pt>
                <c:pt idx="81">
                  <c:v>14.48760354283281</c:v>
                </c:pt>
                <c:pt idx="82">
                  <c:v>0</c:v>
                </c:pt>
                <c:pt idx="83">
                  <c:v>14.645239964968306</c:v>
                </c:pt>
                <c:pt idx="84">
                  <c:v>14.888866349320102</c:v>
                </c:pt>
                <c:pt idx="85">
                  <c:v>14.488812201487763</c:v>
                </c:pt>
                <c:pt idx="86">
                  <c:v>14.737200994441393</c:v>
                </c:pt>
                <c:pt idx="87">
                  <c:v>14.149754258667189</c:v>
                </c:pt>
                <c:pt idx="88">
                  <c:v>0</c:v>
                </c:pt>
                <c:pt idx="89">
                  <c:v>14.811973931182548</c:v>
                </c:pt>
                <c:pt idx="90">
                  <c:v>14.950565158154115</c:v>
                </c:pt>
                <c:pt idx="91">
                  <c:v>0</c:v>
                </c:pt>
                <c:pt idx="92">
                  <c:v>14.784149585980565</c:v>
                </c:pt>
                <c:pt idx="93">
                  <c:v>14.646873549212506</c:v>
                </c:pt>
                <c:pt idx="94">
                  <c:v>16.358537298262085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F9D2-4402-894B-E26D4F55B55A}"/>
            </c:ext>
          </c:extLst>
        </c:ser>
        <c:ser>
          <c:idx val="16"/>
          <c:order val="16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'Cos500'!$V$150:$V$265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15.834244851943041</c:v>
                </c:pt>
                <c:pt idx="16">
                  <c:v>0</c:v>
                </c:pt>
                <c:pt idx="17">
                  <c:v>14.683231709278996</c:v>
                </c:pt>
                <c:pt idx="18">
                  <c:v>15.043871538412313</c:v>
                </c:pt>
                <c:pt idx="19">
                  <c:v>14.395893140049955</c:v>
                </c:pt>
                <c:pt idx="20">
                  <c:v>15.184141828415664</c:v>
                </c:pt>
                <c:pt idx="21">
                  <c:v>15.032560945074721</c:v>
                </c:pt>
                <c:pt idx="22">
                  <c:v>14.736165348294895</c:v>
                </c:pt>
                <c:pt idx="23">
                  <c:v>14.984747779961804</c:v>
                </c:pt>
                <c:pt idx="24">
                  <c:v>15.088832882278242</c:v>
                </c:pt>
                <c:pt idx="25">
                  <c:v>15.06408193710171</c:v>
                </c:pt>
                <c:pt idx="26">
                  <c:v>0</c:v>
                </c:pt>
                <c:pt idx="27">
                  <c:v>14.863665698420016</c:v>
                </c:pt>
                <c:pt idx="28">
                  <c:v>15.142765087260612</c:v>
                </c:pt>
                <c:pt idx="29">
                  <c:v>0</c:v>
                </c:pt>
                <c:pt idx="30">
                  <c:v>14.994796723788671</c:v>
                </c:pt>
                <c:pt idx="31">
                  <c:v>14.700135388615344</c:v>
                </c:pt>
                <c:pt idx="32">
                  <c:v>14.757413870944564</c:v>
                </c:pt>
                <c:pt idx="33">
                  <c:v>0</c:v>
                </c:pt>
                <c:pt idx="34">
                  <c:v>15.379129588323034</c:v>
                </c:pt>
                <c:pt idx="35">
                  <c:v>14.698407663363309</c:v>
                </c:pt>
                <c:pt idx="36">
                  <c:v>16.323433620020097</c:v>
                </c:pt>
                <c:pt idx="37">
                  <c:v>14.512777087389118</c:v>
                </c:pt>
                <c:pt idx="38">
                  <c:v>14.893270615199791</c:v>
                </c:pt>
                <c:pt idx="39">
                  <c:v>0</c:v>
                </c:pt>
                <c:pt idx="40">
                  <c:v>15.011759639752182</c:v>
                </c:pt>
                <c:pt idx="41">
                  <c:v>14.183100364574578</c:v>
                </c:pt>
                <c:pt idx="42">
                  <c:v>15.273192319608397</c:v>
                </c:pt>
                <c:pt idx="43">
                  <c:v>15.113021503285866</c:v>
                </c:pt>
                <c:pt idx="44">
                  <c:v>15.184810632550397</c:v>
                </c:pt>
                <c:pt idx="45">
                  <c:v>14.582769369949034</c:v>
                </c:pt>
                <c:pt idx="46">
                  <c:v>0</c:v>
                </c:pt>
                <c:pt idx="47">
                  <c:v>15.08922241501943</c:v>
                </c:pt>
                <c:pt idx="48">
                  <c:v>14.320774415771655</c:v>
                </c:pt>
                <c:pt idx="49">
                  <c:v>14.96360344908731</c:v>
                </c:pt>
                <c:pt idx="50">
                  <c:v>14.930218568276723</c:v>
                </c:pt>
                <c:pt idx="51">
                  <c:v>14.424513309787493</c:v>
                </c:pt>
                <c:pt idx="52">
                  <c:v>0</c:v>
                </c:pt>
                <c:pt idx="53">
                  <c:v>0</c:v>
                </c:pt>
                <c:pt idx="54">
                  <c:v>15.180206186400319</c:v>
                </c:pt>
                <c:pt idx="55">
                  <c:v>0</c:v>
                </c:pt>
                <c:pt idx="56">
                  <c:v>15.163227289672836</c:v>
                </c:pt>
                <c:pt idx="57">
                  <c:v>14.938746569779035</c:v>
                </c:pt>
                <c:pt idx="58">
                  <c:v>14.401677056957247</c:v>
                </c:pt>
                <c:pt idx="59">
                  <c:v>14.451444082708678</c:v>
                </c:pt>
                <c:pt idx="60">
                  <c:v>14.697739208553593</c:v>
                </c:pt>
                <c:pt idx="61">
                  <c:v>0</c:v>
                </c:pt>
                <c:pt idx="62">
                  <c:v>14.586669430318613</c:v>
                </c:pt>
                <c:pt idx="63">
                  <c:v>0</c:v>
                </c:pt>
                <c:pt idx="64">
                  <c:v>14.966277868588854</c:v>
                </c:pt>
                <c:pt idx="65">
                  <c:v>14.813588993922648</c:v>
                </c:pt>
                <c:pt idx="66">
                  <c:v>14.775236058072185</c:v>
                </c:pt>
                <c:pt idx="67">
                  <c:v>14.91708992149151</c:v>
                </c:pt>
                <c:pt idx="68">
                  <c:v>15.543622353681242</c:v>
                </c:pt>
                <c:pt idx="69">
                  <c:v>14.580291880757036</c:v>
                </c:pt>
                <c:pt idx="70">
                  <c:v>14.926027674909113</c:v>
                </c:pt>
                <c:pt idx="71">
                  <c:v>14.783086008001199</c:v>
                </c:pt>
                <c:pt idx="72">
                  <c:v>15.192238402211176</c:v>
                </c:pt>
                <c:pt idx="73">
                  <c:v>15.458726964662556</c:v>
                </c:pt>
                <c:pt idx="74">
                  <c:v>14.914541215828088</c:v>
                </c:pt>
                <c:pt idx="75">
                  <c:v>14.288679505078692</c:v>
                </c:pt>
                <c:pt idx="76">
                  <c:v>0</c:v>
                </c:pt>
                <c:pt idx="77">
                  <c:v>14.631622827833734</c:v>
                </c:pt>
                <c:pt idx="78">
                  <c:v>14.894204150963885</c:v>
                </c:pt>
                <c:pt idx="79">
                  <c:v>14.331952384174169</c:v>
                </c:pt>
                <c:pt idx="80">
                  <c:v>15.368653137331002</c:v>
                </c:pt>
                <c:pt idx="81">
                  <c:v>15.216495787969841</c:v>
                </c:pt>
                <c:pt idx="82">
                  <c:v>14.839075620073125</c:v>
                </c:pt>
                <c:pt idx="83">
                  <c:v>0</c:v>
                </c:pt>
                <c:pt idx="84">
                  <c:v>14.774592869391142</c:v>
                </c:pt>
                <c:pt idx="85">
                  <c:v>15.004583591273409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14.992928227822006</c:v>
                </c:pt>
                <c:pt idx="90">
                  <c:v>14.414137362184476</c:v>
                </c:pt>
                <c:pt idx="91">
                  <c:v>15.382520424208472</c:v>
                </c:pt>
                <c:pt idx="92">
                  <c:v>0</c:v>
                </c:pt>
                <c:pt idx="93">
                  <c:v>14.422326327329321</c:v>
                </c:pt>
                <c:pt idx="94">
                  <c:v>14.925157069189318</c:v>
                </c:pt>
                <c:pt idx="95">
                  <c:v>15.243210491397749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9D2-4402-894B-E26D4F55B55A}"/>
            </c:ext>
          </c:extLst>
        </c:ser>
        <c:ser>
          <c:idx val="17"/>
          <c:order val="17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'Cos500'!$W$150:$W$265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15.073104957441863</c:v>
                </c:pt>
                <c:pt idx="18">
                  <c:v>14.967447112717448</c:v>
                </c:pt>
                <c:pt idx="19">
                  <c:v>14.711461342334847</c:v>
                </c:pt>
                <c:pt idx="20">
                  <c:v>14.452222046077303</c:v>
                </c:pt>
                <c:pt idx="21">
                  <c:v>15.299364544239728</c:v>
                </c:pt>
                <c:pt idx="22">
                  <c:v>0</c:v>
                </c:pt>
                <c:pt idx="23">
                  <c:v>15.384626666614492</c:v>
                </c:pt>
                <c:pt idx="24">
                  <c:v>14.280721745820287</c:v>
                </c:pt>
                <c:pt idx="25">
                  <c:v>15.241091777374894</c:v>
                </c:pt>
                <c:pt idx="26">
                  <c:v>14.704099874807385</c:v>
                </c:pt>
                <c:pt idx="27">
                  <c:v>14.8372809145385</c:v>
                </c:pt>
                <c:pt idx="28">
                  <c:v>14.642044862287356</c:v>
                </c:pt>
                <c:pt idx="29">
                  <c:v>15.401594378982443</c:v>
                </c:pt>
                <c:pt idx="30">
                  <c:v>15.278518103790534</c:v>
                </c:pt>
                <c:pt idx="31">
                  <c:v>14.429225641115464</c:v>
                </c:pt>
                <c:pt idx="32">
                  <c:v>14.718814633488117</c:v>
                </c:pt>
                <c:pt idx="33">
                  <c:v>15.125552015779959</c:v>
                </c:pt>
                <c:pt idx="34">
                  <c:v>15.123861110442776</c:v>
                </c:pt>
                <c:pt idx="35">
                  <c:v>0</c:v>
                </c:pt>
                <c:pt idx="36">
                  <c:v>14.744646143921477</c:v>
                </c:pt>
                <c:pt idx="37">
                  <c:v>14.75713932438358</c:v>
                </c:pt>
                <c:pt idx="38">
                  <c:v>14.553683423680537</c:v>
                </c:pt>
                <c:pt idx="39">
                  <c:v>0</c:v>
                </c:pt>
                <c:pt idx="40">
                  <c:v>14.533787940718714</c:v>
                </c:pt>
                <c:pt idx="41">
                  <c:v>14.93567752425057</c:v>
                </c:pt>
                <c:pt idx="42">
                  <c:v>14.382239538967134</c:v>
                </c:pt>
                <c:pt idx="43">
                  <c:v>14.828917561616686</c:v>
                </c:pt>
                <c:pt idx="44">
                  <c:v>14.992077875100673</c:v>
                </c:pt>
                <c:pt idx="45">
                  <c:v>15.026137398170402</c:v>
                </c:pt>
                <c:pt idx="46">
                  <c:v>0</c:v>
                </c:pt>
                <c:pt idx="47">
                  <c:v>15.304826459023078</c:v>
                </c:pt>
                <c:pt idx="48">
                  <c:v>15.009876907301148</c:v>
                </c:pt>
                <c:pt idx="49">
                  <c:v>14.870066054337393</c:v>
                </c:pt>
                <c:pt idx="50">
                  <c:v>14.957911234693933</c:v>
                </c:pt>
                <c:pt idx="51">
                  <c:v>14.892006064406306</c:v>
                </c:pt>
                <c:pt idx="52">
                  <c:v>0</c:v>
                </c:pt>
                <c:pt idx="53">
                  <c:v>14.49526813279506</c:v>
                </c:pt>
                <c:pt idx="54">
                  <c:v>15.13363102651026</c:v>
                </c:pt>
                <c:pt idx="55">
                  <c:v>14.863860041548834</c:v>
                </c:pt>
                <c:pt idx="56">
                  <c:v>15.101881739329164</c:v>
                </c:pt>
                <c:pt idx="57">
                  <c:v>14.91681702485131</c:v>
                </c:pt>
                <c:pt idx="58">
                  <c:v>0</c:v>
                </c:pt>
                <c:pt idx="59">
                  <c:v>0</c:v>
                </c:pt>
                <c:pt idx="60">
                  <c:v>14.409331115480278</c:v>
                </c:pt>
                <c:pt idx="61">
                  <c:v>14.612796037979491</c:v>
                </c:pt>
                <c:pt idx="62">
                  <c:v>15.110995535470341</c:v>
                </c:pt>
                <c:pt idx="63">
                  <c:v>0</c:v>
                </c:pt>
                <c:pt idx="64">
                  <c:v>15.81291101812781</c:v>
                </c:pt>
                <c:pt idx="65">
                  <c:v>15.089367206631868</c:v>
                </c:pt>
                <c:pt idx="66">
                  <c:v>14.513160978231371</c:v>
                </c:pt>
                <c:pt idx="67">
                  <c:v>14.775398891798437</c:v>
                </c:pt>
                <c:pt idx="68">
                  <c:v>15.006652983968204</c:v>
                </c:pt>
                <c:pt idx="69">
                  <c:v>14.426840517168499</c:v>
                </c:pt>
                <c:pt idx="70">
                  <c:v>14.71643450088858</c:v>
                </c:pt>
                <c:pt idx="71">
                  <c:v>0</c:v>
                </c:pt>
                <c:pt idx="72">
                  <c:v>0</c:v>
                </c:pt>
                <c:pt idx="73">
                  <c:v>14.874874476602443</c:v>
                </c:pt>
                <c:pt idx="74">
                  <c:v>14.336241531122392</c:v>
                </c:pt>
                <c:pt idx="75">
                  <c:v>14.887197992555555</c:v>
                </c:pt>
                <c:pt idx="76">
                  <c:v>0</c:v>
                </c:pt>
                <c:pt idx="77">
                  <c:v>15.052611614353262</c:v>
                </c:pt>
                <c:pt idx="78">
                  <c:v>14.812015109150071</c:v>
                </c:pt>
                <c:pt idx="79">
                  <c:v>14.408360397472283</c:v>
                </c:pt>
                <c:pt idx="80">
                  <c:v>15.008351658682706</c:v>
                </c:pt>
                <c:pt idx="81">
                  <c:v>14.414882303623477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14.839469876778868</c:v>
                </c:pt>
                <c:pt idx="86">
                  <c:v>14.54878237816145</c:v>
                </c:pt>
                <c:pt idx="87">
                  <c:v>15.340101898775551</c:v>
                </c:pt>
                <c:pt idx="88">
                  <c:v>14.545989573005246</c:v>
                </c:pt>
                <c:pt idx="89">
                  <c:v>14.831025950440834</c:v>
                </c:pt>
                <c:pt idx="90">
                  <c:v>14.821740442022598</c:v>
                </c:pt>
                <c:pt idx="91">
                  <c:v>14.968372960056968</c:v>
                </c:pt>
                <c:pt idx="92">
                  <c:v>16.100984843956155</c:v>
                </c:pt>
                <c:pt idx="93">
                  <c:v>14.890793111768332</c:v>
                </c:pt>
                <c:pt idx="94">
                  <c:v>0</c:v>
                </c:pt>
                <c:pt idx="95">
                  <c:v>14.492325877252819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F9D2-4402-894B-E26D4F55B55A}"/>
            </c:ext>
          </c:extLst>
        </c:ser>
        <c:ser>
          <c:idx val="18"/>
          <c:order val="18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'Cos500'!$X$150:$X$265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14.599120751279319</c:v>
                </c:pt>
                <c:pt idx="16">
                  <c:v>14.984047524302193</c:v>
                </c:pt>
                <c:pt idx="17">
                  <c:v>15.177997963096566</c:v>
                </c:pt>
                <c:pt idx="18">
                  <c:v>15.052454610120918</c:v>
                </c:pt>
                <c:pt idx="19">
                  <c:v>14.74141713878188</c:v>
                </c:pt>
                <c:pt idx="20">
                  <c:v>15.138927790073655</c:v>
                </c:pt>
                <c:pt idx="21">
                  <c:v>15.292117562510811</c:v>
                </c:pt>
                <c:pt idx="22">
                  <c:v>14.575882622071132</c:v>
                </c:pt>
                <c:pt idx="23">
                  <c:v>14.522651549849517</c:v>
                </c:pt>
                <c:pt idx="24">
                  <c:v>0</c:v>
                </c:pt>
                <c:pt idx="25">
                  <c:v>15.235090143873864</c:v>
                </c:pt>
                <c:pt idx="26">
                  <c:v>14.226385927030375</c:v>
                </c:pt>
                <c:pt idx="27">
                  <c:v>0</c:v>
                </c:pt>
                <c:pt idx="28">
                  <c:v>14.25190820198921</c:v>
                </c:pt>
                <c:pt idx="29">
                  <c:v>15.169381965500666</c:v>
                </c:pt>
                <c:pt idx="30">
                  <c:v>14.648656108615869</c:v>
                </c:pt>
                <c:pt idx="31">
                  <c:v>0</c:v>
                </c:pt>
                <c:pt idx="32">
                  <c:v>14.118045208023984</c:v>
                </c:pt>
                <c:pt idx="33">
                  <c:v>0</c:v>
                </c:pt>
                <c:pt idx="34">
                  <c:v>14.987507396686699</c:v>
                </c:pt>
                <c:pt idx="35">
                  <c:v>14.855004602688711</c:v>
                </c:pt>
                <c:pt idx="36">
                  <c:v>14.553018430080693</c:v>
                </c:pt>
                <c:pt idx="37">
                  <c:v>0</c:v>
                </c:pt>
                <c:pt idx="38">
                  <c:v>15.346103476912649</c:v>
                </c:pt>
                <c:pt idx="39">
                  <c:v>14.633141601765328</c:v>
                </c:pt>
                <c:pt idx="40">
                  <c:v>14.616113538536858</c:v>
                </c:pt>
                <c:pt idx="41">
                  <c:v>14.38272557167625</c:v>
                </c:pt>
                <c:pt idx="42">
                  <c:v>0</c:v>
                </c:pt>
                <c:pt idx="43">
                  <c:v>14.784659008572152</c:v>
                </c:pt>
                <c:pt idx="44">
                  <c:v>0</c:v>
                </c:pt>
                <c:pt idx="45">
                  <c:v>14.673398330322385</c:v>
                </c:pt>
                <c:pt idx="46">
                  <c:v>14.205316713635447</c:v>
                </c:pt>
                <c:pt idx="47">
                  <c:v>14.661877966729215</c:v>
                </c:pt>
                <c:pt idx="48">
                  <c:v>15.208077052061277</c:v>
                </c:pt>
                <c:pt idx="49">
                  <c:v>14.78810859848779</c:v>
                </c:pt>
                <c:pt idx="50">
                  <c:v>14.670147011993334</c:v>
                </c:pt>
                <c:pt idx="51">
                  <c:v>14.458151166612863</c:v>
                </c:pt>
                <c:pt idx="52">
                  <c:v>14.706278146023143</c:v>
                </c:pt>
                <c:pt idx="53">
                  <c:v>14.821284529999927</c:v>
                </c:pt>
                <c:pt idx="54">
                  <c:v>15.058735880192069</c:v>
                </c:pt>
                <c:pt idx="55">
                  <c:v>15.20998524556885</c:v>
                </c:pt>
                <c:pt idx="56">
                  <c:v>14.448362302826162</c:v>
                </c:pt>
                <c:pt idx="57">
                  <c:v>14.945356304017904</c:v>
                </c:pt>
                <c:pt idx="58">
                  <c:v>0</c:v>
                </c:pt>
                <c:pt idx="59">
                  <c:v>15.758911135786718</c:v>
                </c:pt>
                <c:pt idx="60">
                  <c:v>14.768821916139204</c:v>
                </c:pt>
                <c:pt idx="61">
                  <c:v>15.241771787112453</c:v>
                </c:pt>
                <c:pt idx="62">
                  <c:v>15.039656185748964</c:v>
                </c:pt>
                <c:pt idx="63">
                  <c:v>14.805811685438856</c:v>
                </c:pt>
                <c:pt idx="64">
                  <c:v>14.345865586986301</c:v>
                </c:pt>
                <c:pt idx="65">
                  <c:v>15.507623826327613</c:v>
                </c:pt>
                <c:pt idx="66">
                  <c:v>15.183826238405697</c:v>
                </c:pt>
                <c:pt idx="67">
                  <c:v>0</c:v>
                </c:pt>
                <c:pt idx="68">
                  <c:v>14.447358846105264</c:v>
                </c:pt>
                <c:pt idx="69">
                  <c:v>14.604580798055554</c:v>
                </c:pt>
                <c:pt idx="70">
                  <c:v>15.291555317248283</c:v>
                </c:pt>
                <c:pt idx="71">
                  <c:v>0</c:v>
                </c:pt>
                <c:pt idx="72">
                  <c:v>0</c:v>
                </c:pt>
                <c:pt idx="73">
                  <c:v>14.451665184451107</c:v>
                </c:pt>
                <c:pt idx="74">
                  <c:v>14.540210559446443</c:v>
                </c:pt>
                <c:pt idx="75">
                  <c:v>15.081323539794052</c:v>
                </c:pt>
                <c:pt idx="76">
                  <c:v>15.156773963185765</c:v>
                </c:pt>
                <c:pt idx="77">
                  <c:v>14.906631295532801</c:v>
                </c:pt>
                <c:pt idx="78">
                  <c:v>14.223432336694744</c:v>
                </c:pt>
                <c:pt idx="79">
                  <c:v>14.816167032600843</c:v>
                </c:pt>
                <c:pt idx="80">
                  <c:v>15.009504860546748</c:v>
                </c:pt>
                <c:pt idx="81">
                  <c:v>14.467722028204681</c:v>
                </c:pt>
                <c:pt idx="82">
                  <c:v>14.397573309360425</c:v>
                </c:pt>
                <c:pt idx="83">
                  <c:v>14.525613554692645</c:v>
                </c:pt>
                <c:pt idx="84">
                  <c:v>15.180515819267805</c:v>
                </c:pt>
                <c:pt idx="85">
                  <c:v>14.372477491196088</c:v>
                </c:pt>
                <c:pt idx="86">
                  <c:v>14.337489211601477</c:v>
                </c:pt>
                <c:pt idx="87">
                  <c:v>14.727665671894565</c:v>
                </c:pt>
                <c:pt idx="88">
                  <c:v>14.857135209550115</c:v>
                </c:pt>
                <c:pt idx="89">
                  <c:v>15.050802629715564</c:v>
                </c:pt>
                <c:pt idx="90">
                  <c:v>14.343189914324398</c:v>
                </c:pt>
                <c:pt idx="91">
                  <c:v>15.191069371944325</c:v>
                </c:pt>
                <c:pt idx="92">
                  <c:v>14.819299082368781</c:v>
                </c:pt>
                <c:pt idx="93">
                  <c:v>14.294957560659043</c:v>
                </c:pt>
                <c:pt idx="94">
                  <c:v>14.452405975642099</c:v>
                </c:pt>
                <c:pt idx="95">
                  <c:v>0</c:v>
                </c:pt>
                <c:pt idx="96">
                  <c:v>14.931687162387611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F9D2-4402-894B-E26D4F55B55A}"/>
            </c:ext>
          </c:extLst>
        </c:ser>
        <c:ser>
          <c:idx val="19"/>
          <c:order val="19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'Cos500'!$Y$150:$Y$265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15.334972182225135</c:v>
                </c:pt>
                <c:pt idx="16">
                  <c:v>15.003849413422452</c:v>
                </c:pt>
                <c:pt idx="17">
                  <c:v>14.49387053936767</c:v>
                </c:pt>
                <c:pt idx="18">
                  <c:v>14.829581632393865</c:v>
                </c:pt>
                <c:pt idx="19">
                  <c:v>15.906966357265402</c:v>
                </c:pt>
                <c:pt idx="20">
                  <c:v>15.174472235223133</c:v>
                </c:pt>
                <c:pt idx="21">
                  <c:v>0</c:v>
                </c:pt>
                <c:pt idx="22">
                  <c:v>0</c:v>
                </c:pt>
                <c:pt idx="23">
                  <c:v>14.46268693222977</c:v>
                </c:pt>
                <c:pt idx="24">
                  <c:v>14.804811148643642</c:v>
                </c:pt>
                <c:pt idx="25">
                  <c:v>0</c:v>
                </c:pt>
                <c:pt idx="26">
                  <c:v>14.593840214322297</c:v>
                </c:pt>
                <c:pt idx="27">
                  <c:v>14.384693833518213</c:v>
                </c:pt>
                <c:pt idx="28">
                  <c:v>14.538799869965001</c:v>
                </c:pt>
                <c:pt idx="29">
                  <c:v>15.007352338852932</c:v>
                </c:pt>
                <c:pt idx="30">
                  <c:v>14.40185269541052</c:v>
                </c:pt>
                <c:pt idx="31">
                  <c:v>15.022172792263477</c:v>
                </c:pt>
                <c:pt idx="32">
                  <c:v>15.091785449316701</c:v>
                </c:pt>
                <c:pt idx="33">
                  <c:v>14.667895427590437</c:v>
                </c:pt>
                <c:pt idx="34">
                  <c:v>14.6132327486993</c:v>
                </c:pt>
                <c:pt idx="35">
                  <c:v>15.15484999354203</c:v>
                </c:pt>
                <c:pt idx="36">
                  <c:v>14.499460943239129</c:v>
                </c:pt>
                <c:pt idx="37">
                  <c:v>0</c:v>
                </c:pt>
                <c:pt idx="38">
                  <c:v>14.983804838800571</c:v>
                </c:pt>
                <c:pt idx="39">
                  <c:v>15.21116861547708</c:v>
                </c:pt>
                <c:pt idx="40">
                  <c:v>14.879311252214828</c:v>
                </c:pt>
                <c:pt idx="41">
                  <c:v>15.376897997311778</c:v>
                </c:pt>
                <c:pt idx="42">
                  <c:v>14.607038222269599</c:v>
                </c:pt>
                <c:pt idx="43">
                  <c:v>14.810964352798475</c:v>
                </c:pt>
                <c:pt idx="44">
                  <c:v>15.200400381776625</c:v>
                </c:pt>
                <c:pt idx="45">
                  <c:v>14.569296057400194</c:v>
                </c:pt>
                <c:pt idx="46">
                  <c:v>15.239683540974557</c:v>
                </c:pt>
                <c:pt idx="47">
                  <c:v>14.256328004671641</c:v>
                </c:pt>
                <c:pt idx="48">
                  <c:v>0</c:v>
                </c:pt>
                <c:pt idx="49">
                  <c:v>14.647462192287218</c:v>
                </c:pt>
                <c:pt idx="50">
                  <c:v>14.645167709983772</c:v>
                </c:pt>
                <c:pt idx="51">
                  <c:v>0</c:v>
                </c:pt>
                <c:pt idx="52">
                  <c:v>14.855932356506674</c:v>
                </c:pt>
                <c:pt idx="53">
                  <c:v>14.658524610731549</c:v>
                </c:pt>
                <c:pt idx="54">
                  <c:v>0</c:v>
                </c:pt>
                <c:pt idx="55">
                  <c:v>14.570146991083821</c:v>
                </c:pt>
                <c:pt idx="56">
                  <c:v>0</c:v>
                </c:pt>
                <c:pt idx="57">
                  <c:v>14.288320782104158</c:v>
                </c:pt>
                <c:pt idx="58">
                  <c:v>14.418866169668787</c:v>
                </c:pt>
                <c:pt idx="59">
                  <c:v>0</c:v>
                </c:pt>
                <c:pt idx="60">
                  <c:v>14.396008320166983</c:v>
                </c:pt>
                <c:pt idx="61">
                  <c:v>14.923158757943888</c:v>
                </c:pt>
                <c:pt idx="62">
                  <c:v>0</c:v>
                </c:pt>
                <c:pt idx="63">
                  <c:v>14.647104110499551</c:v>
                </c:pt>
                <c:pt idx="64">
                  <c:v>14.914418266113163</c:v>
                </c:pt>
                <c:pt idx="65">
                  <c:v>0</c:v>
                </c:pt>
                <c:pt idx="66">
                  <c:v>14.950300094877573</c:v>
                </c:pt>
                <c:pt idx="67">
                  <c:v>14.332410179354151</c:v>
                </c:pt>
                <c:pt idx="68">
                  <c:v>15.007611026235445</c:v>
                </c:pt>
                <c:pt idx="69">
                  <c:v>0</c:v>
                </c:pt>
                <c:pt idx="70">
                  <c:v>14.491797170861728</c:v>
                </c:pt>
                <c:pt idx="71">
                  <c:v>14.497387214186642</c:v>
                </c:pt>
                <c:pt idx="72">
                  <c:v>15.204247537926221</c:v>
                </c:pt>
                <c:pt idx="73">
                  <c:v>14.360314080352024</c:v>
                </c:pt>
                <c:pt idx="74">
                  <c:v>15.026918769753182</c:v>
                </c:pt>
                <c:pt idx="75">
                  <c:v>0</c:v>
                </c:pt>
                <c:pt idx="76">
                  <c:v>0</c:v>
                </c:pt>
                <c:pt idx="77">
                  <c:v>14.069156371254817</c:v>
                </c:pt>
                <c:pt idx="78">
                  <c:v>0</c:v>
                </c:pt>
                <c:pt idx="79">
                  <c:v>14.486833413508627</c:v>
                </c:pt>
                <c:pt idx="80">
                  <c:v>0</c:v>
                </c:pt>
                <c:pt idx="81">
                  <c:v>14.800830103830368</c:v>
                </c:pt>
                <c:pt idx="82">
                  <c:v>0</c:v>
                </c:pt>
                <c:pt idx="83">
                  <c:v>15.337309478746697</c:v>
                </c:pt>
                <c:pt idx="84">
                  <c:v>14.5794949234439</c:v>
                </c:pt>
                <c:pt idx="85">
                  <c:v>14.868044003674152</c:v>
                </c:pt>
                <c:pt idx="86">
                  <c:v>14.694361662544559</c:v>
                </c:pt>
                <c:pt idx="87">
                  <c:v>14.346614059530149</c:v>
                </c:pt>
                <c:pt idx="88">
                  <c:v>15.126853223634676</c:v>
                </c:pt>
                <c:pt idx="89">
                  <c:v>14.886365212852818</c:v>
                </c:pt>
                <c:pt idx="90">
                  <c:v>14.613013654211795</c:v>
                </c:pt>
                <c:pt idx="91">
                  <c:v>15.026580654374039</c:v>
                </c:pt>
                <c:pt idx="92">
                  <c:v>15.139658578775219</c:v>
                </c:pt>
                <c:pt idx="93">
                  <c:v>0</c:v>
                </c:pt>
                <c:pt idx="94">
                  <c:v>15.198564995766285</c:v>
                </c:pt>
                <c:pt idx="95">
                  <c:v>0</c:v>
                </c:pt>
                <c:pt idx="96">
                  <c:v>15.060416968725283</c:v>
                </c:pt>
                <c:pt idx="97">
                  <c:v>14.453436837338538</c:v>
                </c:pt>
                <c:pt idx="98">
                  <c:v>15.590163346644086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F9D2-4402-894B-E26D4F55B55A}"/>
            </c:ext>
          </c:extLst>
        </c:ser>
        <c:ser>
          <c:idx val="20"/>
          <c:order val="20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'Cos500'!$Z$150:$Z$265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15.378906400023261</c:v>
                </c:pt>
                <c:pt idx="12">
                  <c:v>15.069986117799283</c:v>
                </c:pt>
                <c:pt idx="13">
                  <c:v>0</c:v>
                </c:pt>
                <c:pt idx="14">
                  <c:v>14.609557060427973</c:v>
                </c:pt>
                <c:pt idx="15">
                  <c:v>15.34154629897785</c:v>
                </c:pt>
                <c:pt idx="16">
                  <c:v>15.066619580610631</c:v>
                </c:pt>
                <c:pt idx="17">
                  <c:v>14.368109224915559</c:v>
                </c:pt>
                <c:pt idx="18">
                  <c:v>14.453120262716444</c:v>
                </c:pt>
                <c:pt idx="19">
                  <c:v>14.420442611886061</c:v>
                </c:pt>
                <c:pt idx="20">
                  <c:v>15.133813927667351</c:v>
                </c:pt>
                <c:pt idx="21">
                  <c:v>14.580093206767875</c:v>
                </c:pt>
                <c:pt idx="22">
                  <c:v>14.58347876394769</c:v>
                </c:pt>
                <c:pt idx="23">
                  <c:v>0</c:v>
                </c:pt>
                <c:pt idx="24">
                  <c:v>14.620562329134389</c:v>
                </c:pt>
                <c:pt idx="25">
                  <c:v>14.745293055624948</c:v>
                </c:pt>
                <c:pt idx="26">
                  <c:v>14.412285786446214</c:v>
                </c:pt>
                <c:pt idx="27">
                  <c:v>14.366010882509062</c:v>
                </c:pt>
                <c:pt idx="28">
                  <c:v>0</c:v>
                </c:pt>
                <c:pt idx="29">
                  <c:v>15.113038074705738</c:v>
                </c:pt>
                <c:pt idx="30">
                  <c:v>15.901372216840748</c:v>
                </c:pt>
                <c:pt idx="31">
                  <c:v>14.427719747305618</c:v>
                </c:pt>
                <c:pt idx="32">
                  <c:v>0</c:v>
                </c:pt>
                <c:pt idx="33">
                  <c:v>15.214981529349735</c:v>
                </c:pt>
                <c:pt idx="34">
                  <c:v>15.020564085621684</c:v>
                </c:pt>
                <c:pt idx="35">
                  <c:v>14.628199843059798</c:v>
                </c:pt>
                <c:pt idx="36">
                  <c:v>14.434762058252383</c:v>
                </c:pt>
                <c:pt idx="37">
                  <c:v>14.404676384611889</c:v>
                </c:pt>
                <c:pt idx="38">
                  <c:v>14.377611279518604</c:v>
                </c:pt>
                <c:pt idx="39">
                  <c:v>15.264032314610782</c:v>
                </c:pt>
                <c:pt idx="40">
                  <c:v>0</c:v>
                </c:pt>
                <c:pt idx="41">
                  <c:v>14.974295643129857</c:v>
                </c:pt>
                <c:pt idx="42">
                  <c:v>15.472396581598726</c:v>
                </c:pt>
                <c:pt idx="43">
                  <c:v>14.557455468456869</c:v>
                </c:pt>
                <c:pt idx="44">
                  <c:v>14.912597715556142</c:v>
                </c:pt>
                <c:pt idx="45">
                  <c:v>14.78764251414548</c:v>
                </c:pt>
                <c:pt idx="46">
                  <c:v>15.246779156645209</c:v>
                </c:pt>
                <c:pt idx="47">
                  <c:v>14.753439419241555</c:v>
                </c:pt>
                <c:pt idx="48">
                  <c:v>14.862123027415771</c:v>
                </c:pt>
                <c:pt idx="49">
                  <c:v>15.046173128572139</c:v>
                </c:pt>
                <c:pt idx="50">
                  <c:v>14.596065171573574</c:v>
                </c:pt>
                <c:pt idx="51">
                  <c:v>15.358916613458126</c:v>
                </c:pt>
                <c:pt idx="52">
                  <c:v>14.886186612583321</c:v>
                </c:pt>
                <c:pt idx="53">
                  <c:v>14.922459974681709</c:v>
                </c:pt>
                <c:pt idx="54">
                  <c:v>15.465030960141101</c:v>
                </c:pt>
                <c:pt idx="55">
                  <c:v>0</c:v>
                </c:pt>
                <c:pt idx="56">
                  <c:v>14.455153328092331</c:v>
                </c:pt>
                <c:pt idx="57">
                  <c:v>14.604763726713523</c:v>
                </c:pt>
                <c:pt idx="58">
                  <c:v>14.996313085883603</c:v>
                </c:pt>
                <c:pt idx="59">
                  <c:v>15.031445630189044</c:v>
                </c:pt>
                <c:pt idx="60">
                  <c:v>14.720025271857038</c:v>
                </c:pt>
                <c:pt idx="61">
                  <c:v>15.502398439213138</c:v>
                </c:pt>
                <c:pt idx="62">
                  <c:v>14.474485792768627</c:v>
                </c:pt>
                <c:pt idx="63">
                  <c:v>14.467608845437317</c:v>
                </c:pt>
                <c:pt idx="64">
                  <c:v>15.276154932218486</c:v>
                </c:pt>
                <c:pt idx="65">
                  <c:v>0</c:v>
                </c:pt>
                <c:pt idx="66">
                  <c:v>14.819309945718016</c:v>
                </c:pt>
                <c:pt idx="67">
                  <c:v>0</c:v>
                </c:pt>
                <c:pt idx="68">
                  <c:v>0</c:v>
                </c:pt>
                <c:pt idx="69">
                  <c:v>14.681935553241942</c:v>
                </c:pt>
                <c:pt idx="70">
                  <c:v>14.697868540820144</c:v>
                </c:pt>
                <c:pt idx="71">
                  <c:v>14.651387543213131</c:v>
                </c:pt>
                <c:pt idx="72">
                  <c:v>15.454673394132003</c:v>
                </c:pt>
                <c:pt idx="73">
                  <c:v>15.118581483443123</c:v>
                </c:pt>
                <c:pt idx="74">
                  <c:v>14.400165700800786</c:v>
                </c:pt>
                <c:pt idx="75">
                  <c:v>14.529511199537836</c:v>
                </c:pt>
                <c:pt idx="76">
                  <c:v>15.32118195429268</c:v>
                </c:pt>
                <c:pt idx="77">
                  <c:v>0</c:v>
                </c:pt>
                <c:pt idx="78">
                  <c:v>0</c:v>
                </c:pt>
                <c:pt idx="79">
                  <c:v>14.948959890986735</c:v>
                </c:pt>
                <c:pt idx="80">
                  <c:v>14.792402896953176</c:v>
                </c:pt>
                <c:pt idx="81">
                  <c:v>15.674374237717052</c:v>
                </c:pt>
                <c:pt idx="82">
                  <c:v>14.328636434077161</c:v>
                </c:pt>
                <c:pt idx="83">
                  <c:v>15.043553443421921</c:v>
                </c:pt>
                <c:pt idx="84">
                  <c:v>0</c:v>
                </c:pt>
                <c:pt idx="85">
                  <c:v>14.495954850071564</c:v>
                </c:pt>
                <c:pt idx="86">
                  <c:v>14.777330744953224</c:v>
                </c:pt>
                <c:pt idx="87">
                  <c:v>14.226080245241267</c:v>
                </c:pt>
                <c:pt idx="88">
                  <c:v>14.792166428385695</c:v>
                </c:pt>
                <c:pt idx="89">
                  <c:v>15.033352573613742</c:v>
                </c:pt>
                <c:pt idx="90">
                  <c:v>0</c:v>
                </c:pt>
                <c:pt idx="91">
                  <c:v>14.934800332462348</c:v>
                </c:pt>
                <c:pt idx="92">
                  <c:v>14.561815473164055</c:v>
                </c:pt>
                <c:pt idx="93">
                  <c:v>15.167154222111499</c:v>
                </c:pt>
                <c:pt idx="94">
                  <c:v>0</c:v>
                </c:pt>
                <c:pt idx="95">
                  <c:v>14.808886541729603</c:v>
                </c:pt>
                <c:pt idx="96">
                  <c:v>14.579021198154146</c:v>
                </c:pt>
                <c:pt idx="97">
                  <c:v>14.94610036360271</c:v>
                </c:pt>
                <c:pt idx="98">
                  <c:v>15.043444412830089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F9D2-4402-894B-E26D4F55B55A}"/>
            </c:ext>
          </c:extLst>
        </c:ser>
        <c:ser>
          <c:idx val="21"/>
          <c:order val="21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'Cos500'!$AA$150:$AA$265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14.944485879995289</c:v>
                </c:pt>
                <c:pt idx="12">
                  <c:v>15.348761313929396</c:v>
                </c:pt>
                <c:pt idx="13">
                  <c:v>15.661824039492947</c:v>
                </c:pt>
                <c:pt idx="14">
                  <c:v>15.222297578106284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14.346675640994874</c:v>
                </c:pt>
                <c:pt idx="19">
                  <c:v>15.055129190512011</c:v>
                </c:pt>
                <c:pt idx="20">
                  <c:v>15.722380921670469</c:v>
                </c:pt>
                <c:pt idx="21">
                  <c:v>14.501863400594301</c:v>
                </c:pt>
                <c:pt idx="22">
                  <c:v>0</c:v>
                </c:pt>
                <c:pt idx="23">
                  <c:v>14.465501819941672</c:v>
                </c:pt>
                <c:pt idx="24">
                  <c:v>0</c:v>
                </c:pt>
                <c:pt idx="25">
                  <c:v>14.466949135558568</c:v>
                </c:pt>
                <c:pt idx="26">
                  <c:v>14.938761571859661</c:v>
                </c:pt>
                <c:pt idx="27">
                  <c:v>14.88714562100251</c:v>
                </c:pt>
                <c:pt idx="28">
                  <c:v>15.09474531493408</c:v>
                </c:pt>
                <c:pt idx="29">
                  <c:v>14.857012086085021</c:v>
                </c:pt>
                <c:pt idx="30">
                  <c:v>14.628782171669005</c:v>
                </c:pt>
                <c:pt idx="31">
                  <c:v>0</c:v>
                </c:pt>
                <c:pt idx="32">
                  <c:v>15.604630989693669</c:v>
                </c:pt>
                <c:pt idx="33">
                  <c:v>0</c:v>
                </c:pt>
                <c:pt idx="34">
                  <c:v>14.723923784505567</c:v>
                </c:pt>
                <c:pt idx="35">
                  <c:v>0</c:v>
                </c:pt>
                <c:pt idx="36">
                  <c:v>15.021967849192617</c:v>
                </c:pt>
                <c:pt idx="37">
                  <c:v>15.261146248042085</c:v>
                </c:pt>
                <c:pt idx="38">
                  <c:v>15.143602730540392</c:v>
                </c:pt>
                <c:pt idx="39">
                  <c:v>15.072344027451942</c:v>
                </c:pt>
                <c:pt idx="40">
                  <c:v>14.859062604523434</c:v>
                </c:pt>
                <c:pt idx="41">
                  <c:v>14.423332724148457</c:v>
                </c:pt>
                <c:pt idx="42">
                  <c:v>0</c:v>
                </c:pt>
                <c:pt idx="43">
                  <c:v>14.508052743198389</c:v>
                </c:pt>
                <c:pt idx="44">
                  <c:v>14.856063045905319</c:v>
                </c:pt>
                <c:pt idx="45">
                  <c:v>15.059529528735888</c:v>
                </c:pt>
                <c:pt idx="46">
                  <c:v>14.944029634588508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14.995999585841057</c:v>
                </c:pt>
                <c:pt idx="52">
                  <c:v>14.710777194405425</c:v>
                </c:pt>
                <c:pt idx="53">
                  <c:v>14.845727001140496</c:v>
                </c:pt>
                <c:pt idx="54">
                  <c:v>0</c:v>
                </c:pt>
                <c:pt idx="55">
                  <c:v>15.452615100866614</c:v>
                </c:pt>
                <c:pt idx="56">
                  <c:v>14.878091596495567</c:v>
                </c:pt>
                <c:pt idx="57">
                  <c:v>14.660308503401545</c:v>
                </c:pt>
                <c:pt idx="58">
                  <c:v>0</c:v>
                </c:pt>
                <c:pt idx="59">
                  <c:v>0</c:v>
                </c:pt>
                <c:pt idx="60">
                  <c:v>15.011648034559956</c:v>
                </c:pt>
                <c:pt idx="61">
                  <c:v>15.503245771465112</c:v>
                </c:pt>
                <c:pt idx="62">
                  <c:v>14.840501925312852</c:v>
                </c:pt>
                <c:pt idx="63">
                  <c:v>14.50294305024433</c:v>
                </c:pt>
                <c:pt idx="64">
                  <c:v>15.29438575297748</c:v>
                </c:pt>
                <c:pt idx="65">
                  <c:v>15.044048745839728</c:v>
                </c:pt>
                <c:pt idx="66">
                  <c:v>14.968211780100624</c:v>
                </c:pt>
                <c:pt idx="67">
                  <c:v>14.895331367779887</c:v>
                </c:pt>
                <c:pt idx="68">
                  <c:v>14.94518191526949</c:v>
                </c:pt>
                <c:pt idx="69">
                  <c:v>15.699351147593713</c:v>
                </c:pt>
                <c:pt idx="70">
                  <c:v>14.292230589044912</c:v>
                </c:pt>
                <c:pt idx="71">
                  <c:v>15.271787025992865</c:v>
                </c:pt>
                <c:pt idx="72">
                  <c:v>15.049538003062255</c:v>
                </c:pt>
                <c:pt idx="73">
                  <c:v>0</c:v>
                </c:pt>
                <c:pt idx="74">
                  <c:v>14.788165895514101</c:v>
                </c:pt>
                <c:pt idx="75">
                  <c:v>14.396133936374639</c:v>
                </c:pt>
                <c:pt idx="76">
                  <c:v>14.298235022068948</c:v>
                </c:pt>
                <c:pt idx="77">
                  <c:v>0</c:v>
                </c:pt>
                <c:pt idx="78">
                  <c:v>0</c:v>
                </c:pt>
                <c:pt idx="79">
                  <c:v>14.584592401092612</c:v>
                </c:pt>
                <c:pt idx="80">
                  <c:v>14.260824783886973</c:v>
                </c:pt>
                <c:pt idx="81">
                  <c:v>14.923358537039313</c:v>
                </c:pt>
                <c:pt idx="82">
                  <c:v>0</c:v>
                </c:pt>
                <c:pt idx="83">
                  <c:v>15.094589207145683</c:v>
                </c:pt>
                <c:pt idx="84">
                  <c:v>14.513556510573741</c:v>
                </c:pt>
                <c:pt idx="85">
                  <c:v>14.914509490201477</c:v>
                </c:pt>
                <c:pt idx="86">
                  <c:v>15.004550070650311</c:v>
                </c:pt>
                <c:pt idx="87">
                  <c:v>14.829863169740417</c:v>
                </c:pt>
                <c:pt idx="88">
                  <c:v>14.889386031504987</c:v>
                </c:pt>
                <c:pt idx="89">
                  <c:v>0</c:v>
                </c:pt>
                <c:pt idx="90">
                  <c:v>14.897052232855778</c:v>
                </c:pt>
                <c:pt idx="91">
                  <c:v>15.176872286409177</c:v>
                </c:pt>
                <c:pt idx="92">
                  <c:v>14.855528241231381</c:v>
                </c:pt>
                <c:pt idx="93">
                  <c:v>14.817299555532696</c:v>
                </c:pt>
                <c:pt idx="94">
                  <c:v>0</c:v>
                </c:pt>
                <c:pt idx="95">
                  <c:v>15.565836607122341</c:v>
                </c:pt>
                <c:pt idx="96">
                  <c:v>15.060612483659236</c:v>
                </c:pt>
                <c:pt idx="97">
                  <c:v>15.234099491771083</c:v>
                </c:pt>
                <c:pt idx="98">
                  <c:v>0</c:v>
                </c:pt>
                <c:pt idx="99">
                  <c:v>14.968398883421839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F9D2-4402-894B-E26D4F55B55A}"/>
            </c:ext>
          </c:extLst>
        </c:ser>
        <c:ser>
          <c:idx val="22"/>
          <c:order val="22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'Cos500'!$AB$150:$AB$265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15.187653245034445</c:v>
                </c:pt>
                <c:pt idx="12">
                  <c:v>15.02585760126566</c:v>
                </c:pt>
                <c:pt idx="13">
                  <c:v>14.962420955392277</c:v>
                </c:pt>
                <c:pt idx="14">
                  <c:v>15.503112845562873</c:v>
                </c:pt>
                <c:pt idx="15">
                  <c:v>14.328731178456927</c:v>
                </c:pt>
                <c:pt idx="16">
                  <c:v>0</c:v>
                </c:pt>
                <c:pt idx="17">
                  <c:v>0</c:v>
                </c:pt>
                <c:pt idx="18">
                  <c:v>14.819840930874483</c:v>
                </c:pt>
                <c:pt idx="19">
                  <c:v>0</c:v>
                </c:pt>
                <c:pt idx="20">
                  <c:v>14.876382979698596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15.37952397004462</c:v>
                </c:pt>
                <c:pt idx="25">
                  <c:v>14.447863187091311</c:v>
                </c:pt>
                <c:pt idx="26">
                  <c:v>14.915900067443729</c:v>
                </c:pt>
                <c:pt idx="27">
                  <c:v>14.620154801093566</c:v>
                </c:pt>
                <c:pt idx="28">
                  <c:v>15.487238803305084</c:v>
                </c:pt>
                <c:pt idx="29">
                  <c:v>15.304416200185129</c:v>
                </c:pt>
                <c:pt idx="30">
                  <c:v>0</c:v>
                </c:pt>
                <c:pt idx="31">
                  <c:v>14.329454832279872</c:v>
                </c:pt>
                <c:pt idx="32">
                  <c:v>0</c:v>
                </c:pt>
                <c:pt idx="33">
                  <c:v>14.361111834134359</c:v>
                </c:pt>
                <c:pt idx="34">
                  <c:v>15.27401806711053</c:v>
                </c:pt>
                <c:pt idx="35">
                  <c:v>14.860095033219473</c:v>
                </c:pt>
                <c:pt idx="36">
                  <c:v>14.332822085555099</c:v>
                </c:pt>
                <c:pt idx="37">
                  <c:v>15.220038752362388</c:v>
                </c:pt>
                <c:pt idx="38">
                  <c:v>14.816564745482264</c:v>
                </c:pt>
                <c:pt idx="39">
                  <c:v>0</c:v>
                </c:pt>
                <c:pt idx="40">
                  <c:v>14.34330222294602</c:v>
                </c:pt>
                <c:pt idx="41">
                  <c:v>14.133669815651787</c:v>
                </c:pt>
                <c:pt idx="42">
                  <c:v>14.97902431041684</c:v>
                </c:pt>
                <c:pt idx="43">
                  <c:v>14.421384256500257</c:v>
                </c:pt>
                <c:pt idx="44">
                  <c:v>15.103156584826472</c:v>
                </c:pt>
                <c:pt idx="45">
                  <c:v>15.305678042403144</c:v>
                </c:pt>
                <c:pt idx="46">
                  <c:v>0</c:v>
                </c:pt>
                <c:pt idx="47">
                  <c:v>0</c:v>
                </c:pt>
                <c:pt idx="48">
                  <c:v>15.026310340301603</c:v>
                </c:pt>
                <c:pt idx="49">
                  <c:v>15.006107976125245</c:v>
                </c:pt>
                <c:pt idx="50">
                  <c:v>0</c:v>
                </c:pt>
                <c:pt idx="51">
                  <c:v>14.384368649128625</c:v>
                </c:pt>
                <c:pt idx="52">
                  <c:v>14.576681049868904</c:v>
                </c:pt>
                <c:pt idx="53">
                  <c:v>14.333989048799019</c:v>
                </c:pt>
                <c:pt idx="54">
                  <c:v>14.665026747893434</c:v>
                </c:pt>
                <c:pt idx="55">
                  <c:v>14.83377896186161</c:v>
                </c:pt>
                <c:pt idx="56">
                  <c:v>0</c:v>
                </c:pt>
                <c:pt idx="57">
                  <c:v>14.422488886657726</c:v>
                </c:pt>
                <c:pt idx="58">
                  <c:v>14.956636821902624</c:v>
                </c:pt>
                <c:pt idx="59">
                  <c:v>14.94729865785116</c:v>
                </c:pt>
                <c:pt idx="60">
                  <c:v>14.65596875721589</c:v>
                </c:pt>
                <c:pt idx="61">
                  <c:v>14.641006843924217</c:v>
                </c:pt>
                <c:pt idx="62">
                  <c:v>15.00384553924647</c:v>
                </c:pt>
                <c:pt idx="63">
                  <c:v>14.387331975884825</c:v>
                </c:pt>
                <c:pt idx="64">
                  <c:v>14.518983513593753</c:v>
                </c:pt>
                <c:pt idx="65">
                  <c:v>0</c:v>
                </c:pt>
                <c:pt idx="66">
                  <c:v>14.717465787246391</c:v>
                </c:pt>
                <c:pt idx="67">
                  <c:v>14.376772163219606</c:v>
                </c:pt>
                <c:pt idx="68">
                  <c:v>14.394001392302332</c:v>
                </c:pt>
                <c:pt idx="69">
                  <c:v>15.183160188282748</c:v>
                </c:pt>
                <c:pt idx="70">
                  <c:v>14.363338344584022</c:v>
                </c:pt>
                <c:pt idx="71">
                  <c:v>0</c:v>
                </c:pt>
                <c:pt idx="72">
                  <c:v>15.043291134365111</c:v>
                </c:pt>
                <c:pt idx="73">
                  <c:v>15.464291282671779</c:v>
                </c:pt>
                <c:pt idx="74">
                  <c:v>14.784152798499031</c:v>
                </c:pt>
                <c:pt idx="75">
                  <c:v>0</c:v>
                </c:pt>
                <c:pt idx="76">
                  <c:v>14.750126001125357</c:v>
                </c:pt>
                <c:pt idx="77">
                  <c:v>14.639268789429158</c:v>
                </c:pt>
                <c:pt idx="78">
                  <c:v>0</c:v>
                </c:pt>
                <c:pt idx="79">
                  <c:v>15.445986960873164</c:v>
                </c:pt>
                <c:pt idx="80">
                  <c:v>0</c:v>
                </c:pt>
                <c:pt idx="81">
                  <c:v>14.230022081228459</c:v>
                </c:pt>
                <c:pt idx="82">
                  <c:v>14.913558231942254</c:v>
                </c:pt>
                <c:pt idx="83">
                  <c:v>15.065255086204424</c:v>
                </c:pt>
                <c:pt idx="84">
                  <c:v>14.975207709896923</c:v>
                </c:pt>
                <c:pt idx="85">
                  <c:v>15.300654168368386</c:v>
                </c:pt>
                <c:pt idx="86">
                  <c:v>0</c:v>
                </c:pt>
                <c:pt idx="87">
                  <c:v>14.548419516707469</c:v>
                </c:pt>
                <c:pt idx="88">
                  <c:v>14.541204690683259</c:v>
                </c:pt>
                <c:pt idx="89">
                  <c:v>14.828270854798376</c:v>
                </c:pt>
                <c:pt idx="90">
                  <c:v>0</c:v>
                </c:pt>
                <c:pt idx="91">
                  <c:v>14.367525505070144</c:v>
                </c:pt>
                <c:pt idx="92">
                  <c:v>14.701021967779234</c:v>
                </c:pt>
                <c:pt idx="93">
                  <c:v>15.021846447569862</c:v>
                </c:pt>
                <c:pt idx="94">
                  <c:v>14.755977702713116</c:v>
                </c:pt>
                <c:pt idx="95">
                  <c:v>0</c:v>
                </c:pt>
                <c:pt idx="96">
                  <c:v>15.0889273787169</c:v>
                </c:pt>
                <c:pt idx="97">
                  <c:v>15.49746596092576</c:v>
                </c:pt>
                <c:pt idx="98">
                  <c:v>15.107813999104893</c:v>
                </c:pt>
                <c:pt idx="99">
                  <c:v>15.138916908766818</c:v>
                </c:pt>
                <c:pt idx="100">
                  <c:v>15.012008745599587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F9D2-4402-894B-E26D4F55B55A}"/>
            </c:ext>
          </c:extLst>
        </c:ser>
        <c:ser>
          <c:idx val="23"/>
          <c:order val="23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'Cos500'!$AC$150:$AC$265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14.546352618066832</c:v>
                </c:pt>
                <c:pt idx="11">
                  <c:v>14.432426484338363</c:v>
                </c:pt>
                <c:pt idx="12">
                  <c:v>14.797141805807639</c:v>
                </c:pt>
                <c:pt idx="13">
                  <c:v>15.303937613781056</c:v>
                </c:pt>
                <c:pt idx="14">
                  <c:v>14.965295325388436</c:v>
                </c:pt>
                <c:pt idx="15">
                  <c:v>15.095245215528006</c:v>
                </c:pt>
                <c:pt idx="16">
                  <c:v>15.388742218889682</c:v>
                </c:pt>
                <c:pt idx="17">
                  <c:v>15.170704000970625</c:v>
                </c:pt>
                <c:pt idx="18">
                  <c:v>14.896045361550346</c:v>
                </c:pt>
                <c:pt idx="19">
                  <c:v>14.534008962514541</c:v>
                </c:pt>
                <c:pt idx="20">
                  <c:v>15.557733313013685</c:v>
                </c:pt>
                <c:pt idx="21">
                  <c:v>0</c:v>
                </c:pt>
                <c:pt idx="22">
                  <c:v>14.950530117744878</c:v>
                </c:pt>
                <c:pt idx="23">
                  <c:v>14.625174525127326</c:v>
                </c:pt>
                <c:pt idx="24">
                  <c:v>14.836686404191051</c:v>
                </c:pt>
                <c:pt idx="25">
                  <c:v>14.627426284875373</c:v>
                </c:pt>
                <c:pt idx="26">
                  <c:v>0</c:v>
                </c:pt>
                <c:pt idx="27">
                  <c:v>14.908114906657211</c:v>
                </c:pt>
                <c:pt idx="28">
                  <c:v>14.546841138345457</c:v>
                </c:pt>
                <c:pt idx="29">
                  <c:v>14.90687595643176</c:v>
                </c:pt>
                <c:pt idx="30">
                  <c:v>0</c:v>
                </c:pt>
                <c:pt idx="31">
                  <c:v>15.351785681234785</c:v>
                </c:pt>
                <c:pt idx="32">
                  <c:v>14.516676149744852</c:v>
                </c:pt>
                <c:pt idx="33">
                  <c:v>15.196071123381385</c:v>
                </c:pt>
                <c:pt idx="34">
                  <c:v>15.607786247479519</c:v>
                </c:pt>
                <c:pt idx="35">
                  <c:v>15.107754023647885</c:v>
                </c:pt>
                <c:pt idx="36">
                  <c:v>14.748442325022735</c:v>
                </c:pt>
                <c:pt idx="37">
                  <c:v>15.042378007262627</c:v>
                </c:pt>
                <c:pt idx="38">
                  <c:v>15.362558808869215</c:v>
                </c:pt>
                <c:pt idx="39">
                  <c:v>14.565104870431782</c:v>
                </c:pt>
                <c:pt idx="40">
                  <c:v>0</c:v>
                </c:pt>
                <c:pt idx="41">
                  <c:v>14.809396065885386</c:v>
                </c:pt>
                <c:pt idx="42">
                  <c:v>14.908910258366497</c:v>
                </c:pt>
                <c:pt idx="43">
                  <c:v>14.228662088550951</c:v>
                </c:pt>
                <c:pt idx="44">
                  <c:v>14.393883048406375</c:v>
                </c:pt>
                <c:pt idx="45">
                  <c:v>15.246974714156135</c:v>
                </c:pt>
                <c:pt idx="46">
                  <c:v>0</c:v>
                </c:pt>
                <c:pt idx="47">
                  <c:v>15.418900932893411</c:v>
                </c:pt>
                <c:pt idx="48">
                  <c:v>14.377512965386945</c:v>
                </c:pt>
                <c:pt idx="49">
                  <c:v>0</c:v>
                </c:pt>
                <c:pt idx="50">
                  <c:v>14.871291778974932</c:v>
                </c:pt>
                <c:pt idx="51">
                  <c:v>14.666676132288568</c:v>
                </c:pt>
                <c:pt idx="52">
                  <c:v>15.198544375660502</c:v>
                </c:pt>
                <c:pt idx="53">
                  <c:v>14.746177482684619</c:v>
                </c:pt>
                <c:pt idx="54">
                  <c:v>14.719590625896581</c:v>
                </c:pt>
                <c:pt idx="55">
                  <c:v>15.663701867459086</c:v>
                </c:pt>
                <c:pt idx="56">
                  <c:v>15.179370797421413</c:v>
                </c:pt>
                <c:pt idx="57">
                  <c:v>0</c:v>
                </c:pt>
                <c:pt idx="58">
                  <c:v>14.862933010009963</c:v>
                </c:pt>
                <c:pt idx="59">
                  <c:v>15.178460376227303</c:v>
                </c:pt>
                <c:pt idx="60">
                  <c:v>15.088489761707949</c:v>
                </c:pt>
                <c:pt idx="61">
                  <c:v>15.355375842461266</c:v>
                </c:pt>
                <c:pt idx="62">
                  <c:v>14.738406730033789</c:v>
                </c:pt>
                <c:pt idx="63">
                  <c:v>14.453434544149381</c:v>
                </c:pt>
                <c:pt idx="64">
                  <c:v>14.563365376779572</c:v>
                </c:pt>
                <c:pt idx="65">
                  <c:v>15.170109098629233</c:v>
                </c:pt>
                <c:pt idx="66">
                  <c:v>14.598250858827742</c:v>
                </c:pt>
                <c:pt idx="67">
                  <c:v>14.557789221276334</c:v>
                </c:pt>
                <c:pt idx="68">
                  <c:v>0</c:v>
                </c:pt>
                <c:pt idx="69">
                  <c:v>14.360882026922525</c:v>
                </c:pt>
                <c:pt idx="70">
                  <c:v>0</c:v>
                </c:pt>
                <c:pt idx="71">
                  <c:v>14.558331698586285</c:v>
                </c:pt>
                <c:pt idx="72">
                  <c:v>15.198577367359835</c:v>
                </c:pt>
                <c:pt idx="73">
                  <c:v>14.929189199825986</c:v>
                </c:pt>
                <c:pt idx="74">
                  <c:v>0</c:v>
                </c:pt>
                <c:pt idx="75">
                  <c:v>14.820452042769576</c:v>
                </c:pt>
                <c:pt idx="76">
                  <c:v>14.464226417030201</c:v>
                </c:pt>
                <c:pt idx="77">
                  <c:v>0</c:v>
                </c:pt>
                <c:pt idx="78">
                  <c:v>14.381225220436571</c:v>
                </c:pt>
                <c:pt idx="79">
                  <c:v>15.216685688451406</c:v>
                </c:pt>
                <c:pt idx="80">
                  <c:v>15.1308030354657</c:v>
                </c:pt>
                <c:pt idx="81">
                  <c:v>15.011238781570137</c:v>
                </c:pt>
                <c:pt idx="82">
                  <c:v>0</c:v>
                </c:pt>
                <c:pt idx="83">
                  <c:v>14.900533439789157</c:v>
                </c:pt>
                <c:pt idx="84">
                  <c:v>14.641172081602342</c:v>
                </c:pt>
                <c:pt idx="85">
                  <c:v>0</c:v>
                </c:pt>
                <c:pt idx="86">
                  <c:v>0</c:v>
                </c:pt>
                <c:pt idx="87">
                  <c:v>14.738193706110485</c:v>
                </c:pt>
                <c:pt idx="88">
                  <c:v>14.861078371382833</c:v>
                </c:pt>
                <c:pt idx="89">
                  <c:v>15.131918942187683</c:v>
                </c:pt>
                <c:pt idx="90">
                  <c:v>14.976408217336061</c:v>
                </c:pt>
                <c:pt idx="91">
                  <c:v>14.476430176940893</c:v>
                </c:pt>
                <c:pt idx="92">
                  <c:v>14.992856711222577</c:v>
                </c:pt>
                <c:pt idx="93">
                  <c:v>15.288461624581513</c:v>
                </c:pt>
                <c:pt idx="94">
                  <c:v>14.262988285770001</c:v>
                </c:pt>
                <c:pt idx="95">
                  <c:v>14.79152995138301</c:v>
                </c:pt>
                <c:pt idx="96">
                  <c:v>14.369839012456756</c:v>
                </c:pt>
                <c:pt idx="97">
                  <c:v>14.775611904146357</c:v>
                </c:pt>
                <c:pt idx="98">
                  <c:v>14.526096857912769</c:v>
                </c:pt>
                <c:pt idx="99">
                  <c:v>14.45017286908592</c:v>
                </c:pt>
                <c:pt idx="100">
                  <c:v>14.985265661040776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F9D2-4402-894B-E26D4F55B55A}"/>
            </c:ext>
          </c:extLst>
        </c:ser>
        <c:ser>
          <c:idx val="24"/>
          <c:order val="24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'Cos500'!$AD$150:$AD$265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14.710515920385824</c:v>
                </c:pt>
                <c:pt idx="11">
                  <c:v>0</c:v>
                </c:pt>
                <c:pt idx="12">
                  <c:v>14.943142436415126</c:v>
                </c:pt>
                <c:pt idx="13">
                  <c:v>15.772073310224204</c:v>
                </c:pt>
                <c:pt idx="14">
                  <c:v>14.889399477805043</c:v>
                </c:pt>
                <c:pt idx="15">
                  <c:v>0</c:v>
                </c:pt>
                <c:pt idx="16">
                  <c:v>14.70175271518397</c:v>
                </c:pt>
                <c:pt idx="17">
                  <c:v>14.868225809535648</c:v>
                </c:pt>
                <c:pt idx="18">
                  <c:v>14.914714079770421</c:v>
                </c:pt>
                <c:pt idx="19">
                  <c:v>14.874552841362954</c:v>
                </c:pt>
                <c:pt idx="20">
                  <c:v>0</c:v>
                </c:pt>
                <c:pt idx="21">
                  <c:v>14.633591656537469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14.855461912246112</c:v>
                </c:pt>
                <c:pt idx="26">
                  <c:v>14.714276517679458</c:v>
                </c:pt>
                <c:pt idx="27">
                  <c:v>14.382371901761861</c:v>
                </c:pt>
                <c:pt idx="28">
                  <c:v>0</c:v>
                </c:pt>
                <c:pt idx="29">
                  <c:v>14.598446326047435</c:v>
                </c:pt>
                <c:pt idx="30">
                  <c:v>14.931960019324249</c:v>
                </c:pt>
                <c:pt idx="31">
                  <c:v>15.122767982546</c:v>
                </c:pt>
                <c:pt idx="32">
                  <c:v>14.630926975926224</c:v>
                </c:pt>
                <c:pt idx="33">
                  <c:v>15.806335003012173</c:v>
                </c:pt>
                <c:pt idx="34">
                  <c:v>14.926306425447347</c:v>
                </c:pt>
                <c:pt idx="35">
                  <c:v>0</c:v>
                </c:pt>
                <c:pt idx="36">
                  <c:v>14.225243357024377</c:v>
                </c:pt>
                <c:pt idx="37">
                  <c:v>14.897614996845325</c:v>
                </c:pt>
                <c:pt idx="38">
                  <c:v>15.105408496863809</c:v>
                </c:pt>
                <c:pt idx="39">
                  <c:v>14.397990383910232</c:v>
                </c:pt>
                <c:pt idx="40">
                  <c:v>15.185333881540116</c:v>
                </c:pt>
                <c:pt idx="41">
                  <c:v>14.978628280656007</c:v>
                </c:pt>
                <c:pt idx="42">
                  <c:v>14.513009062013257</c:v>
                </c:pt>
                <c:pt idx="43">
                  <c:v>15.459767809305037</c:v>
                </c:pt>
                <c:pt idx="44">
                  <c:v>14.828557109936776</c:v>
                </c:pt>
                <c:pt idx="45">
                  <c:v>0</c:v>
                </c:pt>
                <c:pt idx="46">
                  <c:v>0</c:v>
                </c:pt>
                <c:pt idx="47">
                  <c:v>14.467078046556759</c:v>
                </c:pt>
                <c:pt idx="48">
                  <c:v>14.871811906870406</c:v>
                </c:pt>
                <c:pt idx="49">
                  <c:v>0</c:v>
                </c:pt>
                <c:pt idx="50">
                  <c:v>14.793629414544462</c:v>
                </c:pt>
                <c:pt idx="51">
                  <c:v>15.090168785834162</c:v>
                </c:pt>
                <c:pt idx="52">
                  <c:v>14.880662134245185</c:v>
                </c:pt>
                <c:pt idx="53">
                  <c:v>14.541435079180387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14.979869879414723</c:v>
                </c:pt>
                <c:pt idx="58">
                  <c:v>0</c:v>
                </c:pt>
                <c:pt idx="59">
                  <c:v>15.279220787585885</c:v>
                </c:pt>
                <c:pt idx="60">
                  <c:v>0</c:v>
                </c:pt>
                <c:pt idx="61">
                  <c:v>14.806286159574096</c:v>
                </c:pt>
                <c:pt idx="62">
                  <c:v>14.694649942120732</c:v>
                </c:pt>
                <c:pt idx="63">
                  <c:v>15.185605892028656</c:v>
                </c:pt>
                <c:pt idx="64">
                  <c:v>14.480577478330794</c:v>
                </c:pt>
                <c:pt idx="65">
                  <c:v>14.638763225315737</c:v>
                </c:pt>
                <c:pt idx="66">
                  <c:v>15.689203603228387</c:v>
                </c:pt>
                <c:pt idx="67">
                  <c:v>14.611339812801868</c:v>
                </c:pt>
                <c:pt idx="68">
                  <c:v>15.773270688331454</c:v>
                </c:pt>
                <c:pt idx="69">
                  <c:v>14.987147214244763</c:v>
                </c:pt>
                <c:pt idx="70">
                  <c:v>0</c:v>
                </c:pt>
                <c:pt idx="71">
                  <c:v>14.58390690143988</c:v>
                </c:pt>
                <c:pt idx="72">
                  <c:v>14.272382395977081</c:v>
                </c:pt>
                <c:pt idx="73">
                  <c:v>14.384029768381662</c:v>
                </c:pt>
                <c:pt idx="74">
                  <c:v>14.663030124472657</c:v>
                </c:pt>
                <c:pt idx="75">
                  <c:v>14.524491539556628</c:v>
                </c:pt>
                <c:pt idx="76">
                  <c:v>15.142278062180575</c:v>
                </c:pt>
                <c:pt idx="77">
                  <c:v>15.001113405489713</c:v>
                </c:pt>
                <c:pt idx="78">
                  <c:v>0</c:v>
                </c:pt>
                <c:pt idx="79">
                  <c:v>14.541111001872215</c:v>
                </c:pt>
                <c:pt idx="80">
                  <c:v>14.756688965741001</c:v>
                </c:pt>
                <c:pt idx="81">
                  <c:v>15.200568716951695</c:v>
                </c:pt>
                <c:pt idx="82">
                  <c:v>14.282200527132357</c:v>
                </c:pt>
                <c:pt idx="83">
                  <c:v>15.250615146990633</c:v>
                </c:pt>
                <c:pt idx="84">
                  <c:v>0</c:v>
                </c:pt>
                <c:pt idx="85">
                  <c:v>14.525306601206367</c:v>
                </c:pt>
                <c:pt idx="86">
                  <c:v>14.945129437152593</c:v>
                </c:pt>
                <c:pt idx="87">
                  <c:v>15.688464762036768</c:v>
                </c:pt>
                <c:pt idx="88">
                  <c:v>14.275761543257291</c:v>
                </c:pt>
                <c:pt idx="89">
                  <c:v>15.136824056393191</c:v>
                </c:pt>
                <c:pt idx="90">
                  <c:v>14.755894284201574</c:v>
                </c:pt>
                <c:pt idx="91">
                  <c:v>0</c:v>
                </c:pt>
                <c:pt idx="92">
                  <c:v>14.4618442940038</c:v>
                </c:pt>
                <c:pt idx="93">
                  <c:v>0</c:v>
                </c:pt>
                <c:pt idx="94">
                  <c:v>14.723858582604873</c:v>
                </c:pt>
                <c:pt idx="95">
                  <c:v>0</c:v>
                </c:pt>
                <c:pt idx="96">
                  <c:v>15.000179977764933</c:v>
                </c:pt>
                <c:pt idx="97">
                  <c:v>14.827547607382028</c:v>
                </c:pt>
                <c:pt idx="98">
                  <c:v>0</c:v>
                </c:pt>
                <c:pt idx="99">
                  <c:v>0</c:v>
                </c:pt>
                <c:pt idx="100">
                  <c:v>14.422922080960561</c:v>
                </c:pt>
                <c:pt idx="101">
                  <c:v>15.068395720034079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F9D2-4402-894B-E26D4F55B55A}"/>
            </c:ext>
          </c:extLst>
        </c:ser>
        <c:ser>
          <c:idx val="25"/>
          <c:order val="25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'Cos500'!$AE$150:$AE$265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14.823908306649619</c:v>
                </c:pt>
                <c:pt idx="11">
                  <c:v>0</c:v>
                </c:pt>
                <c:pt idx="12">
                  <c:v>14.53809091610076</c:v>
                </c:pt>
                <c:pt idx="13">
                  <c:v>14.108509718694615</c:v>
                </c:pt>
                <c:pt idx="14">
                  <c:v>15.115540619582296</c:v>
                </c:pt>
                <c:pt idx="15">
                  <c:v>15.138627271197292</c:v>
                </c:pt>
                <c:pt idx="16">
                  <c:v>14.770646225085137</c:v>
                </c:pt>
                <c:pt idx="17">
                  <c:v>14.645275350779348</c:v>
                </c:pt>
                <c:pt idx="18">
                  <c:v>0</c:v>
                </c:pt>
                <c:pt idx="19">
                  <c:v>0</c:v>
                </c:pt>
                <c:pt idx="20">
                  <c:v>14.77030253930333</c:v>
                </c:pt>
                <c:pt idx="21">
                  <c:v>15.109035085824246</c:v>
                </c:pt>
                <c:pt idx="22">
                  <c:v>14.744065212243768</c:v>
                </c:pt>
                <c:pt idx="23">
                  <c:v>0</c:v>
                </c:pt>
                <c:pt idx="24">
                  <c:v>0</c:v>
                </c:pt>
                <c:pt idx="25">
                  <c:v>14.576530808721557</c:v>
                </c:pt>
                <c:pt idx="26">
                  <c:v>14.205345134853463</c:v>
                </c:pt>
                <c:pt idx="27">
                  <c:v>15.162389488620812</c:v>
                </c:pt>
                <c:pt idx="28">
                  <c:v>14.660682903196395</c:v>
                </c:pt>
                <c:pt idx="29">
                  <c:v>14.623842937287504</c:v>
                </c:pt>
                <c:pt idx="30">
                  <c:v>14.752413025249119</c:v>
                </c:pt>
                <c:pt idx="31">
                  <c:v>0</c:v>
                </c:pt>
                <c:pt idx="32">
                  <c:v>15.044711601959682</c:v>
                </c:pt>
                <c:pt idx="33">
                  <c:v>14.317315203335211</c:v>
                </c:pt>
                <c:pt idx="34">
                  <c:v>14.987774154936769</c:v>
                </c:pt>
                <c:pt idx="35">
                  <c:v>14.885808855443615</c:v>
                </c:pt>
                <c:pt idx="36">
                  <c:v>14.161021176983503</c:v>
                </c:pt>
                <c:pt idx="37">
                  <c:v>14.885583399818989</c:v>
                </c:pt>
                <c:pt idx="38">
                  <c:v>14.693656612138021</c:v>
                </c:pt>
                <c:pt idx="39">
                  <c:v>15.546709810008945</c:v>
                </c:pt>
                <c:pt idx="40">
                  <c:v>0</c:v>
                </c:pt>
                <c:pt idx="41">
                  <c:v>15.236751333029696</c:v>
                </c:pt>
                <c:pt idx="42">
                  <c:v>14.63831550440905</c:v>
                </c:pt>
                <c:pt idx="43">
                  <c:v>14.568858537711323</c:v>
                </c:pt>
                <c:pt idx="44">
                  <c:v>0</c:v>
                </c:pt>
                <c:pt idx="45">
                  <c:v>15.001286860438821</c:v>
                </c:pt>
                <c:pt idx="46">
                  <c:v>15.015993337816248</c:v>
                </c:pt>
                <c:pt idx="47">
                  <c:v>14.705486960884762</c:v>
                </c:pt>
                <c:pt idx="48">
                  <c:v>14.591203225063635</c:v>
                </c:pt>
                <c:pt idx="49">
                  <c:v>14.921703898924683</c:v>
                </c:pt>
                <c:pt idx="50">
                  <c:v>0</c:v>
                </c:pt>
                <c:pt idx="51">
                  <c:v>14.275533628778875</c:v>
                </c:pt>
                <c:pt idx="52">
                  <c:v>14.9800206520675</c:v>
                </c:pt>
                <c:pt idx="53">
                  <c:v>0</c:v>
                </c:pt>
                <c:pt idx="54">
                  <c:v>14.891548886324344</c:v>
                </c:pt>
                <c:pt idx="55">
                  <c:v>15.615646570445039</c:v>
                </c:pt>
                <c:pt idx="56">
                  <c:v>0</c:v>
                </c:pt>
                <c:pt idx="57">
                  <c:v>14.719273681128115</c:v>
                </c:pt>
                <c:pt idx="58">
                  <c:v>14.74409574517078</c:v>
                </c:pt>
                <c:pt idx="59">
                  <c:v>14.522332711145996</c:v>
                </c:pt>
                <c:pt idx="60">
                  <c:v>14.814032060255474</c:v>
                </c:pt>
                <c:pt idx="61">
                  <c:v>14.744778651773581</c:v>
                </c:pt>
                <c:pt idx="62">
                  <c:v>14.694302403308171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14.869737319693272</c:v>
                </c:pt>
                <c:pt idx="67">
                  <c:v>14.455096220900582</c:v>
                </c:pt>
                <c:pt idx="68">
                  <c:v>14.469082349744808</c:v>
                </c:pt>
                <c:pt idx="69">
                  <c:v>14.681923358050449</c:v>
                </c:pt>
                <c:pt idx="70">
                  <c:v>15.411369662172161</c:v>
                </c:pt>
                <c:pt idx="71">
                  <c:v>14.603765586552147</c:v>
                </c:pt>
                <c:pt idx="72">
                  <c:v>14.439395859342977</c:v>
                </c:pt>
                <c:pt idx="73">
                  <c:v>15.607150910625508</c:v>
                </c:pt>
                <c:pt idx="74">
                  <c:v>14.846241519704963</c:v>
                </c:pt>
                <c:pt idx="75">
                  <c:v>14.820343682421404</c:v>
                </c:pt>
                <c:pt idx="76">
                  <c:v>14.518128826341114</c:v>
                </c:pt>
                <c:pt idx="77">
                  <c:v>14.556848644446969</c:v>
                </c:pt>
                <c:pt idx="78">
                  <c:v>0</c:v>
                </c:pt>
                <c:pt idx="79">
                  <c:v>15.217219338800552</c:v>
                </c:pt>
                <c:pt idx="80">
                  <c:v>14.764331583485488</c:v>
                </c:pt>
                <c:pt idx="81">
                  <c:v>14.420395599741246</c:v>
                </c:pt>
                <c:pt idx="82">
                  <c:v>0</c:v>
                </c:pt>
                <c:pt idx="83">
                  <c:v>0</c:v>
                </c:pt>
                <c:pt idx="84">
                  <c:v>14.887832706475248</c:v>
                </c:pt>
                <c:pt idx="85">
                  <c:v>15.159840195629373</c:v>
                </c:pt>
                <c:pt idx="86">
                  <c:v>15.475825124969653</c:v>
                </c:pt>
                <c:pt idx="87">
                  <c:v>14.5837965095368</c:v>
                </c:pt>
                <c:pt idx="88">
                  <c:v>0</c:v>
                </c:pt>
                <c:pt idx="89">
                  <c:v>14.922107822734164</c:v>
                </c:pt>
                <c:pt idx="90">
                  <c:v>14.881494785821825</c:v>
                </c:pt>
                <c:pt idx="91">
                  <c:v>14.687443788339564</c:v>
                </c:pt>
                <c:pt idx="92">
                  <c:v>14.393101168859888</c:v>
                </c:pt>
                <c:pt idx="93">
                  <c:v>14.632322123568624</c:v>
                </c:pt>
                <c:pt idx="94">
                  <c:v>14.884611585096831</c:v>
                </c:pt>
                <c:pt idx="95">
                  <c:v>14.378533256166472</c:v>
                </c:pt>
                <c:pt idx="96">
                  <c:v>15.024565499942344</c:v>
                </c:pt>
                <c:pt idx="97">
                  <c:v>15.350415693428822</c:v>
                </c:pt>
                <c:pt idx="98">
                  <c:v>15.046419068338709</c:v>
                </c:pt>
                <c:pt idx="99">
                  <c:v>15.074262252070081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F9D2-4402-894B-E26D4F55B55A}"/>
            </c:ext>
          </c:extLst>
        </c:ser>
        <c:ser>
          <c:idx val="26"/>
          <c:order val="26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'Cos500'!$AF$150:$AF$265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14.524103897477877</c:v>
                </c:pt>
                <c:pt idx="9">
                  <c:v>14.641027688177413</c:v>
                </c:pt>
                <c:pt idx="10">
                  <c:v>14.869050041002744</c:v>
                </c:pt>
                <c:pt idx="11">
                  <c:v>14.610883639507009</c:v>
                </c:pt>
                <c:pt idx="12">
                  <c:v>14.836150933162893</c:v>
                </c:pt>
                <c:pt idx="13">
                  <c:v>14.869037711097757</c:v>
                </c:pt>
                <c:pt idx="14">
                  <c:v>14.626400425225018</c:v>
                </c:pt>
                <c:pt idx="15">
                  <c:v>0</c:v>
                </c:pt>
                <c:pt idx="16">
                  <c:v>14.619875087450563</c:v>
                </c:pt>
                <c:pt idx="17">
                  <c:v>15.404663556119988</c:v>
                </c:pt>
                <c:pt idx="18">
                  <c:v>15.083362311450308</c:v>
                </c:pt>
                <c:pt idx="19">
                  <c:v>15.186386974517735</c:v>
                </c:pt>
                <c:pt idx="20">
                  <c:v>14.68749730204407</c:v>
                </c:pt>
                <c:pt idx="21">
                  <c:v>14.858819216940315</c:v>
                </c:pt>
                <c:pt idx="22">
                  <c:v>0</c:v>
                </c:pt>
                <c:pt idx="23">
                  <c:v>14.828413038873169</c:v>
                </c:pt>
                <c:pt idx="24">
                  <c:v>14.750255690007199</c:v>
                </c:pt>
                <c:pt idx="25">
                  <c:v>14.904077155585078</c:v>
                </c:pt>
                <c:pt idx="26">
                  <c:v>14.799055062123646</c:v>
                </c:pt>
                <c:pt idx="27">
                  <c:v>0</c:v>
                </c:pt>
                <c:pt idx="28">
                  <c:v>0</c:v>
                </c:pt>
                <c:pt idx="29">
                  <c:v>15.303021007952758</c:v>
                </c:pt>
                <c:pt idx="30">
                  <c:v>14.873289205898768</c:v>
                </c:pt>
                <c:pt idx="31">
                  <c:v>14.753027772212828</c:v>
                </c:pt>
                <c:pt idx="32">
                  <c:v>0</c:v>
                </c:pt>
                <c:pt idx="33">
                  <c:v>14.270663699612125</c:v>
                </c:pt>
                <c:pt idx="34">
                  <c:v>0</c:v>
                </c:pt>
                <c:pt idx="35">
                  <c:v>14.79003028438952</c:v>
                </c:pt>
                <c:pt idx="36">
                  <c:v>15.136812171440287</c:v>
                </c:pt>
                <c:pt idx="37">
                  <c:v>0</c:v>
                </c:pt>
                <c:pt idx="38">
                  <c:v>14.80887946079458</c:v>
                </c:pt>
                <c:pt idx="39">
                  <c:v>0</c:v>
                </c:pt>
                <c:pt idx="40">
                  <c:v>14.734914986337419</c:v>
                </c:pt>
                <c:pt idx="41">
                  <c:v>15.253560911796612</c:v>
                </c:pt>
                <c:pt idx="42">
                  <c:v>15.038591155036672</c:v>
                </c:pt>
                <c:pt idx="43">
                  <c:v>14.219913135019301</c:v>
                </c:pt>
                <c:pt idx="44">
                  <c:v>14.433030183986473</c:v>
                </c:pt>
                <c:pt idx="45">
                  <c:v>14.188282887099572</c:v>
                </c:pt>
                <c:pt idx="46">
                  <c:v>14.640607632362144</c:v>
                </c:pt>
                <c:pt idx="47">
                  <c:v>0</c:v>
                </c:pt>
                <c:pt idx="48">
                  <c:v>14.640009618455835</c:v>
                </c:pt>
                <c:pt idx="49">
                  <c:v>15.313692202380162</c:v>
                </c:pt>
                <c:pt idx="50">
                  <c:v>15.28154012733518</c:v>
                </c:pt>
                <c:pt idx="51">
                  <c:v>14.417264045825728</c:v>
                </c:pt>
                <c:pt idx="52">
                  <c:v>14.832672381036726</c:v>
                </c:pt>
                <c:pt idx="53">
                  <c:v>14.400997079983973</c:v>
                </c:pt>
                <c:pt idx="54">
                  <c:v>14.569952388386413</c:v>
                </c:pt>
                <c:pt idx="55">
                  <c:v>15.095936276288544</c:v>
                </c:pt>
                <c:pt idx="56">
                  <c:v>15.060612483659236</c:v>
                </c:pt>
                <c:pt idx="57">
                  <c:v>15.314327623544571</c:v>
                </c:pt>
                <c:pt idx="58">
                  <c:v>14.665246464841399</c:v>
                </c:pt>
                <c:pt idx="59">
                  <c:v>14.964430767913978</c:v>
                </c:pt>
                <c:pt idx="60">
                  <c:v>14.670522766702076</c:v>
                </c:pt>
                <c:pt idx="61">
                  <c:v>0</c:v>
                </c:pt>
                <c:pt idx="62">
                  <c:v>15.026449502571587</c:v>
                </c:pt>
                <c:pt idx="63">
                  <c:v>14.829847747761884</c:v>
                </c:pt>
                <c:pt idx="64">
                  <c:v>15.229031321190915</c:v>
                </c:pt>
                <c:pt idx="65">
                  <c:v>15.125582751878216</c:v>
                </c:pt>
                <c:pt idx="66">
                  <c:v>14.674243231942501</c:v>
                </c:pt>
                <c:pt idx="67">
                  <c:v>15.232492951738692</c:v>
                </c:pt>
                <c:pt idx="68">
                  <c:v>0</c:v>
                </c:pt>
                <c:pt idx="69">
                  <c:v>15.158101384539899</c:v>
                </c:pt>
                <c:pt idx="70">
                  <c:v>0</c:v>
                </c:pt>
                <c:pt idx="71">
                  <c:v>14.446136238232052</c:v>
                </c:pt>
                <c:pt idx="72">
                  <c:v>14.714608440419992</c:v>
                </c:pt>
                <c:pt idx="73">
                  <c:v>0</c:v>
                </c:pt>
                <c:pt idx="74">
                  <c:v>0</c:v>
                </c:pt>
                <c:pt idx="75">
                  <c:v>14.59397960859912</c:v>
                </c:pt>
                <c:pt idx="76">
                  <c:v>0</c:v>
                </c:pt>
                <c:pt idx="77">
                  <c:v>0</c:v>
                </c:pt>
                <c:pt idx="78">
                  <c:v>14.599669691594135</c:v>
                </c:pt>
                <c:pt idx="79">
                  <c:v>15.083405860281474</c:v>
                </c:pt>
                <c:pt idx="80">
                  <c:v>0</c:v>
                </c:pt>
                <c:pt idx="81">
                  <c:v>0</c:v>
                </c:pt>
                <c:pt idx="82">
                  <c:v>15.09961297151446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15.263684583790329</c:v>
                </c:pt>
                <c:pt idx="87">
                  <c:v>14.361896800345709</c:v>
                </c:pt>
                <c:pt idx="88">
                  <c:v>14.874436298469172</c:v>
                </c:pt>
                <c:pt idx="89">
                  <c:v>14.73699215282725</c:v>
                </c:pt>
                <c:pt idx="90">
                  <c:v>15.040134569094119</c:v>
                </c:pt>
                <c:pt idx="91">
                  <c:v>14.788045987538483</c:v>
                </c:pt>
                <c:pt idx="92">
                  <c:v>0</c:v>
                </c:pt>
                <c:pt idx="93">
                  <c:v>15.111555194035033</c:v>
                </c:pt>
                <c:pt idx="94">
                  <c:v>15.182000705550241</c:v>
                </c:pt>
                <c:pt idx="95">
                  <c:v>15.518930268150916</c:v>
                </c:pt>
                <c:pt idx="96">
                  <c:v>0</c:v>
                </c:pt>
                <c:pt idx="97">
                  <c:v>14.829566200414405</c:v>
                </c:pt>
                <c:pt idx="98">
                  <c:v>14.963990765387878</c:v>
                </c:pt>
                <c:pt idx="99">
                  <c:v>14.730036150060096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F9D2-4402-894B-E26D4F55B55A}"/>
            </c:ext>
          </c:extLst>
        </c:ser>
        <c:ser>
          <c:idx val="27"/>
          <c:order val="27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'Cos500'!$AG$150:$AG$265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14.59397960859912</c:v>
                </c:pt>
                <c:pt idx="9">
                  <c:v>0</c:v>
                </c:pt>
                <c:pt idx="10">
                  <c:v>14.664644795641008</c:v>
                </c:pt>
                <c:pt idx="11">
                  <c:v>14.428585060035539</c:v>
                </c:pt>
                <c:pt idx="12">
                  <c:v>14.443544600663355</c:v>
                </c:pt>
                <c:pt idx="13">
                  <c:v>0</c:v>
                </c:pt>
                <c:pt idx="14">
                  <c:v>15.202428372656044</c:v>
                </c:pt>
                <c:pt idx="15">
                  <c:v>14.273688650263148</c:v>
                </c:pt>
                <c:pt idx="16">
                  <c:v>0</c:v>
                </c:pt>
                <c:pt idx="17">
                  <c:v>14.723932395345583</c:v>
                </c:pt>
                <c:pt idx="18">
                  <c:v>15.389871903771125</c:v>
                </c:pt>
                <c:pt idx="19">
                  <c:v>0</c:v>
                </c:pt>
                <c:pt idx="20">
                  <c:v>15.091160630362737</c:v>
                </c:pt>
                <c:pt idx="21">
                  <c:v>14.508772048270927</c:v>
                </c:pt>
                <c:pt idx="22">
                  <c:v>14.913089778063643</c:v>
                </c:pt>
                <c:pt idx="23">
                  <c:v>14.537265488970133</c:v>
                </c:pt>
                <c:pt idx="24">
                  <c:v>15.600358571455999</c:v>
                </c:pt>
                <c:pt idx="25">
                  <c:v>14.364724490887198</c:v>
                </c:pt>
                <c:pt idx="26">
                  <c:v>15.317895222112897</c:v>
                </c:pt>
                <c:pt idx="27">
                  <c:v>15.05479397290231</c:v>
                </c:pt>
                <c:pt idx="28">
                  <c:v>14.686563880816104</c:v>
                </c:pt>
                <c:pt idx="29">
                  <c:v>0</c:v>
                </c:pt>
                <c:pt idx="30">
                  <c:v>0</c:v>
                </c:pt>
                <c:pt idx="31">
                  <c:v>14.25136441914762</c:v>
                </c:pt>
                <c:pt idx="32">
                  <c:v>14.979521742622138</c:v>
                </c:pt>
                <c:pt idx="33">
                  <c:v>14.586357157635065</c:v>
                </c:pt>
                <c:pt idx="34">
                  <c:v>14.430839882185683</c:v>
                </c:pt>
                <c:pt idx="35">
                  <c:v>14.694344544040137</c:v>
                </c:pt>
                <c:pt idx="36">
                  <c:v>0</c:v>
                </c:pt>
                <c:pt idx="37">
                  <c:v>0</c:v>
                </c:pt>
                <c:pt idx="38">
                  <c:v>14.454181483093286</c:v>
                </c:pt>
                <c:pt idx="39">
                  <c:v>15.220842627652653</c:v>
                </c:pt>
                <c:pt idx="40">
                  <c:v>14.950441043977868</c:v>
                </c:pt>
                <c:pt idx="41">
                  <c:v>0</c:v>
                </c:pt>
                <c:pt idx="42">
                  <c:v>14.620334410385958</c:v>
                </c:pt>
                <c:pt idx="43">
                  <c:v>0</c:v>
                </c:pt>
                <c:pt idx="44">
                  <c:v>14.580531538735</c:v>
                </c:pt>
                <c:pt idx="45">
                  <c:v>15.545188318822492</c:v>
                </c:pt>
                <c:pt idx="46">
                  <c:v>14.905911856574976</c:v>
                </c:pt>
                <c:pt idx="47">
                  <c:v>15.347960991627922</c:v>
                </c:pt>
                <c:pt idx="48">
                  <c:v>14.81334876907588</c:v>
                </c:pt>
                <c:pt idx="49">
                  <c:v>14.518508017640029</c:v>
                </c:pt>
                <c:pt idx="50">
                  <c:v>14.701463931866018</c:v>
                </c:pt>
                <c:pt idx="51">
                  <c:v>14.414493688893687</c:v>
                </c:pt>
                <c:pt idx="52">
                  <c:v>14.849711097830422</c:v>
                </c:pt>
                <c:pt idx="53">
                  <c:v>15.168552871688718</c:v>
                </c:pt>
                <c:pt idx="54">
                  <c:v>0</c:v>
                </c:pt>
                <c:pt idx="55">
                  <c:v>14.246782847224738</c:v>
                </c:pt>
                <c:pt idx="56">
                  <c:v>15.377152289705059</c:v>
                </c:pt>
                <c:pt idx="57">
                  <c:v>14.304542226420285</c:v>
                </c:pt>
                <c:pt idx="58">
                  <c:v>15.04195828137342</c:v>
                </c:pt>
                <c:pt idx="59">
                  <c:v>14.711204279796959</c:v>
                </c:pt>
                <c:pt idx="60">
                  <c:v>0</c:v>
                </c:pt>
                <c:pt idx="61">
                  <c:v>14.311067981860354</c:v>
                </c:pt>
                <c:pt idx="62">
                  <c:v>14.627914523645778</c:v>
                </c:pt>
                <c:pt idx="63">
                  <c:v>0</c:v>
                </c:pt>
                <c:pt idx="64">
                  <c:v>14.818198501836775</c:v>
                </c:pt>
                <c:pt idx="65">
                  <c:v>14.712919789193354</c:v>
                </c:pt>
                <c:pt idx="66">
                  <c:v>14.526275291793009</c:v>
                </c:pt>
                <c:pt idx="67">
                  <c:v>14.696788283809676</c:v>
                </c:pt>
                <c:pt idx="68">
                  <c:v>15.200597450583773</c:v>
                </c:pt>
                <c:pt idx="69">
                  <c:v>15.453629422012728</c:v>
                </c:pt>
                <c:pt idx="70">
                  <c:v>14.693752882738821</c:v>
                </c:pt>
                <c:pt idx="71">
                  <c:v>15.196788078588314</c:v>
                </c:pt>
                <c:pt idx="72">
                  <c:v>0</c:v>
                </c:pt>
                <c:pt idx="73">
                  <c:v>15.522694565371109</c:v>
                </c:pt>
                <c:pt idx="74">
                  <c:v>0</c:v>
                </c:pt>
                <c:pt idx="75">
                  <c:v>14.943816160505744</c:v>
                </c:pt>
                <c:pt idx="76">
                  <c:v>14.931293580698185</c:v>
                </c:pt>
                <c:pt idx="77">
                  <c:v>14.309227619858735</c:v>
                </c:pt>
                <c:pt idx="78">
                  <c:v>14.99408410238215</c:v>
                </c:pt>
                <c:pt idx="79">
                  <c:v>14.618498901025774</c:v>
                </c:pt>
                <c:pt idx="80">
                  <c:v>15.068180850627076</c:v>
                </c:pt>
                <c:pt idx="81">
                  <c:v>0</c:v>
                </c:pt>
                <c:pt idx="82">
                  <c:v>14.611621889997757</c:v>
                </c:pt>
                <c:pt idx="83">
                  <c:v>14.589629065287442</c:v>
                </c:pt>
                <c:pt idx="84">
                  <c:v>15.710449942866592</c:v>
                </c:pt>
                <c:pt idx="85">
                  <c:v>14.235919640696665</c:v>
                </c:pt>
                <c:pt idx="86">
                  <c:v>14.97944456864934</c:v>
                </c:pt>
                <c:pt idx="87">
                  <c:v>14.487931970323084</c:v>
                </c:pt>
                <c:pt idx="88">
                  <c:v>0</c:v>
                </c:pt>
                <c:pt idx="89">
                  <c:v>14.988891016131909</c:v>
                </c:pt>
                <c:pt idx="90">
                  <c:v>14.912618428453177</c:v>
                </c:pt>
                <c:pt idx="91">
                  <c:v>15.174412946528639</c:v>
                </c:pt>
                <c:pt idx="92">
                  <c:v>0</c:v>
                </c:pt>
                <c:pt idx="93">
                  <c:v>0</c:v>
                </c:pt>
                <c:pt idx="94">
                  <c:v>15.165057566064228</c:v>
                </c:pt>
                <c:pt idx="95">
                  <c:v>14.429278980246995</c:v>
                </c:pt>
                <c:pt idx="96">
                  <c:v>14.939694432642895</c:v>
                </c:pt>
                <c:pt idx="97">
                  <c:v>14.475049077281612</c:v>
                </c:pt>
                <c:pt idx="98">
                  <c:v>14.536563492478006</c:v>
                </c:pt>
                <c:pt idx="99">
                  <c:v>14.693664525595112</c:v>
                </c:pt>
                <c:pt idx="100">
                  <c:v>15.178425820307378</c:v>
                </c:pt>
                <c:pt idx="101">
                  <c:v>15.044262946647054</c:v>
                </c:pt>
                <c:pt idx="102">
                  <c:v>14.354391791099378</c:v>
                </c:pt>
                <c:pt idx="103">
                  <c:v>14.490952423667999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F9D2-4402-894B-E26D4F55B55A}"/>
            </c:ext>
          </c:extLst>
        </c:ser>
        <c:ser>
          <c:idx val="28"/>
          <c:order val="28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'Cos500'!$AH$150:$AH$265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15.310185453751162</c:v>
                </c:pt>
                <c:pt idx="8">
                  <c:v>14.864769089239273</c:v>
                </c:pt>
                <c:pt idx="9">
                  <c:v>14.948077578575781</c:v>
                </c:pt>
                <c:pt idx="10">
                  <c:v>14.326368636633978</c:v>
                </c:pt>
                <c:pt idx="11">
                  <c:v>14.782878779024841</c:v>
                </c:pt>
                <c:pt idx="12">
                  <c:v>14.965121704425865</c:v>
                </c:pt>
                <c:pt idx="13">
                  <c:v>14.529742102848646</c:v>
                </c:pt>
                <c:pt idx="14">
                  <c:v>14.599206005430531</c:v>
                </c:pt>
                <c:pt idx="15">
                  <c:v>14.814359818378929</c:v>
                </c:pt>
                <c:pt idx="16">
                  <c:v>14.773470479538444</c:v>
                </c:pt>
                <c:pt idx="17">
                  <c:v>15.410575640224938</c:v>
                </c:pt>
                <c:pt idx="18">
                  <c:v>14.46021054286839</c:v>
                </c:pt>
                <c:pt idx="19">
                  <c:v>14.308296498225147</c:v>
                </c:pt>
                <c:pt idx="20">
                  <c:v>14.627370977959728</c:v>
                </c:pt>
                <c:pt idx="21">
                  <c:v>14.650743056516941</c:v>
                </c:pt>
                <c:pt idx="22">
                  <c:v>0</c:v>
                </c:pt>
                <c:pt idx="23">
                  <c:v>14.188692298277557</c:v>
                </c:pt>
                <c:pt idx="24">
                  <c:v>14.789641339954214</c:v>
                </c:pt>
                <c:pt idx="25">
                  <c:v>15.224505869792587</c:v>
                </c:pt>
                <c:pt idx="26">
                  <c:v>14.991619864245406</c:v>
                </c:pt>
                <c:pt idx="27">
                  <c:v>15.092197106132341</c:v>
                </c:pt>
                <c:pt idx="28">
                  <c:v>0</c:v>
                </c:pt>
                <c:pt idx="29">
                  <c:v>14.937653775843325</c:v>
                </c:pt>
                <c:pt idx="30">
                  <c:v>0</c:v>
                </c:pt>
                <c:pt idx="31">
                  <c:v>0</c:v>
                </c:pt>
                <c:pt idx="32">
                  <c:v>14.807401066121297</c:v>
                </c:pt>
                <c:pt idx="33">
                  <c:v>0</c:v>
                </c:pt>
                <c:pt idx="34">
                  <c:v>14.843609584689172</c:v>
                </c:pt>
                <c:pt idx="35">
                  <c:v>15.261003404459663</c:v>
                </c:pt>
                <c:pt idx="36">
                  <c:v>14.789685747964672</c:v>
                </c:pt>
                <c:pt idx="37">
                  <c:v>0</c:v>
                </c:pt>
                <c:pt idx="38">
                  <c:v>14.934975155959313</c:v>
                </c:pt>
                <c:pt idx="39">
                  <c:v>0</c:v>
                </c:pt>
                <c:pt idx="40">
                  <c:v>14.347422719974178</c:v>
                </c:pt>
                <c:pt idx="41">
                  <c:v>0</c:v>
                </c:pt>
                <c:pt idx="42">
                  <c:v>14.528524630405961</c:v>
                </c:pt>
                <c:pt idx="43">
                  <c:v>14.26574914067721</c:v>
                </c:pt>
                <c:pt idx="44">
                  <c:v>14.651941066901605</c:v>
                </c:pt>
                <c:pt idx="45">
                  <c:v>15.147258520599346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14.544022751278268</c:v>
                </c:pt>
                <c:pt idx="52">
                  <c:v>14.418110624031234</c:v>
                </c:pt>
                <c:pt idx="53">
                  <c:v>14.381685338403338</c:v>
                </c:pt>
                <c:pt idx="54">
                  <c:v>0</c:v>
                </c:pt>
                <c:pt idx="55">
                  <c:v>15.442009943915238</c:v>
                </c:pt>
                <c:pt idx="56">
                  <c:v>15.305958312418959</c:v>
                </c:pt>
                <c:pt idx="57">
                  <c:v>14.620713688498185</c:v>
                </c:pt>
                <c:pt idx="58">
                  <c:v>14.643469949218682</c:v>
                </c:pt>
                <c:pt idx="59">
                  <c:v>15.402804555733068</c:v>
                </c:pt>
                <c:pt idx="60">
                  <c:v>14.730195016177026</c:v>
                </c:pt>
                <c:pt idx="61">
                  <c:v>14.477869767294298</c:v>
                </c:pt>
                <c:pt idx="62">
                  <c:v>14.238921340680996</c:v>
                </c:pt>
                <c:pt idx="63">
                  <c:v>14.94513239383479</c:v>
                </c:pt>
                <c:pt idx="64">
                  <c:v>14.824865847724404</c:v>
                </c:pt>
                <c:pt idx="65">
                  <c:v>14.386843054400009</c:v>
                </c:pt>
                <c:pt idx="66">
                  <c:v>15.249556655418589</c:v>
                </c:pt>
                <c:pt idx="67">
                  <c:v>15.035195316016422</c:v>
                </c:pt>
                <c:pt idx="68">
                  <c:v>0</c:v>
                </c:pt>
                <c:pt idx="69">
                  <c:v>14.873660578845662</c:v>
                </c:pt>
                <c:pt idx="70">
                  <c:v>15.506841784447809</c:v>
                </c:pt>
                <c:pt idx="71">
                  <c:v>14.462487094006386</c:v>
                </c:pt>
                <c:pt idx="72">
                  <c:v>15.02850110114866</c:v>
                </c:pt>
                <c:pt idx="73">
                  <c:v>15.149355847688273</c:v>
                </c:pt>
                <c:pt idx="74">
                  <c:v>14.427916781825941</c:v>
                </c:pt>
                <c:pt idx="75">
                  <c:v>14.502404585252155</c:v>
                </c:pt>
                <c:pt idx="76">
                  <c:v>15.068944101219234</c:v>
                </c:pt>
                <c:pt idx="77">
                  <c:v>0</c:v>
                </c:pt>
                <c:pt idx="78">
                  <c:v>14.56298955621069</c:v>
                </c:pt>
                <c:pt idx="79">
                  <c:v>14.429775689297099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15.112662803087703</c:v>
                </c:pt>
                <c:pt idx="84">
                  <c:v>14.738268692927564</c:v>
                </c:pt>
                <c:pt idx="85">
                  <c:v>0</c:v>
                </c:pt>
                <c:pt idx="86">
                  <c:v>16.288562198393819</c:v>
                </c:pt>
                <c:pt idx="87">
                  <c:v>14.680510465300333</c:v>
                </c:pt>
                <c:pt idx="88">
                  <c:v>14.724845405071529</c:v>
                </c:pt>
                <c:pt idx="89">
                  <c:v>0</c:v>
                </c:pt>
                <c:pt idx="90">
                  <c:v>14.399145672234786</c:v>
                </c:pt>
                <c:pt idx="91">
                  <c:v>14.49138550933028</c:v>
                </c:pt>
                <c:pt idx="92">
                  <c:v>15.084039243838843</c:v>
                </c:pt>
                <c:pt idx="93">
                  <c:v>14.650709569451312</c:v>
                </c:pt>
                <c:pt idx="94">
                  <c:v>0</c:v>
                </c:pt>
                <c:pt idx="95">
                  <c:v>0</c:v>
                </c:pt>
                <c:pt idx="96">
                  <c:v>14.563826247907363</c:v>
                </c:pt>
                <c:pt idx="97">
                  <c:v>14.32372121486263</c:v>
                </c:pt>
                <c:pt idx="98">
                  <c:v>14.935622373874134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14.442757973333563</c:v>
                </c:pt>
                <c:pt idx="103">
                  <c:v>15.15425761894959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F9D2-4402-894B-E26D4F55B55A}"/>
            </c:ext>
          </c:extLst>
        </c:ser>
        <c:ser>
          <c:idx val="29"/>
          <c:order val="29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'Cos500'!$AI$150:$AI$265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14.636527512634256</c:v>
                </c:pt>
                <c:pt idx="8">
                  <c:v>14.189025451314237</c:v>
                </c:pt>
                <c:pt idx="9">
                  <c:v>14.990917971872435</c:v>
                </c:pt>
                <c:pt idx="10">
                  <c:v>14.760739041085307</c:v>
                </c:pt>
                <c:pt idx="11">
                  <c:v>14.554347400595843</c:v>
                </c:pt>
                <c:pt idx="12">
                  <c:v>15.201917146814445</c:v>
                </c:pt>
                <c:pt idx="13">
                  <c:v>14.844273028004338</c:v>
                </c:pt>
                <c:pt idx="14">
                  <c:v>0</c:v>
                </c:pt>
                <c:pt idx="15">
                  <c:v>14.877741260175506</c:v>
                </c:pt>
                <c:pt idx="16">
                  <c:v>15.30512663916678</c:v>
                </c:pt>
                <c:pt idx="17">
                  <c:v>15.019298489668056</c:v>
                </c:pt>
                <c:pt idx="18">
                  <c:v>0</c:v>
                </c:pt>
                <c:pt idx="19">
                  <c:v>14.495355593504712</c:v>
                </c:pt>
                <c:pt idx="20">
                  <c:v>15.092104899403425</c:v>
                </c:pt>
                <c:pt idx="21">
                  <c:v>15.417894156667478</c:v>
                </c:pt>
                <c:pt idx="22">
                  <c:v>15.449048520382004</c:v>
                </c:pt>
                <c:pt idx="23">
                  <c:v>15.656578249045515</c:v>
                </c:pt>
                <c:pt idx="24">
                  <c:v>0</c:v>
                </c:pt>
                <c:pt idx="25">
                  <c:v>14.517308087199591</c:v>
                </c:pt>
                <c:pt idx="26">
                  <c:v>14.848812390333626</c:v>
                </c:pt>
                <c:pt idx="27">
                  <c:v>0</c:v>
                </c:pt>
                <c:pt idx="28">
                  <c:v>14.325947485417501</c:v>
                </c:pt>
                <c:pt idx="29">
                  <c:v>14.89968811541921</c:v>
                </c:pt>
                <c:pt idx="30">
                  <c:v>14.916637892525058</c:v>
                </c:pt>
                <c:pt idx="31">
                  <c:v>15.074949669650991</c:v>
                </c:pt>
                <c:pt idx="32">
                  <c:v>14.57397046224377</c:v>
                </c:pt>
                <c:pt idx="33">
                  <c:v>15.067217084836324</c:v>
                </c:pt>
                <c:pt idx="34">
                  <c:v>14.683746121887788</c:v>
                </c:pt>
                <c:pt idx="35">
                  <c:v>15.449240745008844</c:v>
                </c:pt>
                <c:pt idx="36">
                  <c:v>15.609049331846556</c:v>
                </c:pt>
                <c:pt idx="37">
                  <c:v>0</c:v>
                </c:pt>
                <c:pt idx="38">
                  <c:v>14.827095814112633</c:v>
                </c:pt>
                <c:pt idx="39">
                  <c:v>0</c:v>
                </c:pt>
                <c:pt idx="40">
                  <c:v>15.037773794625988</c:v>
                </c:pt>
                <c:pt idx="41">
                  <c:v>15.206978256986616</c:v>
                </c:pt>
                <c:pt idx="42">
                  <c:v>14.97999404893198</c:v>
                </c:pt>
                <c:pt idx="43">
                  <c:v>14.849281793742859</c:v>
                </c:pt>
                <c:pt idx="44">
                  <c:v>14.977134622774484</c:v>
                </c:pt>
                <c:pt idx="45">
                  <c:v>15.234126090496071</c:v>
                </c:pt>
                <c:pt idx="46">
                  <c:v>14.973969983703233</c:v>
                </c:pt>
                <c:pt idx="47">
                  <c:v>14.974384793892225</c:v>
                </c:pt>
                <c:pt idx="48">
                  <c:v>15.028952313067869</c:v>
                </c:pt>
                <c:pt idx="49">
                  <c:v>15.211384883632515</c:v>
                </c:pt>
                <c:pt idx="50">
                  <c:v>0</c:v>
                </c:pt>
                <c:pt idx="51">
                  <c:v>15.011146090907035</c:v>
                </c:pt>
                <c:pt idx="52">
                  <c:v>0</c:v>
                </c:pt>
                <c:pt idx="53">
                  <c:v>14.717002323888574</c:v>
                </c:pt>
                <c:pt idx="54">
                  <c:v>15.052340862044996</c:v>
                </c:pt>
                <c:pt idx="55">
                  <c:v>15.239135492617033</c:v>
                </c:pt>
                <c:pt idx="56">
                  <c:v>15.126823550254668</c:v>
                </c:pt>
                <c:pt idx="57">
                  <c:v>14.727622984535584</c:v>
                </c:pt>
                <c:pt idx="58">
                  <c:v>0</c:v>
                </c:pt>
                <c:pt idx="59">
                  <c:v>0</c:v>
                </c:pt>
                <c:pt idx="60">
                  <c:v>15.343169222725944</c:v>
                </c:pt>
                <c:pt idx="61">
                  <c:v>14.328926714397266</c:v>
                </c:pt>
                <c:pt idx="62">
                  <c:v>15.005212911723472</c:v>
                </c:pt>
                <c:pt idx="63">
                  <c:v>15.092887770294361</c:v>
                </c:pt>
                <c:pt idx="64">
                  <c:v>14.202714396486165</c:v>
                </c:pt>
                <c:pt idx="65">
                  <c:v>0</c:v>
                </c:pt>
                <c:pt idx="66">
                  <c:v>0</c:v>
                </c:pt>
                <c:pt idx="67">
                  <c:v>14.495948612075534</c:v>
                </c:pt>
                <c:pt idx="68">
                  <c:v>15.065571685994424</c:v>
                </c:pt>
                <c:pt idx="69">
                  <c:v>14.634597666906009</c:v>
                </c:pt>
                <c:pt idx="70">
                  <c:v>14.478194805590507</c:v>
                </c:pt>
                <c:pt idx="71">
                  <c:v>14.983819038623421</c:v>
                </c:pt>
                <c:pt idx="72">
                  <c:v>14.853595100216324</c:v>
                </c:pt>
                <c:pt idx="73">
                  <c:v>14.945839940135093</c:v>
                </c:pt>
                <c:pt idx="74">
                  <c:v>15.265462884696776</c:v>
                </c:pt>
                <c:pt idx="75">
                  <c:v>14.469540001065841</c:v>
                </c:pt>
                <c:pt idx="76">
                  <c:v>14.070272691743318</c:v>
                </c:pt>
                <c:pt idx="77">
                  <c:v>15.278068475574772</c:v>
                </c:pt>
                <c:pt idx="78">
                  <c:v>0</c:v>
                </c:pt>
                <c:pt idx="79">
                  <c:v>15.014684733191613</c:v>
                </c:pt>
                <c:pt idx="80">
                  <c:v>14.813859088140205</c:v>
                </c:pt>
                <c:pt idx="81">
                  <c:v>14.623986964171934</c:v>
                </c:pt>
                <c:pt idx="82">
                  <c:v>0</c:v>
                </c:pt>
                <c:pt idx="83">
                  <c:v>14.684223534603687</c:v>
                </c:pt>
                <c:pt idx="84">
                  <c:v>14.579753880714598</c:v>
                </c:pt>
                <c:pt idx="85">
                  <c:v>0</c:v>
                </c:pt>
                <c:pt idx="86">
                  <c:v>14.703144725223558</c:v>
                </c:pt>
                <c:pt idx="87">
                  <c:v>14.434757270343226</c:v>
                </c:pt>
                <c:pt idx="88">
                  <c:v>14.660084848437386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14.801388272735343</c:v>
                </c:pt>
                <c:pt idx="93">
                  <c:v>14.26880137951335</c:v>
                </c:pt>
                <c:pt idx="94">
                  <c:v>14.68086106335352</c:v>
                </c:pt>
                <c:pt idx="95">
                  <c:v>14.631243825768182</c:v>
                </c:pt>
                <c:pt idx="96">
                  <c:v>15.458627274770404</c:v>
                </c:pt>
                <c:pt idx="97">
                  <c:v>15.001785401157875</c:v>
                </c:pt>
                <c:pt idx="98">
                  <c:v>14.598206496874834</c:v>
                </c:pt>
                <c:pt idx="99">
                  <c:v>14.475622527186527</c:v>
                </c:pt>
                <c:pt idx="100">
                  <c:v>14.578075636707021</c:v>
                </c:pt>
                <c:pt idx="101">
                  <c:v>0</c:v>
                </c:pt>
                <c:pt idx="102">
                  <c:v>15.282537148682955</c:v>
                </c:pt>
                <c:pt idx="103">
                  <c:v>14.938236941446828</c:v>
                </c:pt>
                <c:pt idx="104">
                  <c:v>14.909387252719918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F9D2-4402-894B-E26D4F55B55A}"/>
            </c:ext>
          </c:extLst>
        </c:ser>
        <c:ser>
          <c:idx val="30"/>
          <c:order val="30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'Cos500'!$AJ$150:$AJ$265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14.964512776965012</c:v>
                </c:pt>
                <c:pt idx="6">
                  <c:v>14.754592939762489</c:v>
                </c:pt>
                <c:pt idx="7">
                  <c:v>14.974097925764243</c:v>
                </c:pt>
                <c:pt idx="8">
                  <c:v>14.457788066884834</c:v>
                </c:pt>
                <c:pt idx="9">
                  <c:v>14.34083658725336</c:v>
                </c:pt>
                <c:pt idx="10">
                  <c:v>14.766152489859424</c:v>
                </c:pt>
                <c:pt idx="11">
                  <c:v>14.770094648718272</c:v>
                </c:pt>
                <c:pt idx="12">
                  <c:v>15.283759032287488</c:v>
                </c:pt>
                <c:pt idx="13">
                  <c:v>15.189972906818731</c:v>
                </c:pt>
                <c:pt idx="14">
                  <c:v>14.925001475365793</c:v>
                </c:pt>
                <c:pt idx="15">
                  <c:v>0</c:v>
                </c:pt>
                <c:pt idx="16">
                  <c:v>14.649245264062298</c:v>
                </c:pt>
                <c:pt idx="17">
                  <c:v>0</c:v>
                </c:pt>
                <c:pt idx="18">
                  <c:v>14.835236068060983</c:v>
                </c:pt>
                <c:pt idx="19">
                  <c:v>15.60706881200033</c:v>
                </c:pt>
                <c:pt idx="20">
                  <c:v>14.539581017676392</c:v>
                </c:pt>
                <c:pt idx="21">
                  <c:v>14.639313633560242</c:v>
                </c:pt>
                <c:pt idx="22">
                  <c:v>14.628630534939349</c:v>
                </c:pt>
                <c:pt idx="23">
                  <c:v>14.825847548901411</c:v>
                </c:pt>
                <c:pt idx="24">
                  <c:v>15.055385595042386</c:v>
                </c:pt>
                <c:pt idx="25">
                  <c:v>0</c:v>
                </c:pt>
                <c:pt idx="26">
                  <c:v>15.394219586485605</c:v>
                </c:pt>
                <c:pt idx="27">
                  <c:v>15.07258220246449</c:v>
                </c:pt>
                <c:pt idx="28">
                  <c:v>14.492313296482497</c:v>
                </c:pt>
                <c:pt idx="29">
                  <c:v>15.057543251931559</c:v>
                </c:pt>
                <c:pt idx="30">
                  <c:v>14.476932295518427</c:v>
                </c:pt>
                <c:pt idx="31">
                  <c:v>14.482915011040619</c:v>
                </c:pt>
                <c:pt idx="32">
                  <c:v>14.231484882220682</c:v>
                </c:pt>
                <c:pt idx="33">
                  <c:v>14.79153626813333</c:v>
                </c:pt>
                <c:pt idx="34">
                  <c:v>14.329390759721015</c:v>
                </c:pt>
                <c:pt idx="35">
                  <c:v>15.281134539255344</c:v>
                </c:pt>
                <c:pt idx="36">
                  <c:v>14.292655837074141</c:v>
                </c:pt>
                <c:pt idx="37">
                  <c:v>15.378219785519354</c:v>
                </c:pt>
                <c:pt idx="38">
                  <c:v>14.637835826341865</c:v>
                </c:pt>
                <c:pt idx="39">
                  <c:v>14.444346197907571</c:v>
                </c:pt>
                <c:pt idx="40">
                  <c:v>15.473179570582037</c:v>
                </c:pt>
                <c:pt idx="41">
                  <c:v>14.714314248951043</c:v>
                </c:pt>
                <c:pt idx="42">
                  <c:v>0</c:v>
                </c:pt>
                <c:pt idx="43">
                  <c:v>14.283318193000417</c:v>
                </c:pt>
                <c:pt idx="44">
                  <c:v>14.766175928404829</c:v>
                </c:pt>
                <c:pt idx="45">
                  <c:v>0</c:v>
                </c:pt>
                <c:pt idx="46">
                  <c:v>14.962813585334853</c:v>
                </c:pt>
                <c:pt idx="47">
                  <c:v>15.060852081913511</c:v>
                </c:pt>
                <c:pt idx="48">
                  <c:v>15.376900732430645</c:v>
                </c:pt>
                <c:pt idx="49">
                  <c:v>15.30537179370684</c:v>
                </c:pt>
                <c:pt idx="50">
                  <c:v>14.247741335354714</c:v>
                </c:pt>
                <c:pt idx="51">
                  <c:v>14.826248161788399</c:v>
                </c:pt>
                <c:pt idx="52">
                  <c:v>15.526104617432182</c:v>
                </c:pt>
                <c:pt idx="53">
                  <c:v>14.293471943360803</c:v>
                </c:pt>
                <c:pt idx="54">
                  <c:v>0</c:v>
                </c:pt>
                <c:pt idx="55">
                  <c:v>15.214580278444872</c:v>
                </c:pt>
                <c:pt idx="56">
                  <c:v>0</c:v>
                </c:pt>
                <c:pt idx="57">
                  <c:v>14.915111881156346</c:v>
                </c:pt>
                <c:pt idx="58">
                  <c:v>14.863356174583735</c:v>
                </c:pt>
                <c:pt idx="59">
                  <c:v>14.286637201038934</c:v>
                </c:pt>
                <c:pt idx="60">
                  <c:v>14.373575818731741</c:v>
                </c:pt>
                <c:pt idx="61">
                  <c:v>0</c:v>
                </c:pt>
                <c:pt idx="62">
                  <c:v>0</c:v>
                </c:pt>
                <c:pt idx="63">
                  <c:v>14.326608233830584</c:v>
                </c:pt>
                <c:pt idx="64">
                  <c:v>14.623554740146691</c:v>
                </c:pt>
                <c:pt idx="65">
                  <c:v>14.918829740980113</c:v>
                </c:pt>
                <c:pt idx="66">
                  <c:v>14.635003948386988</c:v>
                </c:pt>
                <c:pt idx="67">
                  <c:v>0</c:v>
                </c:pt>
                <c:pt idx="68">
                  <c:v>15.157662080139232</c:v>
                </c:pt>
                <c:pt idx="69">
                  <c:v>15.099568946091493</c:v>
                </c:pt>
                <c:pt idx="70">
                  <c:v>14.471482406627663</c:v>
                </c:pt>
                <c:pt idx="71">
                  <c:v>15.168166038120196</c:v>
                </c:pt>
                <c:pt idx="72">
                  <c:v>15.148105615331316</c:v>
                </c:pt>
                <c:pt idx="73">
                  <c:v>14.82187790774837</c:v>
                </c:pt>
                <c:pt idx="74">
                  <c:v>14.937816930678329</c:v>
                </c:pt>
                <c:pt idx="75">
                  <c:v>14.72413531572005</c:v>
                </c:pt>
                <c:pt idx="76">
                  <c:v>14.839290713553137</c:v>
                </c:pt>
                <c:pt idx="77">
                  <c:v>14.909761094038872</c:v>
                </c:pt>
                <c:pt idx="78">
                  <c:v>14.294874976013325</c:v>
                </c:pt>
                <c:pt idx="79">
                  <c:v>14.326912147731708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14.943322099422613</c:v>
                </c:pt>
                <c:pt idx="84">
                  <c:v>14.490198750671139</c:v>
                </c:pt>
                <c:pt idx="85">
                  <c:v>0</c:v>
                </c:pt>
                <c:pt idx="86">
                  <c:v>0</c:v>
                </c:pt>
                <c:pt idx="87">
                  <c:v>14.754434727252383</c:v>
                </c:pt>
                <c:pt idx="88">
                  <c:v>14.907192277057462</c:v>
                </c:pt>
                <c:pt idx="89">
                  <c:v>14.188308222703773</c:v>
                </c:pt>
                <c:pt idx="90">
                  <c:v>15.150168440018993</c:v>
                </c:pt>
                <c:pt idx="91">
                  <c:v>14.403268121883221</c:v>
                </c:pt>
                <c:pt idx="92">
                  <c:v>15.006168994507599</c:v>
                </c:pt>
                <c:pt idx="93">
                  <c:v>0</c:v>
                </c:pt>
                <c:pt idx="94">
                  <c:v>14.838873637122971</c:v>
                </c:pt>
                <c:pt idx="95">
                  <c:v>0</c:v>
                </c:pt>
                <c:pt idx="96">
                  <c:v>14.919982627585139</c:v>
                </c:pt>
                <c:pt idx="97">
                  <c:v>15.135030508575857</c:v>
                </c:pt>
                <c:pt idx="98">
                  <c:v>0</c:v>
                </c:pt>
                <c:pt idx="99">
                  <c:v>14.461963486124938</c:v>
                </c:pt>
                <c:pt idx="100">
                  <c:v>15.069607794598731</c:v>
                </c:pt>
                <c:pt idx="101">
                  <c:v>14.695420380604835</c:v>
                </c:pt>
                <c:pt idx="102">
                  <c:v>0</c:v>
                </c:pt>
                <c:pt idx="103">
                  <c:v>14.849900740852711</c:v>
                </c:pt>
                <c:pt idx="104">
                  <c:v>14.86544629836825</c:v>
                </c:pt>
                <c:pt idx="105">
                  <c:v>15.64921604441888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F9D2-4402-894B-E26D4F55B55A}"/>
            </c:ext>
          </c:extLst>
        </c:ser>
        <c:ser>
          <c:idx val="31"/>
          <c:order val="31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'Cos500'!$AK$150:$AK$265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15.277865819124768</c:v>
                </c:pt>
                <c:pt idx="6">
                  <c:v>0</c:v>
                </c:pt>
                <c:pt idx="7">
                  <c:v>14.567201108047536</c:v>
                </c:pt>
                <c:pt idx="8">
                  <c:v>14.450796251773221</c:v>
                </c:pt>
                <c:pt idx="9">
                  <c:v>14.760501644473162</c:v>
                </c:pt>
                <c:pt idx="10">
                  <c:v>15.002361126359535</c:v>
                </c:pt>
                <c:pt idx="11">
                  <c:v>14.52926476728303</c:v>
                </c:pt>
                <c:pt idx="12">
                  <c:v>0</c:v>
                </c:pt>
                <c:pt idx="13">
                  <c:v>14.605801560611033</c:v>
                </c:pt>
                <c:pt idx="14">
                  <c:v>15.061176433423853</c:v>
                </c:pt>
                <c:pt idx="15">
                  <c:v>0</c:v>
                </c:pt>
                <c:pt idx="16">
                  <c:v>14.812120547121133</c:v>
                </c:pt>
                <c:pt idx="17">
                  <c:v>14.855733524296069</c:v>
                </c:pt>
                <c:pt idx="18">
                  <c:v>14.750098205611414</c:v>
                </c:pt>
                <c:pt idx="19">
                  <c:v>0</c:v>
                </c:pt>
                <c:pt idx="20">
                  <c:v>14.357251438645902</c:v>
                </c:pt>
                <c:pt idx="21">
                  <c:v>14.740459013223811</c:v>
                </c:pt>
                <c:pt idx="22">
                  <c:v>0</c:v>
                </c:pt>
                <c:pt idx="23">
                  <c:v>14.841417977369726</c:v>
                </c:pt>
                <c:pt idx="24">
                  <c:v>14.802356670796827</c:v>
                </c:pt>
                <c:pt idx="25">
                  <c:v>14.905500675611037</c:v>
                </c:pt>
                <c:pt idx="26">
                  <c:v>0</c:v>
                </c:pt>
                <c:pt idx="27">
                  <c:v>14.912676578614864</c:v>
                </c:pt>
                <c:pt idx="28">
                  <c:v>15.027994453699208</c:v>
                </c:pt>
                <c:pt idx="29">
                  <c:v>14.366487396142453</c:v>
                </c:pt>
                <c:pt idx="30">
                  <c:v>15.417779659038619</c:v>
                </c:pt>
                <c:pt idx="31">
                  <c:v>15.036522104867931</c:v>
                </c:pt>
                <c:pt idx="32">
                  <c:v>15.353171582424759</c:v>
                </c:pt>
                <c:pt idx="33">
                  <c:v>15.035347274445096</c:v>
                </c:pt>
                <c:pt idx="34">
                  <c:v>0</c:v>
                </c:pt>
                <c:pt idx="35">
                  <c:v>14.499572309260056</c:v>
                </c:pt>
                <c:pt idx="36">
                  <c:v>14.963546065746158</c:v>
                </c:pt>
                <c:pt idx="37">
                  <c:v>14.2553267885209</c:v>
                </c:pt>
                <c:pt idx="38">
                  <c:v>14.483146360577734</c:v>
                </c:pt>
                <c:pt idx="39">
                  <c:v>0</c:v>
                </c:pt>
                <c:pt idx="40">
                  <c:v>15.021444837199725</c:v>
                </c:pt>
                <c:pt idx="41">
                  <c:v>0</c:v>
                </c:pt>
                <c:pt idx="42">
                  <c:v>0</c:v>
                </c:pt>
                <c:pt idx="43">
                  <c:v>15.333058149711801</c:v>
                </c:pt>
                <c:pt idx="44">
                  <c:v>14.772555297257595</c:v>
                </c:pt>
                <c:pt idx="45">
                  <c:v>14.764119692865336</c:v>
                </c:pt>
                <c:pt idx="46">
                  <c:v>14.810877765744882</c:v>
                </c:pt>
                <c:pt idx="47">
                  <c:v>14.344155410529583</c:v>
                </c:pt>
                <c:pt idx="48">
                  <c:v>14.643206341926241</c:v>
                </c:pt>
                <c:pt idx="49">
                  <c:v>14.742718455840924</c:v>
                </c:pt>
                <c:pt idx="50">
                  <c:v>15.088528548983456</c:v>
                </c:pt>
                <c:pt idx="51">
                  <c:v>15.218284676309302</c:v>
                </c:pt>
                <c:pt idx="52">
                  <c:v>15.44865917862175</c:v>
                </c:pt>
                <c:pt idx="53">
                  <c:v>15.556588317230274</c:v>
                </c:pt>
                <c:pt idx="54">
                  <c:v>15.669415445858016</c:v>
                </c:pt>
                <c:pt idx="55">
                  <c:v>14.624446601420873</c:v>
                </c:pt>
                <c:pt idx="56">
                  <c:v>14.571967817634194</c:v>
                </c:pt>
                <c:pt idx="57">
                  <c:v>14.938360838399051</c:v>
                </c:pt>
                <c:pt idx="58">
                  <c:v>14.950928535671556</c:v>
                </c:pt>
                <c:pt idx="59">
                  <c:v>15.061056457256415</c:v>
                </c:pt>
                <c:pt idx="60">
                  <c:v>15.425910641500419</c:v>
                </c:pt>
                <c:pt idx="61">
                  <c:v>14.715893503352735</c:v>
                </c:pt>
                <c:pt idx="62">
                  <c:v>14.375426744596288</c:v>
                </c:pt>
                <c:pt idx="63">
                  <c:v>14.760822664218709</c:v>
                </c:pt>
                <c:pt idx="64">
                  <c:v>15.000565300490603</c:v>
                </c:pt>
                <c:pt idx="65">
                  <c:v>0</c:v>
                </c:pt>
                <c:pt idx="66">
                  <c:v>14.862846362194519</c:v>
                </c:pt>
                <c:pt idx="67">
                  <c:v>0</c:v>
                </c:pt>
                <c:pt idx="68">
                  <c:v>14.684375818624453</c:v>
                </c:pt>
                <c:pt idx="69">
                  <c:v>14.333964894825518</c:v>
                </c:pt>
                <c:pt idx="70">
                  <c:v>14.770187548299671</c:v>
                </c:pt>
                <c:pt idx="71">
                  <c:v>15.123772938370028</c:v>
                </c:pt>
                <c:pt idx="72">
                  <c:v>0</c:v>
                </c:pt>
                <c:pt idx="73">
                  <c:v>14.364237589950186</c:v>
                </c:pt>
                <c:pt idx="74">
                  <c:v>15.792833464436509</c:v>
                </c:pt>
                <c:pt idx="75">
                  <c:v>14.508830590903532</c:v>
                </c:pt>
                <c:pt idx="76">
                  <c:v>14.590730405792691</c:v>
                </c:pt>
                <c:pt idx="77">
                  <c:v>14.852055556229113</c:v>
                </c:pt>
                <c:pt idx="78">
                  <c:v>15.119881963681854</c:v>
                </c:pt>
                <c:pt idx="79">
                  <c:v>0</c:v>
                </c:pt>
                <c:pt idx="80">
                  <c:v>0</c:v>
                </c:pt>
                <c:pt idx="81">
                  <c:v>15.02891574577659</c:v>
                </c:pt>
                <c:pt idx="82">
                  <c:v>14.614074756801811</c:v>
                </c:pt>
                <c:pt idx="83">
                  <c:v>15.027525125142729</c:v>
                </c:pt>
                <c:pt idx="84">
                  <c:v>15.104705739933243</c:v>
                </c:pt>
                <c:pt idx="85">
                  <c:v>14.782066089113634</c:v>
                </c:pt>
                <c:pt idx="86">
                  <c:v>14.323130356865143</c:v>
                </c:pt>
                <c:pt idx="87">
                  <c:v>15.940468421014414</c:v>
                </c:pt>
                <c:pt idx="88">
                  <c:v>14.419610487534365</c:v>
                </c:pt>
                <c:pt idx="89">
                  <c:v>14.155737043190287</c:v>
                </c:pt>
                <c:pt idx="90">
                  <c:v>15.181743574410755</c:v>
                </c:pt>
                <c:pt idx="91">
                  <c:v>14.724375008534059</c:v>
                </c:pt>
                <c:pt idx="92">
                  <c:v>14.965506259084293</c:v>
                </c:pt>
                <c:pt idx="93">
                  <c:v>0</c:v>
                </c:pt>
                <c:pt idx="94">
                  <c:v>14.881309033867794</c:v>
                </c:pt>
                <c:pt idx="95">
                  <c:v>0</c:v>
                </c:pt>
                <c:pt idx="96">
                  <c:v>14.890342201453759</c:v>
                </c:pt>
                <c:pt idx="97">
                  <c:v>14.639688648127059</c:v>
                </c:pt>
                <c:pt idx="98">
                  <c:v>14.992742127678001</c:v>
                </c:pt>
                <c:pt idx="99">
                  <c:v>14.775697079840265</c:v>
                </c:pt>
                <c:pt idx="100">
                  <c:v>0</c:v>
                </c:pt>
                <c:pt idx="101">
                  <c:v>15.174905755721836</c:v>
                </c:pt>
                <c:pt idx="102">
                  <c:v>0</c:v>
                </c:pt>
                <c:pt idx="103">
                  <c:v>15.293034223351457</c:v>
                </c:pt>
                <c:pt idx="104">
                  <c:v>14.538428567729113</c:v>
                </c:pt>
                <c:pt idx="105">
                  <c:v>14.834078792723041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F9D2-4402-894B-E26D4F55B55A}"/>
            </c:ext>
          </c:extLst>
        </c:ser>
        <c:ser>
          <c:idx val="32"/>
          <c:order val="32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'Cos500'!$AL$150:$AL$265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14.940093190223839</c:v>
                </c:pt>
                <c:pt idx="5">
                  <c:v>14.902849429812171</c:v>
                </c:pt>
                <c:pt idx="6">
                  <c:v>15.298788691299556</c:v>
                </c:pt>
                <c:pt idx="7">
                  <c:v>15.070048215629548</c:v>
                </c:pt>
                <c:pt idx="8">
                  <c:v>15.221128526790304</c:v>
                </c:pt>
                <c:pt idx="9">
                  <c:v>14.430989627245271</c:v>
                </c:pt>
                <c:pt idx="10">
                  <c:v>15.250402922976583</c:v>
                </c:pt>
                <c:pt idx="11">
                  <c:v>14.283864089458584</c:v>
                </c:pt>
                <c:pt idx="12">
                  <c:v>14.589540233829574</c:v>
                </c:pt>
                <c:pt idx="13">
                  <c:v>14.748018929452835</c:v>
                </c:pt>
                <c:pt idx="14">
                  <c:v>14.569303082232993</c:v>
                </c:pt>
                <c:pt idx="15">
                  <c:v>14.69193067562075</c:v>
                </c:pt>
                <c:pt idx="16">
                  <c:v>14.737698229783481</c:v>
                </c:pt>
                <c:pt idx="17">
                  <c:v>15.404904668386827</c:v>
                </c:pt>
                <c:pt idx="18">
                  <c:v>0</c:v>
                </c:pt>
                <c:pt idx="19">
                  <c:v>0</c:v>
                </c:pt>
                <c:pt idx="20">
                  <c:v>15.234084291768216</c:v>
                </c:pt>
                <c:pt idx="21">
                  <c:v>14.641032154672944</c:v>
                </c:pt>
                <c:pt idx="22">
                  <c:v>0</c:v>
                </c:pt>
                <c:pt idx="23">
                  <c:v>14.741995721141478</c:v>
                </c:pt>
                <c:pt idx="24">
                  <c:v>14.770926718588999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14.43375063816443</c:v>
                </c:pt>
                <c:pt idx="29">
                  <c:v>15.533231077051415</c:v>
                </c:pt>
                <c:pt idx="30">
                  <c:v>15.045613389462213</c:v>
                </c:pt>
                <c:pt idx="31">
                  <c:v>14.494799293122002</c:v>
                </c:pt>
                <c:pt idx="32">
                  <c:v>14.868531883359786</c:v>
                </c:pt>
                <c:pt idx="33">
                  <c:v>14.784758468875447</c:v>
                </c:pt>
                <c:pt idx="34">
                  <c:v>14.797779457139326</c:v>
                </c:pt>
                <c:pt idx="35">
                  <c:v>14.743779742977672</c:v>
                </c:pt>
                <c:pt idx="36">
                  <c:v>14.642133974535763</c:v>
                </c:pt>
                <c:pt idx="37">
                  <c:v>14.483217026139599</c:v>
                </c:pt>
                <c:pt idx="38">
                  <c:v>0</c:v>
                </c:pt>
                <c:pt idx="39">
                  <c:v>14.750791403995787</c:v>
                </c:pt>
                <c:pt idx="40">
                  <c:v>14.732299652489894</c:v>
                </c:pt>
                <c:pt idx="41">
                  <c:v>15.027229701479248</c:v>
                </c:pt>
                <c:pt idx="42">
                  <c:v>0</c:v>
                </c:pt>
                <c:pt idx="43">
                  <c:v>14.593898300708343</c:v>
                </c:pt>
                <c:pt idx="44">
                  <c:v>15.58504146121852</c:v>
                </c:pt>
                <c:pt idx="45">
                  <c:v>15.544867031204619</c:v>
                </c:pt>
                <c:pt idx="46">
                  <c:v>15.504238360969977</c:v>
                </c:pt>
                <c:pt idx="47">
                  <c:v>15.664469915740755</c:v>
                </c:pt>
                <c:pt idx="48">
                  <c:v>15.781278825044224</c:v>
                </c:pt>
                <c:pt idx="49">
                  <c:v>15.876252201628139</c:v>
                </c:pt>
                <c:pt idx="50">
                  <c:v>15.958833262903569</c:v>
                </c:pt>
                <c:pt idx="51">
                  <c:v>15.794330821725222</c:v>
                </c:pt>
                <c:pt idx="52">
                  <c:v>16.101554450493978</c:v>
                </c:pt>
                <c:pt idx="53">
                  <c:v>15.7143343709556</c:v>
                </c:pt>
                <c:pt idx="54">
                  <c:v>15.815120302981768</c:v>
                </c:pt>
                <c:pt idx="55">
                  <c:v>15.585066865836335</c:v>
                </c:pt>
                <c:pt idx="56">
                  <c:v>14.768400172923249</c:v>
                </c:pt>
                <c:pt idx="57">
                  <c:v>0</c:v>
                </c:pt>
                <c:pt idx="58">
                  <c:v>14.860630532657799</c:v>
                </c:pt>
                <c:pt idx="59">
                  <c:v>14.935929766822261</c:v>
                </c:pt>
                <c:pt idx="60">
                  <c:v>14.905813143904771</c:v>
                </c:pt>
                <c:pt idx="61">
                  <c:v>14.72696629035579</c:v>
                </c:pt>
                <c:pt idx="62">
                  <c:v>15.068985785459477</c:v>
                </c:pt>
                <c:pt idx="63">
                  <c:v>14.965524596304087</c:v>
                </c:pt>
                <c:pt idx="64">
                  <c:v>14.38270668056593</c:v>
                </c:pt>
                <c:pt idx="65">
                  <c:v>14.728188556339273</c:v>
                </c:pt>
                <c:pt idx="66">
                  <c:v>14.939975770584782</c:v>
                </c:pt>
                <c:pt idx="67">
                  <c:v>15.08410473209298</c:v>
                </c:pt>
                <c:pt idx="68">
                  <c:v>14.297624841255999</c:v>
                </c:pt>
                <c:pt idx="69">
                  <c:v>14.393982985369757</c:v>
                </c:pt>
                <c:pt idx="70">
                  <c:v>0</c:v>
                </c:pt>
                <c:pt idx="71">
                  <c:v>0</c:v>
                </c:pt>
                <c:pt idx="72">
                  <c:v>14.536500995752139</c:v>
                </c:pt>
                <c:pt idx="73">
                  <c:v>14.861599221636739</c:v>
                </c:pt>
                <c:pt idx="74">
                  <c:v>15.065802966107412</c:v>
                </c:pt>
                <c:pt idx="75">
                  <c:v>15.618912685020259</c:v>
                </c:pt>
                <c:pt idx="76">
                  <c:v>15.551798757399565</c:v>
                </c:pt>
                <c:pt idx="77">
                  <c:v>0</c:v>
                </c:pt>
                <c:pt idx="78">
                  <c:v>14.326632800429767</c:v>
                </c:pt>
                <c:pt idx="79">
                  <c:v>0</c:v>
                </c:pt>
                <c:pt idx="80">
                  <c:v>15.136867790219341</c:v>
                </c:pt>
                <c:pt idx="81">
                  <c:v>14.557014882954562</c:v>
                </c:pt>
                <c:pt idx="82">
                  <c:v>0</c:v>
                </c:pt>
                <c:pt idx="83">
                  <c:v>0</c:v>
                </c:pt>
                <c:pt idx="84">
                  <c:v>15.369132331208924</c:v>
                </c:pt>
                <c:pt idx="85">
                  <c:v>14.889284330379589</c:v>
                </c:pt>
                <c:pt idx="86">
                  <c:v>0</c:v>
                </c:pt>
                <c:pt idx="87">
                  <c:v>14.790088384763109</c:v>
                </c:pt>
                <c:pt idx="88">
                  <c:v>14.913267197805267</c:v>
                </c:pt>
                <c:pt idx="89">
                  <c:v>14.935047032651246</c:v>
                </c:pt>
                <c:pt idx="90">
                  <c:v>15.693820127621597</c:v>
                </c:pt>
                <c:pt idx="91">
                  <c:v>14.451213648633878</c:v>
                </c:pt>
                <c:pt idx="92">
                  <c:v>0</c:v>
                </c:pt>
                <c:pt idx="93">
                  <c:v>15.000698651851916</c:v>
                </c:pt>
                <c:pt idx="94">
                  <c:v>15.193792230279797</c:v>
                </c:pt>
                <c:pt idx="95">
                  <c:v>15.367871921539187</c:v>
                </c:pt>
                <c:pt idx="96">
                  <c:v>15.087530668105849</c:v>
                </c:pt>
                <c:pt idx="97">
                  <c:v>14.841827930339953</c:v>
                </c:pt>
                <c:pt idx="98">
                  <c:v>15.123569094394538</c:v>
                </c:pt>
                <c:pt idx="99">
                  <c:v>14.303332158243414</c:v>
                </c:pt>
                <c:pt idx="100">
                  <c:v>14.345165846885068</c:v>
                </c:pt>
                <c:pt idx="101">
                  <c:v>14.33693179746288</c:v>
                </c:pt>
                <c:pt idx="102">
                  <c:v>15.002437572968814</c:v>
                </c:pt>
                <c:pt idx="103">
                  <c:v>0</c:v>
                </c:pt>
                <c:pt idx="104">
                  <c:v>15.263617134355995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F9D2-4402-894B-E26D4F55B55A}"/>
            </c:ext>
          </c:extLst>
        </c:ser>
        <c:ser>
          <c:idx val="33"/>
          <c:order val="33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'Cos500'!$AM$150:$AM$265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15.188747138499529</c:v>
                </c:pt>
                <c:pt idx="6">
                  <c:v>0</c:v>
                </c:pt>
                <c:pt idx="7">
                  <c:v>14.318868538394366</c:v>
                </c:pt>
                <c:pt idx="8">
                  <c:v>14.80839464807355</c:v>
                </c:pt>
                <c:pt idx="9">
                  <c:v>14.340226913294254</c:v>
                </c:pt>
                <c:pt idx="10">
                  <c:v>14.650115108461073</c:v>
                </c:pt>
                <c:pt idx="11">
                  <c:v>14.934783678934583</c:v>
                </c:pt>
                <c:pt idx="12">
                  <c:v>0</c:v>
                </c:pt>
                <c:pt idx="13">
                  <c:v>14.333209405427512</c:v>
                </c:pt>
                <c:pt idx="14">
                  <c:v>14.476960536026565</c:v>
                </c:pt>
                <c:pt idx="15">
                  <c:v>0</c:v>
                </c:pt>
                <c:pt idx="16">
                  <c:v>14.905926418840236</c:v>
                </c:pt>
                <c:pt idx="17">
                  <c:v>14.927605926999014</c:v>
                </c:pt>
                <c:pt idx="18">
                  <c:v>0</c:v>
                </c:pt>
                <c:pt idx="19">
                  <c:v>14.90081839649943</c:v>
                </c:pt>
                <c:pt idx="20">
                  <c:v>0</c:v>
                </c:pt>
                <c:pt idx="21">
                  <c:v>0</c:v>
                </c:pt>
                <c:pt idx="22">
                  <c:v>14.494751338763002</c:v>
                </c:pt>
                <c:pt idx="23">
                  <c:v>14.452028836161293</c:v>
                </c:pt>
                <c:pt idx="24">
                  <c:v>14.923073998970244</c:v>
                </c:pt>
                <c:pt idx="25">
                  <c:v>0</c:v>
                </c:pt>
                <c:pt idx="26">
                  <c:v>14.725673194693938</c:v>
                </c:pt>
                <c:pt idx="27">
                  <c:v>0</c:v>
                </c:pt>
                <c:pt idx="28">
                  <c:v>15.198457760523576</c:v>
                </c:pt>
                <c:pt idx="29">
                  <c:v>14.680977866503568</c:v>
                </c:pt>
                <c:pt idx="30">
                  <c:v>0</c:v>
                </c:pt>
                <c:pt idx="31">
                  <c:v>14.791594167397147</c:v>
                </c:pt>
                <c:pt idx="32">
                  <c:v>0</c:v>
                </c:pt>
                <c:pt idx="33">
                  <c:v>15.738549480885791</c:v>
                </c:pt>
                <c:pt idx="34">
                  <c:v>0</c:v>
                </c:pt>
                <c:pt idx="35">
                  <c:v>0</c:v>
                </c:pt>
                <c:pt idx="36">
                  <c:v>14.667075933754333</c:v>
                </c:pt>
                <c:pt idx="37">
                  <c:v>15.028448022450702</c:v>
                </c:pt>
                <c:pt idx="38">
                  <c:v>0</c:v>
                </c:pt>
                <c:pt idx="39">
                  <c:v>14.73469304240345</c:v>
                </c:pt>
                <c:pt idx="40">
                  <c:v>15.004160526043419</c:v>
                </c:pt>
                <c:pt idx="41">
                  <c:v>15.152848742480311</c:v>
                </c:pt>
                <c:pt idx="42">
                  <c:v>15.661927630628645</c:v>
                </c:pt>
                <c:pt idx="43">
                  <c:v>15.727378976246429</c:v>
                </c:pt>
                <c:pt idx="44">
                  <c:v>15.642481337698261</c:v>
                </c:pt>
                <c:pt idx="45">
                  <c:v>16.111019247352981</c:v>
                </c:pt>
                <c:pt idx="46">
                  <c:v>15.904343558547671</c:v>
                </c:pt>
                <c:pt idx="47">
                  <c:v>16.012167768998655</c:v>
                </c:pt>
                <c:pt idx="48">
                  <c:v>16.114213533044595</c:v>
                </c:pt>
                <c:pt idx="49">
                  <c:v>16.181979283769</c:v>
                </c:pt>
                <c:pt idx="50">
                  <c:v>16.253419185601867</c:v>
                </c:pt>
                <c:pt idx="51">
                  <c:v>16.15650780961742</c:v>
                </c:pt>
                <c:pt idx="52">
                  <c:v>16.24844411013407</c:v>
                </c:pt>
                <c:pt idx="53">
                  <c:v>16.063159155790611</c:v>
                </c:pt>
                <c:pt idx="54">
                  <c:v>15.990001012829987</c:v>
                </c:pt>
                <c:pt idx="55">
                  <c:v>15.841340070700333</c:v>
                </c:pt>
                <c:pt idx="56">
                  <c:v>15.467386832784346</c:v>
                </c:pt>
                <c:pt idx="57">
                  <c:v>15.000271132251711</c:v>
                </c:pt>
                <c:pt idx="58">
                  <c:v>14.919237130147438</c:v>
                </c:pt>
                <c:pt idx="59">
                  <c:v>15.265413389224923</c:v>
                </c:pt>
                <c:pt idx="60">
                  <c:v>15.082010666495819</c:v>
                </c:pt>
                <c:pt idx="61">
                  <c:v>14.696566931191727</c:v>
                </c:pt>
                <c:pt idx="62">
                  <c:v>0</c:v>
                </c:pt>
                <c:pt idx="63">
                  <c:v>15.151617269378123</c:v>
                </c:pt>
                <c:pt idx="64">
                  <c:v>14.700554889553802</c:v>
                </c:pt>
                <c:pt idx="65">
                  <c:v>14.294260052692405</c:v>
                </c:pt>
                <c:pt idx="66">
                  <c:v>0</c:v>
                </c:pt>
                <c:pt idx="67">
                  <c:v>14.406902792637171</c:v>
                </c:pt>
                <c:pt idx="68">
                  <c:v>0</c:v>
                </c:pt>
                <c:pt idx="69">
                  <c:v>14.922628937383482</c:v>
                </c:pt>
                <c:pt idx="70">
                  <c:v>14.431457851104348</c:v>
                </c:pt>
                <c:pt idx="71">
                  <c:v>14.531362663843403</c:v>
                </c:pt>
                <c:pt idx="72">
                  <c:v>15.09189354041643</c:v>
                </c:pt>
                <c:pt idx="73">
                  <c:v>15.213099198294824</c:v>
                </c:pt>
                <c:pt idx="74">
                  <c:v>14.602744009055103</c:v>
                </c:pt>
                <c:pt idx="75">
                  <c:v>14.696650770308201</c:v>
                </c:pt>
                <c:pt idx="76">
                  <c:v>15.480504227317953</c:v>
                </c:pt>
                <c:pt idx="77">
                  <c:v>14.471957314577113</c:v>
                </c:pt>
                <c:pt idx="78">
                  <c:v>14.686115876560676</c:v>
                </c:pt>
                <c:pt idx="79">
                  <c:v>0</c:v>
                </c:pt>
                <c:pt idx="80">
                  <c:v>15.060271267040461</c:v>
                </c:pt>
                <c:pt idx="81">
                  <c:v>14.991501632303413</c:v>
                </c:pt>
                <c:pt idx="82">
                  <c:v>14.890346394226054</c:v>
                </c:pt>
                <c:pt idx="83">
                  <c:v>15.300970276066904</c:v>
                </c:pt>
                <c:pt idx="84">
                  <c:v>0</c:v>
                </c:pt>
                <c:pt idx="85">
                  <c:v>0</c:v>
                </c:pt>
                <c:pt idx="86">
                  <c:v>15.531136455815828</c:v>
                </c:pt>
                <c:pt idx="87">
                  <c:v>0</c:v>
                </c:pt>
                <c:pt idx="88">
                  <c:v>14.744939248683554</c:v>
                </c:pt>
                <c:pt idx="89">
                  <c:v>14.661271609413046</c:v>
                </c:pt>
                <c:pt idx="90">
                  <c:v>15.241088038114905</c:v>
                </c:pt>
                <c:pt idx="91">
                  <c:v>15.192761142273016</c:v>
                </c:pt>
                <c:pt idx="92">
                  <c:v>0</c:v>
                </c:pt>
                <c:pt idx="93">
                  <c:v>0</c:v>
                </c:pt>
                <c:pt idx="94">
                  <c:v>15.210815947563049</c:v>
                </c:pt>
                <c:pt idx="95">
                  <c:v>14.207483563211975</c:v>
                </c:pt>
                <c:pt idx="96">
                  <c:v>14.820017453104937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14.784851491768434</c:v>
                </c:pt>
                <c:pt idx="101">
                  <c:v>15.008851095923003</c:v>
                </c:pt>
                <c:pt idx="102">
                  <c:v>15.10135795873623</c:v>
                </c:pt>
                <c:pt idx="103">
                  <c:v>14.572520773548625</c:v>
                </c:pt>
                <c:pt idx="104">
                  <c:v>14.744210811528541</c:v>
                </c:pt>
                <c:pt idx="105">
                  <c:v>15.322458091036001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F9D2-4402-894B-E26D4F55B55A}"/>
            </c:ext>
          </c:extLst>
        </c:ser>
        <c:ser>
          <c:idx val="34"/>
          <c:order val="34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'Cos500'!$AN$150:$AN$265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15.194733515093054</c:v>
                </c:pt>
                <c:pt idx="5">
                  <c:v>15.230830677219309</c:v>
                </c:pt>
                <c:pt idx="6">
                  <c:v>0</c:v>
                </c:pt>
                <c:pt idx="7">
                  <c:v>0</c:v>
                </c:pt>
                <c:pt idx="8">
                  <c:v>15.606469505046004</c:v>
                </c:pt>
                <c:pt idx="9">
                  <c:v>15.371199054829667</c:v>
                </c:pt>
                <c:pt idx="10">
                  <c:v>15.349222144103463</c:v>
                </c:pt>
                <c:pt idx="11">
                  <c:v>14.632341869922959</c:v>
                </c:pt>
                <c:pt idx="12">
                  <c:v>14.793373695050926</c:v>
                </c:pt>
                <c:pt idx="13">
                  <c:v>15.009773097544898</c:v>
                </c:pt>
                <c:pt idx="14">
                  <c:v>14.683042533086002</c:v>
                </c:pt>
                <c:pt idx="15">
                  <c:v>14.275913419821233</c:v>
                </c:pt>
                <c:pt idx="16">
                  <c:v>14.510376085059409</c:v>
                </c:pt>
                <c:pt idx="17">
                  <c:v>15.61371024558888</c:v>
                </c:pt>
                <c:pt idx="18">
                  <c:v>14.791545743086543</c:v>
                </c:pt>
                <c:pt idx="19">
                  <c:v>14.655709751818435</c:v>
                </c:pt>
                <c:pt idx="20">
                  <c:v>14.437168471899209</c:v>
                </c:pt>
                <c:pt idx="21">
                  <c:v>15.182231993483581</c:v>
                </c:pt>
                <c:pt idx="22">
                  <c:v>14.881149754648666</c:v>
                </c:pt>
                <c:pt idx="23">
                  <c:v>14.610505258391097</c:v>
                </c:pt>
                <c:pt idx="24">
                  <c:v>14.461918511808955</c:v>
                </c:pt>
                <c:pt idx="25">
                  <c:v>0</c:v>
                </c:pt>
                <c:pt idx="26">
                  <c:v>0</c:v>
                </c:pt>
                <c:pt idx="27">
                  <c:v>14.410104610442248</c:v>
                </c:pt>
                <c:pt idx="28">
                  <c:v>0</c:v>
                </c:pt>
                <c:pt idx="29">
                  <c:v>15.177734123876066</c:v>
                </c:pt>
                <c:pt idx="30">
                  <c:v>14.456334902513758</c:v>
                </c:pt>
                <c:pt idx="31">
                  <c:v>14.477722336424035</c:v>
                </c:pt>
                <c:pt idx="32">
                  <c:v>14.764392104679247</c:v>
                </c:pt>
                <c:pt idx="33">
                  <c:v>14.674798700679075</c:v>
                </c:pt>
                <c:pt idx="34">
                  <c:v>15.382577119382535</c:v>
                </c:pt>
                <c:pt idx="35">
                  <c:v>14.546559936210626</c:v>
                </c:pt>
                <c:pt idx="36">
                  <c:v>14.764236301553911</c:v>
                </c:pt>
                <c:pt idx="37">
                  <c:v>14.682869499853668</c:v>
                </c:pt>
                <c:pt idx="38">
                  <c:v>0</c:v>
                </c:pt>
                <c:pt idx="39">
                  <c:v>0</c:v>
                </c:pt>
                <c:pt idx="40">
                  <c:v>15.14139693363726</c:v>
                </c:pt>
                <c:pt idx="41">
                  <c:v>15.810925088715713</c:v>
                </c:pt>
                <c:pt idx="42">
                  <c:v>16.077141249823526</c:v>
                </c:pt>
                <c:pt idx="43">
                  <c:v>16.052080919607622</c:v>
                </c:pt>
                <c:pt idx="44">
                  <c:v>16.137719720753136</c:v>
                </c:pt>
                <c:pt idx="45">
                  <c:v>16.245792648135286</c:v>
                </c:pt>
                <c:pt idx="46">
                  <c:v>16.287464685159989</c:v>
                </c:pt>
                <c:pt idx="47">
                  <c:v>16.220140789706566</c:v>
                </c:pt>
                <c:pt idx="48">
                  <c:v>16.23518870587046</c:v>
                </c:pt>
                <c:pt idx="49">
                  <c:v>16.379917993954066</c:v>
                </c:pt>
                <c:pt idx="50">
                  <c:v>16.275060151409622</c:v>
                </c:pt>
                <c:pt idx="51">
                  <c:v>16.305568462418854</c:v>
                </c:pt>
                <c:pt idx="52">
                  <c:v>16.267272660796309</c:v>
                </c:pt>
                <c:pt idx="53">
                  <c:v>16.327228115406285</c:v>
                </c:pt>
                <c:pt idx="54">
                  <c:v>16.134111097451967</c:v>
                </c:pt>
                <c:pt idx="55">
                  <c:v>15.801962170477434</c:v>
                </c:pt>
                <c:pt idx="56">
                  <c:v>15.301370783090704</c:v>
                </c:pt>
                <c:pt idx="57">
                  <c:v>14.535402996555742</c:v>
                </c:pt>
                <c:pt idx="58">
                  <c:v>14.605137438636747</c:v>
                </c:pt>
                <c:pt idx="59">
                  <c:v>15.166640992983529</c:v>
                </c:pt>
                <c:pt idx="60">
                  <c:v>15.141840775938329</c:v>
                </c:pt>
                <c:pt idx="61">
                  <c:v>0</c:v>
                </c:pt>
                <c:pt idx="62">
                  <c:v>14.703812648533797</c:v>
                </c:pt>
                <c:pt idx="63">
                  <c:v>14.919615918104798</c:v>
                </c:pt>
                <c:pt idx="64">
                  <c:v>14.828542608301765</c:v>
                </c:pt>
                <c:pt idx="65">
                  <c:v>14.465477285357435</c:v>
                </c:pt>
                <c:pt idx="66">
                  <c:v>0</c:v>
                </c:pt>
                <c:pt idx="67">
                  <c:v>14.387096934800574</c:v>
                </c:pt>
                <c:pt idx="68">
                  <c:v>0</c:v>
                </c:pt>
                <c:pt idx="69">
                  <c:v>14.64198098725976</c:v>
                </c:pt>
                <c:pt idx="70">
                  <c:v>0</c:v>
                </c:pt>
                <c:pt idx="71">
                  <c:v>14.82353682566535</c:v>
                </c:pt>
                <c:pt idx="72">
                  <c:v>14.828585145058153</c:v>
                </c:pt>
                <c:pt idx="73">
                  <c:v>14.861961923685119</c:v>
                </c:pt>
                <c:pt idx="74">
                  <c:v>0</c:v>
                </c:pt>
                <c:pt idx="75">
                  <c:v>15.267328984957127</c:v>
                </c:pt>
                <c:pt idx="76">
                  <c:v>0</c:v>
                </c:pt>
                <c:pt idx="77">
                  <c:v>14.317710327267411</c:v>
                </c:pt>
                <c:pt idx="78">
                  <c:v>15.125254299736248</c:v>
                </c:pt>
                <c:pt idx="79">
                  <c:v>14.667755452702547</c:v>
                </c:pt>
                <c:pt idx="80">
                  <c:v>15.007908582234483</c:v>
                </c:pt>
                <c:pt idx="81">
                  <c:v>0</c:v>
                </c:pt>
                <c:pt idx="82">
                  <c:v>14.726868555802263</c:v>
                </c:pt>
                <c:pt idx="83">
                  <c:v>14.880351623057065</c:v>
                </c:pt>
                <c:pt idx="84">
                  <c:v>0</c:v>
                </c:pt>
                <c:pt idx="85">
                  <c:v>14.554796146740717</c:v>
                </c:pt>
                <c:pt idx="86">
                  <c:v>15.282897282751545</c:v>
                </c:pt>
                <c:pt idx="87">
                  <c:v>15.027277423256631</c:v>
                </c:pt>
                <c:pt idx="88">
                  <c:v>14.768104708797573</c:v>
                </c:pt>
                <c:pt idx="89">
                  <c:v>14.312551805705368</c:v>
                </c:pt>
                <c:pt idx="90">
                  <c:v>0</c:v>
                </c:pt>
                <c:pt idx="91">
                  <c:v>14.824005035069463</c:v>
                </c:pt>
                <c:pt idx="92">
                  <c:v>14.656800845230411</c:v>
                </c:pt>
                <c:pt idx="93">
                  <c:v>14.487559027094578</c:v>
                </c:pt>
                <c:pt idx="94">
                  <c:v>0</c:v>
                </c:pt>
                <c:pt idx="95">
                  <c:v>14.766644433866992</c:v>
                </c:pt>
                <c:pt idx="96">
                  <c:v>14.901904919139485</c:v>
                </c:pt>
                <c:pt idx="97">
                  <c:v>14.781708712408049</c:v>
                </c:pt>
                <c:pt idx="98">
                  <c:v>14.391041019671128</c:v>
                </c:pt>
                <c:pt idx="99">
                  <c:v>14.849188691166116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14.899477142816684</c:v>
                </c:pt>
                <c:pt idx="104">
                  <c:v>0</c:v>
                </c:pt>
                <c:pt idx="105">
                  <c:v>15.511077498620535</c:v>
                </c:pt>
                <c:pt idx="106">
                  <c:v>15.556517785079738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F9D2-4402-894B-E26D4F55B55A}"/>
            </c:ext>
          </c:extLst>
        </c:ser>
        <c:ser>
          <c:idx val="35"/>
          <c:order val="35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'Cos500'!$AO$150:$AO$265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15.106418697573863</c:v>
                </c:pt>
                <c:pt idx="4">
                  <c:v>14.34252433331479</c:v>
                </c:pt>
                <c:pt idx="5">
                  <c:v>14.782713354375826</c:v>
                </c:pt>
                <c:pt idx="6">
                  <c:v>14.905290888139655</c:v>
                </c:pt>
                <c:pt idx="7">
                  <c:v>0</c:v>
                </c:pt>
                <c:pt idx="8">
                  <c:v>14.959423021943104</c:v>
                </c:pt>
                <c:pt idx="9">
                  <c:v>0</c:v>
                </c:pt>
                <c:pt idx="10">
                  <c:v>14.827024997031184</c:v>
                </c:pt>
                <c:pt idx="11">
                  <c:v>14.678476040092933</c:v>
                </c:pt>
                <c:pt idx="12">
                  <c:v>14.617982685990995</c:v>
                </c:pt>
                <c:pt idx="13">
                  <c:v>14.836129082561301</c:v>
                </c:pt>
                <c:pt idx="14">
                  <c:v>14.842359261157991</c:v>
                </c:pt>
                <c:pt idx="15">
                  <c:v>15.809634447255345</c:v>
                </c:pt>
                <c:pt idx="16">
                  <c:v>0</c:v>
                </c:pt>
                <c:pt idx="17">
                  <c:v>14.702121508724195</c:v>
                </c:pt>
                <c:pt idx="18">
                  <c:v>14.381577119200191</c:v>
                </c:pt>
                <c:pt idx="19">
                  <c:v>14.897960380589456</c:v>
                </c:pt>
                <c:pt idx="20">
                  <c:v>14.703618051075182</c:v>
                </c:pt>
                <c:pt idx="21">
                  <c:v>0</c:v>
                </c:pt>
                <c:pt idx="22">
                  <c:v>14.937148133000377</c:v>
                </c:pt>
                <c:pt idx="23">
                  <c:v>0</c:v>
                </c:pt>
                <c:pt idx="24">
                  <c:v>14.349868814567312</c:v>
                </c:pt>
                <c:pt idx="25">
                  <c:v>14.669118287261321</c:v>
                </c:pt>
                <c:pt idx="26">
                  <c:v>15.02245187936734</c:v>
                </c:pt>
                <c:pt idx="27">
                  <c:v>14.614828166154474</c:v>
                </c:pt>
                <c:pt idx="28">
                  <c:v>14.871190132434267</c:v>
                </c:pt>
                <c:pt idx="29">
                  <c:v>15.139807327471804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14.304377415523362</c:v>
                </c:pt>
                <c:pt idx="35">
                  <c:v>0</c:v>
                </c:pt>
                <c:pt idx="36">
                  <c:v>14.463039231812534</c:v>
                </c:pt>
                <c:pt idx="37">
                  <c:v>0</c:v>
                </c:pt>
                <c:pt idx="38">
                  <c:v>15.559712764402647</c:v>
                </c:pt>
                <c:pt idx="39">
                  <c:v>0</c:v>
                </c:pt>
                <c:pt idx="40">
                  <c:v>15.117087593341182</c:v>
                </c:pt>
                <c:pt idx="41">
                  <c:v>15.912456682266557</c:v>
                </c:pt>
                <c:pt idx="42">
                  <c:v>16.207689559398712</c:v>
                </c:pt>
                <c:pt idx="43">
                  <c:v>16.202342528761243</c:v>
                </c:pt>
                <c:pt idx="44">
                  <c:v>16.196203828621147</c:v>
                </c:pt>
                <c:pt idx="45">
                  <c:v>16.329686634944441</c:v>
                </c:pt>
                <c:pt idx="46">
                  <c:v>16.312145608606738</c:v>
                </c:pt>
                <c:pt idx="47">
                  <c:v>16.361514412818231</c:v>
                </c:pt>
                <c:pt idx="48">
                  <c:v>16.327402872546489</c:v>
                </c:pt>
                <c:pt idx="49">
                  <c:v>16.405663042274405</c:v>
                </c:pt>
                <c:pt idx="50">
                  <c:v>16.217882522555222</c:v>
                </c:pt>
                <c:pt idx="51">
                  <c:v>16.425937516234555</c:v>
                </c:pt>
                <c:pt idx="52">
                  <c:v>16.301923722074225</c:v>
                </c:pt>
                <c:pt idx="53">
                  <c:v>16.311615076499653</c:v>
                </c:pt>
                <c:pt idx="54">
                  <c:v>16.061901244307926</c:v>
                </c:pt>
                <c:pt idx="55">
                  <c:v>15.80832172753315</c:v>
                </c:pt>
                <c:pt idx="56">
                  <c:v>15.066484330079508</c:v>
                </c:pt>
                <c:pt idx="57">
                  <c:v>0</c:v>
                </c:pt>
                <c:pt idx="58">
                  <c:v>0</c:v>
                </c:pt>
                <c:pt idx="59">
                  <c:v>15.204280099226448</c:v>
                </c:pt>
                <c:pt idx="60">
                  <c:v>14.093592567432097</c:v>
                </c:pt>
                <c:pt idx="61">
                  <c:v>14.716475799396374</c:v>
                </c:pt>
                <c:pt idx="62">
                  <c:v>14.986579841171793</c:v>
                </c:pt>
                <c:pt idx="63">
                  <c:v>15.202277112498063</c:v>
                </c:pt>
                <c:pt idx="64">
                  <c:v>0</c:v>
                </c:pt>
                <c:pt idx="65">
                  <c:v>0</c:v>
                </c:pt>
                <c:pt idx="66">
                  <c:v>14.510673670993185</c:v>
                </c:pt>
                <c:pt idx="67">
                  <c:v>14.343325863166042</c:v>
                </c:pt>
                <c:pt idx="68">
                  <c:v>15.183659821614151</c:v>
                </c:pt>
                <c:pt idx="69">
                  <c:v>15.203347065404719</c:v>
                </c:pt>
                <c:pt idx="70">
                  <c:v>14.74050874580279</c:v>
                </c:pt>
                <c:pt idx="71">
                  <c:v>14.560863888498451</c:v>
                </c:pt>
                <c:pt idx="72">
                  <c:v>14.894861911296889</c:v>
                </c:pt>
                <c:pt idx="73">
                  <c:v>14.993121528572425</c:v>
                </c:pt>
                <c:pt idx="74">
                  <c:v>14.364243221982786</c:v>
                </c:pt>
                <c:pt idx="75">
                  <c:v>14.206213115708598</c:v>
                </c:pt>
                <c:pt idx="76">
                  <c:v>14.588627402426944</c:v>
                </c:pt>
                <c:pt idx="77">
                  <c:v>14.234983975163718</c:v>
                </c:pt>
                <c:pt idx="78">
                  <c:v>14.652229897471111</c:v>
                </c:pt>
                <c:pt idx="79">
                  <c:v>14.729784998815123</c:v>
                </c:pt>
                <c:pt idx="80">
                  <c:v>14.438250347795142</c:v>
                </c:pt>
                <c:pt idx="81">
                  <c:v>15.087721272374798</c:v>
                </c:pt>
                <c:pt idx="82">
                  <c:v>15.101254261897594</c:v>
                </c:pt>
                <c:pt idx="83">
                  <c:v>14.080913877444717</c:v>
                </c:pt>
                <c:pt idx="84">
                  <c:v>15.486708111850579</c:v>
                </c:pt>
                <c:pt idx="85">
                  <c:v>15.067009447599929</c:v>
                </c:pt>
                <c:pt idx="86">
                  <c:v>0</c:v>
                </c:pt>
                <c:pt idx="87">
                  <c:v>0</c:v>
                </c:pt>
                <c:pt idx="88">
                  <c:v>14.674237715042803</c:v>
                </c:pt>
                <c:pt idx="89">
                  <c:v>15.184627559285474</c:v>
                </c:pt>
                <c:pt idx="90">
                  <c:v>14.811531775333108</c:v>
                </c:pt>
                <c:pt idx="91">
                  <c:v>14.509693682982636</c:v>
                </c:pt>
                <c:pt idx="92">
                  <c:v>15.079179617440264</c:v>
                </c:pt>
                <c:pt idx="93">
                  <c:v>14.951438793786934</c:v>
                </c:pt>
                <c:pt idx="94">
                  <c:v>14.92148618574196</c:v>
                </c:pt>
                <c:pt idx="95">
                  <c:v>14.763672028437318</c:v>
                </c:pt>
                <c:pt idx="96">
                  <c:v>14.49952075446712</c:v>
                </c:pt>
                <c:pt idx="97">
                  <c:v>0</c:v>
                </c:pt>
                <c:pt idx="98">
                  <c:v>14.4917047910091</c:v>
                </c:pt>
                <c:pt idx="99">
                  <c:v>14.221281190326051</c:v>
                </c:pt>
                <c:pt idx="100">
                  <c:v>14.702063298981448</c:v>
                </c:pt>
                <c:pt idx="101">
                  <c:v>14.908033600639577</c:v>
                </c:pt>
                <c:pt idx="102">
                  <c:v>15.01659130330016</c:v>
                </c:pt>
                <c:pt idx="103">
                  <c:v>14.22108937364826</c:v>
                </c:pt>
                <c:pt idx="104">
                  <c:v>14.714918759810971</c:v>
                </c:pt>
                <c:pt idx="105">
                  <c:v>15.22830794579024</c:v>
                </c:pt>
                <c:pt idx="106">
                  <c:v>14.836797403308866</c:v>
                </c:pt>
                <c:pt idx="107">
                  <c:v>14.567063438495914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F9D2-4402-894B-E26D4F55B55A}"/>
            </c:ext>
          </c:extLst>
        </c:ser>
        <c:ser>
          <c:idx val="36"/>
          <c:order val="36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'Cos500'!$AP$150:$AP$265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15.241390813910806</c:v>
                </c:pt>
                <c:pt idx="5">
                  <c:v>14.324730926018827</c:v>
                </c:pt>
                <c:pt idx="6">
                  <c:v>14.528617216525729</c:v>
                </c:pt>
                <c:pt idx="7">
                  <c:v>14.743804420569877</c:v>
                </c:pt>
                <c:pt idx="8">
                  <c:v>14.408327324360279</c:v>
                </c:pt>
                <c:pt idx="9">
                  <c:v>14.518685649655353</c:v>
                </c:pt>
                <c:pt idx="10">
                  <c:v>14.699699874006118</c:v>
                </c:pt>
                <c:pt idx="11">
                  <c:v>0</c:v>
                </c:pt>
                <c:pt idx="12">
                  <c:v>15.40784366047923</c:v>
                </c:pt>
                <c:pt idx="13">
                  <c:v>14.679435165078189</c:v>
                </c:pt>
                <c:pt idx="14">
                  <c:v>14.309732342342709</c:v>
                </c:pt>
                <c:pt idx="15">
                  <c:v>0</c:v>
                </c:pt>
                <c:pt idx="16">
                  <c:v>0</c:v>
                </c:pt>
                <c:pt idx="17">
                  <c:v>14.316768964332939</c:v>
                </c:pt>
                <c:pt idx="18">
                  <c:v>14.757741732312214</c:v>
                </c:pt>
                <c:pt idx="19">
                  <c:v>0</c:v>
                </c:pt>
                <c:pt idx="20">
                  <c:v>14.97752721406972</c:v>
                </c:pt>
                <c:pt idx="21">
                  <c:v>0</c:v>
                </c:pt>
                <c:pt idx="22">
                  <c:v>14.528188840163137</c:v>
                </c:pt>
                <c:pt idx="23">
                  <c:v>14.813831086174817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14.991789185400767</c:v>
                </c:pt>
                <c:pt idx="28">
                  <c:v>14.525096659998749</c:v>
                </c:pt>
                <c:pt idx="29">
                  <c:v>14.632592418744407</c:v>
                </c:pt>
                <c:pt idx="30">
                  <c:v>14.565925111492268</c:v>
                </c:pt>
                <c:pt idx="31">
                  <c:v>15.166037383848577</c:v>
                </c:pt>
                <c:pt idx="32">
                  <c:v>0</c:v>
                </c:pt>
                <c:pt idx="33">
                  <c:v>14.670021688143304</c:v>
                </c:pt>
                <c:pt idx="34">
                  <c:v>0</c:v>
                </c:pt>
                <c:pt idx="35">
                  <c:v>14.59517754883281</c:v>
                </c:pt>
                <c:pt idx="36">
                  <c:v>15.110055603787014</c:v>
                </c:pt>
                <c:pt idx="37">
                  <c:v>0</c:v>
                </c:pt>
                <c:pt idx="38">
                  <c:v>14.98385960698775</c:v>
                </c:pt>
                <c:pt idx="39">
                  <c:v>14.747711592892085</c:v>
                </c:pt>
                <c:pt idx="40">
                  <c:v>15.53813431620674</c:v>
                </c:pt>
                <c:pt idx="41">
                  <c:v>15.98443391873754</c:v>
                </c:pt>
                <c:pt idx="42">
                  <c:v>16.184797862500989</c:v>
                </c:pt>
                <c:pt idx="43">
                  <c:v>16.289857516740462</c:v>
                </c:pt>
                <c:pt idx="44">
                  <c:v>16.311589645513799</c:v>
                </c:pt>
                <c:pt idx="45">
                  <c:v>16.423939371687823</c:v>
                </c:pt>
                <c:pt idx="46">
                  <c:v>16.354097869905296</c:v>
                </c:pt>
                <c:pt idx="47">
                  <c:v>16.385927854125338</c:v>
                </c:pt>
                <c:pt idx="48">
                  <c:v>16.380113514458451</c:v>
                </c:pt>
                <c:pt idx="49">
                  <c:v>16.307334484551632</c:v>
                </c:pt>
                <c:pt idx="50">
                  <c:v>16.253422820184671</c:v>
                </c:pt>
                <c:pt idx="51">
                  <c:v>16.227413605692529</c:v>
                </c:pt>
                <c:pt idx="52">
                  <c:v>16.417759743325757</c:v>
                </c:pt>
                <c:pt idx="53">
                  <c:v>16.30544595794332</c:v>
                </c:pt>
                <c:pt idx="54">
                  <c:v>16.131930000247507</c:v>
                </c:pt>
                <c:pt idx="55">
                  <c:v>15.940337650274278</c:v>
                </c:pt>
                <c:pt idx="56">
                  <c:v>15.533551551587779</c:v>
                </c:pt>
                <c:pt idx="57">
                  <c:v>0</c:v>
                </c:pt>
                <c:pt idx="58">
                  <c:v>14.937305457029053</c:v>
                </c:pt>
                <c:pt idx="59">
                  <c:v>15.289757242485351</c:v>
                </c:pt>
                <c:pt idx="60">
                  <c:v>14.157315758205099</c:v>
                </c:pt>
                <c:pt idx="61">
                  <c:v>0</c:v>
                </c:pt>
                <c:pt idx="62">
                  <c:v>14.369558146982135</c:v>
                </c:pt>
                <c:pt idx="63">
                  <c:v>0</c:v>
                </c:pt>
                <c:pt idx="64">
                  <c:v>15.12621114511373</c:v>
                </c:pt>
                <c:pt idx="65">
                  <c:v>14.623765483731148</c:v>
                </c:pt>
                <c:pt idx="66">
                  <c:v>14.903498303232844</c:v>
                </c:pt>
                <c:pt idx="67">
                  <c:v>0</c:v>
                </c:pt>
                <c:pt idx="68">
                  <c:v>14.62823971149046</c:v>
                </c:pt>
                <c:pt idx="69">
                  <c:v>14.243377906210961</c:v>
                </c:pt>
                <c:pt idx="70">
                  <c:v>14.282958407942624</c:v>
                </c:pt>
                <c:pt idx="71">
                  <c:v>0</c:v>
                </c:pt>
                <c:pt idx="72">
                  <c:v>14.773901583557183</c:v>
                </c:pt>
                <c:pt idx="73">
                  <c:v>14.794641382004471</c:v>
                </c:pt>
                <c:pt idx="74">
                  <c:v>15.350982208150553</c:v>
                </c:pt>
                <c:pt idx="75">
                  <c:v>0</c:v>
                </c:pt>
                <c:pt idx="76">
                  <c:v>0</c:v>
                </c:pt>
                <c:pt idx="77">
                  <c:v>15.352260684083378</c:v>
                </c:pt>
                <c:pt idx="78">
                  <c:v>0</c:v>
                </c:pt>
                <c:pt idx="79">
                  <c:v>15.407331408000756</c:v>
                </c:pt>
                <c:pt idx="80">
                  <c:v>15.389074784295646</c:v>
                </c:pt>
                <c:pt idx="81">
                  <c:v>14.507807988764013</c:v>
                </c:pt>
                <c:pt idx="82">
                  <c:v>14.538967511598337</c:v>
                </c:pt>
                <c:pt idx="83">
                  <c:v>14.683690794397751</c:v>
                </c:pt>
                <c:pt idx="84">
                  <c:v>15.147446906713007</c:v>
                </c:pt>
                <c:pt idx="85">
                  <c:v>0</c:v>
                </c:pt>
                <c:pt idx="86">
                  <c:v>14.276130787021621</c:v>
                </c:pt>
                <c:pt idx="87">
                  <c:v>14.938191128168498</c:v>
                </c:pt>
                <c:pt idx="88">
                  <c:v>14.58421754648213</c:v>
                </c:pt>
                <c:pt idx="89">
                  <c:v>15.180313722832462</c:v>
                </c:pt>
                <c:pt idx="90">
                  <c:v>14.739323087576663</c:v>
                </c:pt>
                <c:pt idx="91">
                  <c:v>14.616545352488265</c:v>
                </c:pt>
                <c:pt idx="92">
                  <c:v>15.814416751126188</c:v>
                </c:pt>
                <c:pt idx="93">
                  <c:v>14.924601010098479</c:v>
                </c:pt>
                <c:pt idx="94">
                  <c:v>15.455561996365855</c:v>
                </c:pt>
                <c:pt idx="95">
                  <c:v>15.617930873707859</c:v>
                </c:pt>
                <c:pt idx="96">
                  <c:v>14.080826274136223</c:v>
                </c:pt>
                <c:pt idx="97">
                  <c:v>14.602210339764751</c:v>
                </c:pt>
                <c:pt idx="98">
                  <c:v>14.929891028136307</c:v>
                </c:pt>
                <c:pt idx="99">
                  <c:v>14.566197591681659</c:v>
                </c:pt>
                <c:pt idx="100">
                  <c:v>0</c:v>
                </c:pt>
                <c:pt idx="101">
                  <c:v>15.505407764145939</c:v>
                </c:pt>
                <c:pt idx="102">
                  <c:v>0</c:v>
                </c:pt>
                <c:pt idx="103">
                  <c:v>14.783060243977733</c:v>
                </c:pt>
                <c:pt idx="104">
                  <c:v>0</c:v>
                </c:pt>
                <c:pt idx="105">
                  <c:v>14.905686888449869</c:v>
                </c:pt>
                <c:pt idx="106">
                  <c:v>14.825115378959577</c:v>
                </c:pt>
                <c:pt idx="107">
                  <c:v>14.691082376632215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F9D2-4402-894B-E26D4F55B55A}"/>
            </c:ext>
          </c:extLst>
        </c:ser>
        <c:ser>
          <c:idx val="37"/>
          <c:order val="37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'Cos500'!$AQ$150:$AQ$265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15.197412894374652</c:v>
                </c:pt>
                <c:pt idx="5">
                  <c:v>15.093062368019927</c:v>
                </c:pt>
                <c:pt idx="6">
                  <c:v>14.776473809807809</c:v>
                </c:pt>
                <c:pt idx="7">
                  <c:v>0</c:v>
                </c:pt>
                <c:pt idx="8">
                  <c:v>15.42480734306282</c:v>
                </c:pt>
                <c:pt idx="9">
                  <c:v>15.476164754322825</c:v>
                </c:pt>
                <c:pt idx="10">
                  <c:v>14.941480374996324</c:v>
                </c:pt>
                <c:pt idx="11">
                  <c:v>14.431819534127603</c:v>
                </c:pt>
                <c:pt idx="12">
                  <c:v>15.207649175689816</c:v>
                </c:pt>
                <c:pt idx="13">
                  <c:v>15.297690493246556</c:v>
                </c:pt>
                <c:pt idx="14">
                  <c:v>14.801626974662934</c:v>
                </c:pt>
                <c:pt idx="15">
                  <c:v>14.842230002386671</c:v>
                </c:pt>
                <c:pt idx="16">
                  <c:v>14.89236511729302</c:v>
                </c:pt>
                <c:pt idx="17">
                  <c:v>0</c:v>
                </c:pt>
                <c:pt idx="18">
                  <c:v>15.106262140201133</c:v>
                </c:pt>
                <c:pt idx="19">
                  <c:v>15.285676554850626</c:v>
                </c:pt>
                <c:pt idx="20">
                  <c:v>14.786115481752837</c:v>
                </c:pt>
                <c:pt idx="21">
                  <c:v>0</c:v>
                </c:pt>
                <c:pt idx="22">
                  <c:v>14.950282564329969</c:v>
                </c:pt>
                <c:pt idx="23">
                  <c:v>14.733080848950516</c:v>
                </c:pt>
                <c:pt idx="24">
                  <c:v>0</c:v>
                </c:pt>
                <c:pt idx="25">
                  <c:v>14.659717063187703</c:v>
                </c:pt>
                <c:pt idx="26">
                  <c:v>14.95591854318829</c:v>
                </c:pt>
                <c:pt idx="27">
                  <c:v>14.758942912324553</c:v>
                </c:pt>
                <c:pt idx="28">
                  <c:v>15.080163810714241</c:v>
                </c:pt>
                <c:pt idx="29">
                  <c:v>14.640403415965283</c:v>
                </c:pt>
                <c:pt idx="30">
                  <c:v>14.660476524980174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14.567793647724212</c:v>
                </c:pt>
                <c:pt idx="35">
                  <c:v>0</c:v>
                </c:pt>
                <c:pt idx="36">
                  <c:v>0</c:v>
                </c:pt>
                <c:pt idx="37">
                  <c:v>14.407560849486362</c:v>
                </c:pt>
                <c:pt idx="38">
                  <c:v>0</c:v>
                </c:pt>
                <c:pt idx="39">
                  <c:v>15.20839969871999</c:v>
                </c:pt>
                <c:pt idx="40">
                  <c:v>15.399984191593106</c:v>
                </c:pt>
                <c:pt idx="41">
                  <c:v>15.777355763388957</c:v>
                </c:pt>
                <c:pt idx="42">
                  <c:v>16.178585618393168</c:v>
                </c:pt>
                <c:pt idx="43">
                  <c:v>16.284097835192608</c:v>
                </c:pt>
                <c:pt idx="44">
                  <c:v>16.315819260229475</c:v>
                </c:pt>
                <c:pt idx="45">
                  <c:v>16.242253128051445</c:v>
                </c:pt>
                <c:pt idx="46">
                  <c:v>16.462334346629635</c:v>
                </c:pt>
                <c:pt idx="47">
                  <c:v>16.180722118605974</c:v>
                </c:pt>
                <c:pt idx="48">
                  <c:v>16.332643438929775</c:v>
                </c:pt>
                <c:pt idx="49">
                  <c:v>16.245263370465327</c:v>
                </c:pt>
                <c:pt idx="50">
                  <c:v>16.306128963011048</c:v>
                </c:pt>
                <c:pt idx="51">
                  <c:v>16.413923928065085</c:v>
                </c:pt>
                <c:pt idx="52">
                  <c:v>16.347595390624168</c:v>
                </c:pt>
                <c:pt idx="53">
                  <c:v>16.287545330969078</c:v>
                </c:pt>
                <c:pt idx="54">
                  <c:v>16.150860320497078</c:v>
                </c:pt>
                <c:pt idx="55">
                  <c:v>15.986421919202856</c:v>
                </c:pt>
                <c:pt idx="56">
                  <c:v>15.180889664690504</c:v>
                </c:pt>
                <c:pt idx="57">
                  <c:v>14.796299169761566</c:v>
                </c:pt>
                <c:pt idx="58">
                  <c:v>14.572048100976065</c:v>
                </c:pt>
                <c:pt idx="59">
                  <c:v>14.410879259513075</c:v>
                </c:pt>
                <c:pt idx="60">
                  <c:v>15.343337682793511</c:v>
                </c:pt>
                <c:pt idx="61">
                  <c:v>15.098927222373108</c:v>
                </c:pt>
                <c:pt idx="62">
                  <c:v>14.523020953437847</c:v>
                </c:pt>
                <c:pt idx="63">
                  <c:v>0</c:v>
                </c:pt>
                <c:pt idx="64">
                  <c:v>15.029479149645445</c:v>
                </c:pt>
                <c:pt idx="65">
                  <c:v>14.844974558744447</c:v>
                </c:pt>
                <c:pt idx="66">
                  <c:v>15.105930991015754</c:v>
                </c:pt>
                <c:pt idx="67">
                  <c:v>14.507433510568296</c:v>
                </c:pt>
                <c:pt idx="68">
                  <c:v>14.333983010431583</c:v>
                </c:pt>
                <c:pt idx="69">
                  <c:v>14.235184915438023</c:v>
                </c:pt>
                <c:pt idx="70">
                  <c:v>14.327332364970012</c:v>
                </c:pt>
                <c:pt idx="71">
                  <c:v>14.355769413827609</c:v>
                </c:pt>
                <c:pt idx="72">
                  <c:v>14.637672314957655</c:v>
                </c:pt>
                <c:pt idx="73">
                  <c:v>0</c:v>
                </c:pt>
                <c:pt idx="74">
                  <c:v>14.929172329732612</c:v>
                </c:pt>
                <c:pt idx="75">
                  <c:v>14.551205943747906</c:v>
                </c:pt>
                <c:pt idx="76">
                  <c:v>0</c:v>
                </c:pt>
                <c:pt idx="77">
                  <c:v>0</c:v>
                </c:pt>
                <c:pt idx="78">
                  <c:v>15.02755325025173</c:v>
                </c:pt>
                <c:pt idx="79">
                  <c:v>14.995280375866619</c:v>
                </c:pt>
                <c:pt idx="80">
                  <c:v>15.721218929052442</c:v>
                </c:pt>
                <c:pt idx="81">
                  <c:v>14.615954257877988</c:v>
                </c:pt>
                <c:pt idx="82">
                  <c:v>14.707379811212572</c:v>
                </c:pt>
                <c:pt idx="83">
                  <c:v>14.901243845762256</c:v>
                </c:pt>
                <c:pt idx="84">
                  <c:v>15.480471906766486</c:v>
                </c:pt>
                <c:pt idx="85">
                  <c:v>14.976311913510413</c:v>
                </c:pt>
                <c:pt idx="86">
                  <c:v>15.217195634926341</c:v>
                </c:pt>
                <c:pt idx="87">
                  <c:v>0</c:v>
                </c:pt>
                <c:pt idx="88">
                  <c:v>14.301943224711673</c:v>
                </c:pt>
                <c:pt idx="89">
                  <c:v>14.95524096195968</c:v>
                </c:pt>
                <c:pt idx="90">
                  <c:v>14.919486555641694</c:v>
                </c:pt>
                <c:pt idx="91">
                  <c:v>15.750649151333784</c:v>
                </c:pt>
                <c:pt idx="92">
                  <c:v>14.501910576084089</c:v>
                </c:pt>
                <c:pt idx="93">
                  <c:v>0</c:v>
                </c:pt>
                <c:pt idx="94">
                  <c:v>14.580495598468231</c:v>
                </c:pt>
                <c:pt idx="95">
                  <c:v>14.76756435615572</c:v>
                </c:pt>
                <c:pt idx="96">
                  <c:v>14.9466170593074</c:v>
                </c:pt>
                <c:pt idx="97">
                  <c:v>15.545062060710217</c:v>
                </c:pt>
                <c:pt idx="98">
                  <c:v>15.000980181438424</c:v>
                </c:pt>
                <c:pt idx="99">
                  <c:v>14.459487479287828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14.661126639921589</c:v>
                </c:pt>
                <c:pt idx="104">
                  <c:v>15.05987530122519</c:v>
                </c:pt>
                <c:pt idx="105">
                  <c:v>15.223408969522083</c:v>
                </c:pt>
                <c:pt idx="106">
                  <c:v>15.045020040786993</c:v>
                </c:pt>
                <c:pt idx="107">
                  <c:v>14.466995814649517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F9D2-4402-894B-E26D4F55B55A}"/>
            </c:ext>
          </c:extLst>
        </c:ser>
        <c:ser>
          <c:idx val="38"/>
          <c:order val="38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'Cos500'!$AR$150:$AR$265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15.043853283705882</c:v>
                </c:pt>
                <c:pt idx="3">
                  <c:v>14.396539324126</c:v>
                </c:pt>
                <c:pt idx="4">
                  <c:v>14.764444773669078</c:v>
                </c:pt>
                <c:pt idx="5">
                  <c:v>14.370580624818464</c:v>
                </c:pt>
                <c:pt idx="6">
                  <c:v>0</c:v>
                </c:pt>
                <c:pt idx="7">
                  <c:v>14.985422656586289</c:v>
                </c:pt>
                <c:pt idx="8">
                  <c:v>0</c:v>
                </c:pt>
                <c:pt idx="9">
                  <c:v>15.702823291899893</c:v>
                </c:pt>
                <c:pt idx="10">
                  <c:v>14.697362750090225</c:v>
                </c:pt>
                <c:pt idx="11">
                  <c:v>14.375160455307423</c:v>
                </c:pt>
                <c:pt idx="12">
                  <c:v>0</c:v>
                </c:pt>
                <c:pt idx="13">
                  <c:v>14.836302906930667</c:v>
                </c:pt>
                <c:pt idx="14">
                  <c:v>0</c:v>
                </c:pt>
                <c:pt idx="15">
                  <c:v>15.209193195719529</c:v>
                </c:pt>
                <c:pt idx="16">
                  <c:v>0</c:v>
                </c:pt>
                <c:pt idx="17">
                  <c:v>14.838054360421383</c:v>
                </c:pt>
                <c:pt idx="18">
                  <c:v>15.099470520181837</c:v>
                </c:pt>
                <c:pt idx="19">
                  <c:v>0</c:v>
                </c:pt>
                <c:pt idx="20">
                  <c:v>14.692225865969586</c:v>
                </c:pt>
                <c:pt idx="21">
                  <c:v>0</c:v>
                </c:pt>
                <c:pt idx="22">
                  <c:v>14.417821976896294</c:v>
                </c:pt>
                <c:pt idx="23">
                  <c:v>14.934588330800281</c:v>
                </c:pt>
                <c:pt idx="24">
                  <c:v>0</c:v>
                </c:pt>
                <c:pt idx="25">
                  <c:v>14.55332827981464</c:v>
                </c:pt>
                <c:pt idx="26">
                  <c:v>14.866408747304492</c:v>
                </c:pt>
                <c:pt idx="27">
                  <c:v>14.925206599803079</c:v>
                </c:pt>
                <c:pt idx="28">
                  <c:v>15.067788690491378</c:v>
                </c:pt>
                <c:pt idx="29">
                  <c:v>14.787953646446681</c:v>
                </c:pt>
                <c:pt idx="30">
                  <c:v>14.240717691920089</c:v>
                </c:pt>
                <c:pt idx="31">
                  <c:v>14.703183436076834</c:v>
                </c:pt>
                <c:pt idx="32">
                  <c:v>14.721114939928169</c:v>
                </c:pt>
                <c:pt idx="33">
                  <c:v>14.72054503372506</c:v>
                </c:pt>
                <c:pt idx="34">
                  <c:v>14.59297962621773</c:v>
                </c:pt>
                <c:pt idx="35">
                  <c:v>0</c:v>
                </c:pt>
                <c:pt idx="36">
                  <c:v>0</c:v>
                </c:pt>
                <c:pt idx="37">
                  <c:v>14.227621935568541</c:v>
                </c:pt>
                <c:pt idx="38">
                  <c:v>14.572480677398005</c:v>
                </c:pt>
                <c:pt idx="39">
                  <c:v>14.856395944627939</c:v>
                </c:pt>
                <c:pt idx="40">
                  <c:v>14.998843019774592</c:v>
                </c:pt>
                <c:pt idx="41">
                  <c:v>15.706927200001504</c:v>
                </c:pt>
                <c:pt idx="42">
                  <c:v>15.998050643801431</c:v>
                </c:pt>
                <c:pt idx="43">
                  <c:v>16.295205220413113</c:v>
                </c:pt>
                <c:pt idx="44">
                  <c:v>16.327402872546489</c:v>
                </c:pt>
                <c:pt idx="45">
                  <c:v>16.357591847523441</c:v>
                </c:pt>
                <c:pt idx="46">
                  <c:v>16.289513145041827</c:v>
                </c:pt>
                <c:pt idx="47">
                  <c:v>16.280701266510547</c:v>
                </c:pt>
                <c:pt idx="48">
                  <c:v>16.369847352218486</c:v>
                </c:pt>
                <c:pt idx="49">
                  <c:v>16.243325828517804</c:v>
                </c:pt>
                <c:pt idx="50">
                  <c:v>16.311824825331485</c:v>
                </c:pt>
                <c:pt idx="51">
                  <c:v>16.253077398932138</c:v>
                </c:pt>
                <c:pt idx="52">
                  <c:v>16.337728739760273</c:v>
                </c:pt>
                <c:pt idx="53">
                  <c:v>16.373344242053072</c:v>
                </c:pt>
                <c:pt idx="54">
                  <c:v>16.194583712457153</c:v>
                </c:pt>
                <c:pt idx="55">
                  <c:v>15.973508387531618</c:v>
                </c:pt>
                <c:pt idx="56">
                  <c:v>15.699532051842819</c:v>
                </c:pt>
                <c:pt idx="57">
                  <c:v>14.327185181840743</c:v>
                </c:pt>
                <c:pt idx="58">
                  <c:v>0</c:v>
                </c:pt>
                <c:pt idx="59">
                  <c:v>14.677351866671213</c:v>
                </c:pt>
                <c:pt idx="60">
                  <c:v>0</c:v>
                </c:pt>
                <c:pt idx="61">
                  <c:v>14.520956871850009</c:v>
                </c:pt>
                <c:pt idx="62">
                  <c:v>14.25123293318407</c:v>
                </c:pt>
                <c:pt idx="63">
                  <c:v>14.853184235923123</c:v>
                </c:pt>
                <c:pt idx="64">
                  <c:v>0</c:v>
                </c:pt>
                <c:pt idx="65">
                  <c:v>15.23419447973802</c:v>
                </c:pt>
                <c:pt idx="66">
                  <c:v>14.935009960895632</c:v>
                </c:pt>
                <c:pt idx="67">
                  <c:v>0</c:v>
                </c:pt>
                <c:pt idx="68">
                  <c:v>15.08989875586389</c:v>
                </c:pt>
                <c:pt idx="69">
                  <c:v>14.94849952260661</c:v>
                </c:pt>
                <c:pt idx="70">
                  <c:v>0</c:v>
                </c:pt>
                <c:pt idx="71">
                  <c:v>14.870976246510967</c:v>
                </c:pt>
                <c:pt idx="72">
                  <c:v>14.470153866806141</c:v>
                </c:pt>
                <c:pt idx="73">
                  <c:v>15.148576435952915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14.465891956560867</c:v>
                </c:pt>
                <c:pt idx="78">
                  <c:v>15.425981489485316</c:v>
                </c:pt>
                <c:pt idx="79">
                  <c:v>0</c:v>
                </c:pt>
                <c:pt idx="80">
                  <c:v>15.087661118609361</c:v>
                </c:pt>
                <c:pt idx="81">
                  <c:v>14.837871773439781</c:v>
                </c:pt>
                <c:pt idx="82">
                  <c:v>14.339824952782649</c:v>
                </c:pt>
                <c:pt idx="83">
                  <c:v>14.573907910577313</c:v>
                </c:pt>
                <c:pt idx="84">
                  <c:v>15.139430398443317</c:v>
                </c:pt>
                <c:pt idx="85">
                  <c:v>14.973110065642279</c:v>
                </c:pt>
                <c:pt idx="86">
                  <c:v>14.794683191340908</c:v>
                </c:pt>
                <c:pt idx="87">
                  <c:v>0</c:v>
                </c:pt>
                <c:pt idx="88">
                  <c:v>0</c:v>
                </c:pt>
                <c:pt idx="89">
                  <c:v>15.011387299328353</c:v>
                </c:pt>
                <c:pt idx="90">
                  <c:v>14.289977815293522</c:v>
                </c:pt>
                <c:pt idx="91">
                  <c:v>14.666674728828244</c:v>
                </c:pt>
                <c:pt idx="92">
                  <c:v>0</c:v>
                </c:pt>
                <c:pt idx="93">
                  <c:v>15.172751318991178</c:v>
                </c:pt>
                <c:pt idx="94">
                  <c:v>14.91246544838209</c:v>
                </c:pt>
                <c:pt idx="95">
                  <c:v>0</c:v>
                </c:pt>
                <c:pt idx="96">
                  <c:v>14.778340127405498</c:v>
                </c:pt>
                <c:pt idx="97">
                  <c:v>14.885421440286288</c:v>
                </c:pt>
                <c:pt idx="98">
                  <c:v>0</c:v>
                </c:pt>
                <c:pt idx="99">
                  <c:v>14.678870588308909</c:v>
                </c:pt>
                <c:pt idx="100">
                  <c:v>0</c:v>
                </c:pt>
                <c:pt idx="101">
                  <c:v>0</c:v>
                </c:pt>
                <c:pt idx="102">
                  <c:v>14.902905644153172</c:v>
                </c:pt>
                <c:pt idx="103">
                  <c:v>0</c:v>
                </c:pt>
                <c:pt idx="104">
                  <c:v>14.666025844599311</c:v>
                </c:pt>
                <c:pt idx="105">
                  <c:v>14.250940599551779</c:v>
                </c:pt>
                <c:pt idx="106">
                  <c:v>14.449289366671859</c:v>
                </c:pt>
                <c:pt idx="107">
                  <c:v>14.77447134416415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F9D2-4402-894B-E26D4F55B55A}"/>
            </c:ext>
          </c:extLst>
        </c:ser>
        <c:ser>
          <c:idx val="39"/>
          <c:order val="39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'Cos500'!$AS$150:$AS$265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14.729486340232713</c:v>
                </c:pt>
                <c:pt idx="4">
                  <c:v>15.788130881562944</c:v>
                </c:pt>
                <c:pt idx="5">
                  <c:v>0</c:v>
                </c:pt>
                <c:pt idx="6">
                  <c:v>0</c:v>
                </c:pt>
                <c:pt idx="7">
                  <c:v>15.012391316967367</c:v>
                </c:pt>
                <c:pt idx="8">
                  <c:v>14.356351933909435</c:v>
                </c:pt>
                <c:pt idx="9">
                  <c:v>0</c:v>
                </c:pt>
                <c:pt idx="10">
                  <c:v>14.676154750305439</c:v>
                </c:pt>
                <c:pt idx="11">
                  <c:v>14.169179032396251</c:v>
                </c:pt>
                <c:pt idx="12">
                  <c:v>15.340334039961339</c:v>
                </c:pt>
                <c:pt idx="13">
                  <c:v>14.731351409567594</c:v>
                </c:pt>
                <c:pt idx="14">
                  <c:v>14.777409058729189</c:v>
                </c:pt>
                <c:pt idx="15">
                  <c:v>14.439613709866803</c:v>
                </c:pt>
                <c:pt idx="16">
                  <c:v>14.331497142463938</c:v>
                </c:pt>
                <c:pt idx="17">
                  <c:v>14.98144936787026</c:v>
                </c:pt>
                <c:pt idx="18">
                  <c:v>14.818754579327379</c:v>
                </c:pt>
                <c:pt idx="19">
                  <c:v>14.504809194917193</c:v>
                </c:pt>
                <c:pt idx="20">
                  <c:v>14.96427731283694</c:v>
                </c:pt>
                <c:pt idx="21">
                  <c:v>0</c:v>
                </c:pt>
                <c:pt idx="22">
                  <c:v>14.62627414011744</c:v>
                </c:pt>
                <c:pt idx="23">
                  <c:v>0</c:v>
                </c:pt>
                <c:pt idx="24">
                  <c:v>15.283196035269931</c:v>
                </c:pt>
                <c:pt idx="25">
                  <c:v>15.869701266799105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14.776726601817941</c:v>
                </c:pt>
                <c:pt idx="30">
                  <c:v>14.293991991120201</c:v>
                </c:pt>
                <c:pt idx="31">
                  <c:v>14.293246506331265</c:v>
                </c:pt>
                <c:pt idx="32">
                  <c:v>15.186077256617892</c:v>
                </c:pt>
                <c:pt idx="33">
                  <c:v>0</c:v>
                </c:pt>
                <c:pt idx="34">
                  <c:v>14.896017221608489</c:v>
                </c:pt>
                <c:pt idx="35">
                  <c:v>14.872914896443371</c:v>
                </c:pt>
                <c:pt idx="36">
                  <c:v>14.901346872691386</c:v>
                </c:pt>
                <c:pt idx="37">
                  <c:v>14.475859970975479</c:v>
                </c:pt>
                <c:pt idx="38">
                  <c:v>0</c:v>
                </c:pt>
                <c:pt idx="39">
                  <c:v>0</c:v>
                </c:pt>
                <c:pt idx="40">
                  <c:v>15.051837009919522</c:v>
                </c:pt>
                <c:pt idx="41">
                  <c:v>15.620819764649807</c:v>
                </c:pt>
                <c:pt idx="42">
                  <c:v>16.023134916643567</c:v>
                </c:pt>
                <c:pt idx="43">
                  <c:v>16.216511616181879</c:v>
                </c:pt>
                <c:pt idx="44">
                  <c:v>16.29926317098144</c:v>
                </c:pt>
                <c:pt idx="45">
                  <c:v>16.298697007890915</c:v>
                </c:pt>
                <c:pt idx="46">
                  <c:v>16.406964049308087</c:v>
                </c:pt>
                <c:pt idx="47">
                  <c:v>16.328165461823907</c:v>
                </c:pt>
                <c:pt idx="48">
                  <c:v>16.343509031252932</c:v>
                </c:pt>
                <c:pt idx="49">
                  <c:v>16.368466331410936</c:v>
                </c:pt>
                <c:pt idx="50">
                  <c:v>16.36352172750572</c:v>
                </c:pt>
                <c:pt idx="51">
                  <c:v>16.387553545853937</c:v>
                </c:pt>
                <c:pt idx="52">
                  <c:v>16.285885718455905</c:v>
                </c:pt>
                <c:pt idx="53">
                  <c:v>16.319933242552345</c:v>
                </c:pt>
                <c:pt idx="54">
                  <c:v>16.275909968670913</c:v>
                </c:pt>
                <c:pt idx="55">
                  <c:v>16.14053381083199</c:v>
                </c:pt>
                <c:pt idx="56">
                  <c:v>16.027831346199953</c:v>
                </c:pt>
                <c:pt idx="57">
                  <c:v>14.627201940953157</c:v>
                </c:pt>
                <c:pt idx="58">
                  <c:v>15.347700715272348</c:v>
                </c:pt>
                <c:pt idx="59">
                  <c:v>15.2039910323396</c:v>
                </c:pt>
                <c:pt idx="60">
                  <c:v>14.813360783474584</c:v>
                </c:pt>
                <c:pt idx="61">
                  <c:v>14.757451450950914</c:v>
                </c:pt>
                <c:pt idx="62">
                  <c:v>14.774815030305241</c:v>
                </c:pt>
                <c:pt idx="63">
                  <c:v>0</c:v>
                </c:pt>
                <c:pt idx="64">
                  <c:v>14.898482468188504</c:v>
                </c:pt>
                <c:pt idx="65">
                  <c:v>14.816246604319474</c:v>
                </c:pt>
                <c:pt idx="66">
                  <c:v>14.39731765326105</c:v>
                </c:pt>
                <c:pt idx="67">
                  <c:v>14.861134879325279</c:v>
                </c:pt>
                <c:pt idx="68">
                  <c:v>14.675717866080104</c:v>
                </c:pt>
                <c:pt idx="69">
                  <c:v>14.633515922382378</c:v>
                </c:pt>
                <c:pt idx="70">
                  <c:v>15.144094350744249</c:v>
                </c:pt>
                <c:pt idx="71">
                  <c:v>15.203616180386625</c:v>
                </c:pt>
                <c:pt idx="72">
                  <c:v>0</c:v>
                </c:pt>
                <c:pt idx="73">
                  <c:v>15.221719310573373</c:v>
                </c:pt>
                <c:pt idx="74">
                  <c:v>14.651612815145533</c:v>
                </c:pt>
                <c:pt idx="75">
                  <c:v>14.955288622033828</c:v>
                </c:pt>
                <c:pt idx="76">
                  <c:v>0</c:v>
                </c:pt>
                <c:pt idx="77">
                  <c:v>14.824533241483326</c:v>
                </c:pt>
                <c:pt idx="78">
                  <c:v>14.858718216125945</c:v>
                </c:pt>
                <c:pt idx="79">
                  <c:v>15.316093063514199</c:v>
                </c:pt>
                <c:pt idx="80">
                  <c:v>14.153292482620218</c:v>
                </c:pt>
                <c:pt idx="81">
                  <c:v>14.334052446588734</c:v>
                </c:pt>
                <c:pt idx="82">
                  <c:v>15.091074013570566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14.583840669665307</c:v>
                </c:pt>
                <c:pt idx="87">
                  <c:v>0</c:v>
                </c:pt>
                <c:pt idx="88">
                  <c:v>0</c:v>
                </c:pt>
                <c:pt idx="89">
                  <c:v>15.711363853765626</c:v>
                </c:pt>
                <c:pt idx="90">
                  <c:v>15.291788288215342</c:v>
                </c:pt>
                <c:pt idx="91">
                  <c:v>15.096570957277619</c:v>
                </c:pt>
                <c:pt idx="92">
                  <c:v>14.343479493237842</c:v>
                </c:pt>
                <c:pt idx="93">
                  <c:v>14.463563785437673</c:v>
                </c:pt>
                <c:pt idx="94">
                  <c:v>14.470621412187105</c:v>
                </c:pt>
                <c:pt idx="95">
                  <c:v>14.79807822866626</c:v>
                </c:pt>
                <c:pt idx="96">
                  <c:v>15.023492387359264</c:v>
                </c:pt>
                <c:pt idx="97">
                  <c:v>14.692064396556285</c:v>
                </c:pt>
                <c:pt idx="98">
                  <c:v>14.643055213916849</c:v>
                </c:pt>
                <c:pt idx="99">
                  <c:v>15.281298183389975</c:v>
                </c:pt>
                <c:pt idx="100">
                  <c:v>15.11196817280171</c:v>
                </c:pt>
                <c:pt idx="101">
                  <c:v>0</c:v>
                </c:pt>
                <c:pt idx="102">
                  <c:v>14.516051232663887</c:v>
                </c:pt>
                <c:pt idx="103">
                  <c:v>15.316328962359719</c:v>
                </c:pt>
                <c:pt idx="104">
                  <c:v>15.036169809504596</c:v>
                </c:pt>
                <c:pt idx="105">
                  <c:v>15.241252535105694</c:v>
                </c:pt>
                <c:pt idx="106">
                  <c:v>14.6739300369688</c:v>
                </c:pt>
                <c:pt idx="107">
                  <c:v>14.908118126384178</c:v>
                </c:pt>
                <c:pt idx="108">
                  <c:v>15.97103984579662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7-F9D2-4402-894B-E26D4F55B55A}"/>
            </c:ext>
          </c:extLst>
        </c:ser>
        <c:ser>
          <c:idx val="40"/>
          <c:order val="40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'Cos500'!$AT$150:$AT$265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15.087267518078466</c:v>
                </c:pt>
                <c:pt idx="3">
                  <c:v>14.683446459493284</c:v>
                </c:pt>
                <c:pt idx="4">
                  <c:v>15.476873636287019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14.284443142081029</c:v>
                </c:pt>
                <c:pt idx="9">
                  <c:v>0</c:v>
                </c:pt>
                <c:pt idx="10">
                  <c:v>0</c:v>
                </c:pt>
                <c:pt idx="11">
                  <c:v>14.436262857281998</c:v>
                </c:pt>
                <c:pt idx="12">
                  <c:v>14.830670131353511</c:v>
                </c:pt>
                <c:pt idx="13">
                  <c:v>15.568549020752359</c:v>
                </c:pt>
                <c:pt idx="14">
                  <c:v>0</c:v>
                </c:pt>
                <c:pt idx="15">
                  <c:v>15.043748451504905</c:v>
                </c:pt>
                <c:pt idx="16">
                  <c:v>0</c:v>
                </c:pt>
                <c:pt idx="17">
                  <c:v>14.854458473669441</c:v>
                </c:pt>
                <c:pt idx="18">
                  <c:v>14.994033250431263</c:v>
                </c:pt>
                <c:pt idx="19">
                  <c:v>15.128739397464111</c:v>
                </c:pt>
                <c:pt idx="20">
                  <c:v>15.449525451635539</c:v>
                </c:pt>
                <c:pt idx="21">
                  <c:v>15.312986143023132</c:v>
                </c:pt>
                <c:pt idx="22">
                  <c:v>14.916691561061981</c:v>
                </c:pt>
                <c:pt idx="23">
                  <c:v>15.156140104120638</c:v>
                </c:pt>
                <c:pt idx="24">
                  <c:v>0</c:v>
                </c:pt>
                <c:pt idx="25">
                  <c:v>14.383491318861122</c:v>
                </c:pt>
                <c:pt idx="26">
                  <c:v>0</c:v>
                </c:pt>
                <c:pt idx="27">
                  <c:v>14.420670177688047</c:v>
                </c:pt>
                <c:pt idx="28">
                  <c:v>15.030773121814088</c:v>
                </c:pt>
                <c:pt idx="29">
                  <c:v>15.092777821857535</c:v>
                </c:pt>
                <c:pt idx="30">
                  <c:v>14.531377995716911</c:v>
                </c:pt>
                <c:pt idx="31">
                  <c:v>14.586967989284881</c:v>
                </c:pt>
                <c:pt idx="32">
                  <c:v>15.599550130875194</c:v>
                </c:pt>
                <c:pt idx="33">
                  <c:v>15.042125037967514</c:v>
                </c:pt>
                <c:pt idx="34">
                  <c:v>0</c:v>
                </c:pt>
                <c:pt idx="35">
                  <c:v>14.981878154416991</c:v>
                </c:pt>
                <c:pt idx="36">
                  <c:v>0</c:v>
                </c:pt>
                <c:pt idx="37">
                  <c:v>14.591528719971729</c:v>
                </c:pt>
                <c:pt idx="38">
                  <c:v>14.679723988126069</c:v>
                </c:pt>
                <c:pt idx="39">
                  <c:v>14.573619361284358</c:v>
                </c:pt>
                <c:pt idx="40">
                  <c:v>14.549063985398629</c:v>
                </c:pt>
                <c:pt idx="41">
                  <c:v>15.444767497666522</c:v>
                </c:pt>
                <c:pt idx="42">
                  <c:v>16.106134098578003</c:v>
                </c:pt>
                <c:pt idx="43">
                  <c:v>16.292333617019015</c:v>
                </c:pt>
                <c:pt idx="44">
                  <c:v>16.288649343528743</c:v>
                </c:pt>
                <c:pt idx="45">
                  <c:v>16.414152424159653</c:v>
                </c:pt>
                <c:pt idx="46">
                  <c:v>16.226869161623767</c:v>
                </c:pt>
                <c:pt idx="47">
                  <c:v>16.305316968521272</c:v>
                </c:pt>
                <c:pt idx="48">
                  <c:v>16.350996724456351</c:v>
                </c:pt>
                <c:pt idx="49">
                  <c:v>16.382744461964872</c:v>
                </c:pt>
                <c:pt idx="50">
                  <c:v>16.260059456654098</c:v>
                </c:pt>
                <c:pt idx="51">
                  <c:v>16.349656276914342</c:v>
                </c:pt>
                <c:pt idx="52">
                  <c:v>16.272486762747508</c:v>
                </c:pt>
                <c:pt idx="53">
                  <c:v>16.323813946780827</c:v>
                </c:pt>
                <c:pt idx="54">
                  <c:v>16.302761545646472</c:v>
                </c:pt>
                <c:pt idx="55">
                  <c:v>15.935217975722521</c:v>
                </c:pt>
                <c:pt idx="56">
                  <c:v>15.67918978709443</c:v>
                </c:pt>
                <c:pt idx="57">
                  <c:v>15.131665010142486</c:v>
                </c:pt>
                <c:pt idx="58">
                  <c:v>14.645699755775231</c:v>
                </c:pt>
                <c:pt idx="59">
                  <c:v>0</c:v>
                </c:pt>
                <c:pt idx="60">
                  <c:v>15.019860809810853</c:v>
                </c:pt>
                <c:pt idx="61">
                  <c:v>14.387788340015945</c:v>
                </c:pt>
                <c:pt idx="62">
                  <c:v>0</c:v>
                </c:pt>
                <c:pt idx="63">
                  <c:v>15.038145078857502</c:v>
                </c:pt>
                <c:pt idx="64">
                  <c:v>15.023227553880572</c:v>
                </c:pt>
                <c:pt idx="65">
                  <c:v>15.174881368067242</c:v>
                </c:pt>
                <c:pt idx="66">
                  <c:v>14.308027349128951</c:v>
                </c:pt>
                <c:pt idx="67">
                  <c:v>0</c:v>
                </c:pt>
                <c:pt idx="68">
                  <c:v>0</c:v>
                </c:pt>
                <c:pt idx="69">
                  <c:v>15.678660389235052</c:v>
                </c:pt>
                <c:pt idx="70">
                  <c:v>14.92016978078796</c:v>
                </c:pt>
                <c:pt idx="71">
                  <c:v>0</c:v>
                </c:pt>
                <c:pt idx="72">
                  <c:v>15.357831975598435</c:v>
                </c:pt>
                <c:pt idx="73">
                  <c:v>14.80418272326963</c:v>
                </c:pt>
                <c:pt idx="74">
                  <c:v>15.148639358541537</c:v>
                </c:pt>
                <c:pt idx="75">
                  <c:v>0</c:v>
                </c:pt>
                <c:pt idx="76">
                  <c:v>0</c:v>
                </c:pt>
                <c:pt idx="77">
                  <c:v>14.601206307053268</c:v>
                </c:pt>
                <c:pt idx="78">
                  <c:v>14.571576660428521</c:v>
                </c:pt>
                <c:pt idx="79">
                  <c:v>14.366347299339376</c:v>
                </c:pt>
                <c:pt idx="80">
                  <c:v>15.139214863456329</c:v>
                </c:pt>
                <c:pt idx="81">
                  <c:v>14.493433651743411</c:v>
                </c:pt>
                <c:pt idx="82">
                  <c:v>14.809480928490288</c:v>
                </c:pt>
                <c:pt idx="83">
                  <c:v>0</c:v>
                </c:pt>
                <c:pt idx="84">
                  <c:v>14.363803703961175</c:v>
                </c:pt>
                <c:pt idx="85">
                  <c:v>14.679534639981799</c:v>
                </c:pt>
                <c:pt idx="86">
                  <c:v>14.492256678505621</c:v>
                </c:pt>
                <c:pt idx="87">
                  <c:v>14.67593086769558</c:v>
                </c:pt>
                <c:pt idx="88">
                  <c:v>15.287595726996106</c:v>
                </c:pt>
                <c:pt idx="89">
                  <c:v>14.606119527020669</c:v>
                </c:pt>
                <c:pt idx="90">
                  <c:v>14.940475892438938</c:v>
                </c:pt>
                <c:pt idx="91">
                  <c:v>14.869587812556803</c:v>
                </c:pt>
                <c:pt idx="92">
                  <c:v>14.948440108335523</c:v>
                </c:pt>
                <c:pt idx="93">
                  <c:v>0</c:v>
                </c:pt>
                <c:pt idx="94">
                  <c:v>14.723206024639083</c:v>
                </c:pt>
                <c:pt idx="95">
                  <c:v>0</c:v>
                </c:pt>
                <c:pt idx="96">
                  <c:v>14.952397185979905</c:v>
                </c:pt>
                <c:pt idx="97">
                  <c:v>14.432582901439094</c:v>
                </c:pt>
                <c:pt idx="98">
                  <c:v>15.289476351338083</c:v>
                </c:pt>
                <c:pt idx="99">
                  <c:v>0</c:v>
                </c:pt>
                <c:pt idx="100">
                  <c:v>15.551328598138964</c:v>
                </c:pt>
                <c:pt idx="101">
                  <c:v>0</c:v>
                </c:pt>
                <c:pt idx="102">
                  <c:v>0</c:v>
                </c:pt>
                <c:pt idx="103">
                  <c:v>14.334221462129882</c:v>
                </c:pt>
                <c:pt idx="104">
                  <c:v>14.25073950597297</c:v>
                </c:pt>
                <c:pt idx="105">
                  <c:v>0</c:v>
                </c:pt>
                <c:pt idx="106">
                  <c:v>14.652601176129112</c:v>
                </c:pt>
                <c:pt idx="107">
                  <c:v>14.944445163279735</c:v>
                </c:pt>
                <c:pt idx="108">
                  <c:v>14.542630012704658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F9D2-4402-894B-E26D4F55B55A}"/>
            </c:ext>
          </c:extLst>
        </c:ser>
        <c:ser>
          <c:idx val="41"/>
          <c:order val="41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'Cos500'!$AU$150:$AU$265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14.734329289037721</c:v>
                </c:pt>
                <c:pt idx="3">
                  <c:v>14.976227974188504</c:v>
                </c:pt>
                <c:pt idx="4">
                  <c:v>15.239375818133015</c:v>
                </c:pt>
                <c:pt idx="5">
                  <c:v>14.876678168152985</c:v>
                </c:pt>
                <c:pt idx="6">
                  <c:v>14.36750035118048</c:v>
                </c:pt>
                <c:pt idx="7">
                  <c:v>15.259199538250416</c:v>
                </c:pt>
                <c:pt idx="8">
                  <c:v>0</c:v>
                </c:pt>
                <c:pt idx="9">
                  <c:v>0</c:v>
                </c:pt>
                <c:pt idx="10">
                  <c:v>14.874394544151961</c:v>
                </c:pt>
                <c:pt idx="11">
                  <c:v>14.40071495207852</c:v>
                </c:pt>
                <c:pt idx="12">
                  <c:v>0</c:v>
                </c:pt>
                <c:pt idx="13">
                  <c:v>14.999912263652986</c:v>
                </c:pt>
                <c:pt idx="14">
                  <c:v>16.057653934366805</c:v>
                </c:pt>
                <c:pt idx="15">
                  <c:v>0</c:v>
                </c:pt>
                <c:pt idx="16">
                  <c:v>14.368298974301883</c:v>
                </c:pt>
                <c:pt idx="17">
                  <c:v>15.140247136593176</c:v>
                </c:pt>
                <c:pt idx="18">
                  <c:v>15.120309325792496</c:v>
                </c:pt>
                <c:pt idx="19">
                  <c:v>15.51878232988197</c:v>
                </c:pt>
                <c:pt idx="20">
                  <c:v>15.187022688785913</c:v>
                </c:pt>
                <c:pt idx="21">
                  <c:v>14.671932424915598</c:v>
                </c:pt>
                <c:pt idx="22">
                  <c:v>0</c:v>
                </c:pt>
                <c:pt idx="23">
                  <c:v>14.561259442847039</c:v>
                </c:pt>
                <c:pt idx="24">
                  <c:v>15.504195518162197</c:v>
                </c:pt>
                <c:pt idx="25">
                  <c:v>0</c:v>
                </c:pt>
                <c:pt idx="26">
                  <c:v>14.95500980862756</c:v>
                </c:pt>
                <c:pt idx="27">
                  <c:v>15.084246947157522</c:v>
                </c:pt>
                <c:pt idx="28">
                  <c:v>15.161561744206645</c:v>
                </c:pt>
                <c:pt idx="29">
                  <c:v>15.034758364629097</c:v>
                </c:pt>
                <c:pt idx="30">
                  <c:v>0</c:v>
                </c:pt>
                <c:pt idx="31">
                  <c:v>14.736471401654862</c:v>
                </c:pt>
                <c:pt idx="32">
                  <c:v>14.740734838815234</c:v>
                </c:pt>
                <c:pt idx="33">
                  <c:v>15.24351551006075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14.627189644785828</c:v>
                </c:pt>
                <c:pt idx="38">
                  <c:v>0</c:v>
                </c:pt>
                <c:pt idx="39">
                  <c:v>14.461281625521597</c:v>
                </c:pt>
                <c:pt idx="40">
                  <c:v>15.072036743152193</c:v>
                </c:pt>
                <c:pt idx="41">
                  <c:v>15.641359572541729</c:v>
                </c:pt>
                <c:pt idx="42">
                  <c:v>16.019285403788512</c:v>
                </c:pt>
                <c:pt idx="43">
                  <c:v>16.193825584949906</c:v>
                </c:pt>
                <c:pt idx="44">
                  <c:v>16.326792449460655</c:v>
                </c:pt>
                <c:pt idx="45">
                  <c:v>16.367782550190459</c:v>
                </c:pt>
                <c:pt idx="46">
                  <c:v>16.422274591143761</c:v>
                </c:pt>
                <c:pt idx="47">
                  <c:v>16.399719570868594</c:v>
                </c:pt>
                <c:pt idx="48">
                  <c:v>16.343594680137592</c:v>
                </c:pt>
                <c:pt idx="49">
                  <c:v>16.388579834463059</c:v>
                </c:pt>
                <c:pt idx="50">
                  <c:v>16.410484513031761</c:v>
                </c:pt>
                <c:pt idx="51">
                  <c:v>16.354737326259844</c:v>
                </c:pt>
                <c:pt idx="52">
                  <c:v>16.353030012548984</c:v>
                </c:pt>
                <c:pt idx="53">
                  <c:v>16.274163624417859</c:v>
                </c:pt>
                <c:pt idx="54">
                  <c:v>16.354351460750401</c:v>
                </c:pt>
                <c:pt idx="55">
                  <c:v>16.128167518544181</c:v>
                </c:pt>
                <c:pt idx="56">
                  <c:v>15.858328421377406</c:v>
                </c:pt>
                <c:pt idx="57">
                  <c:v>15.140329197564061</c:v>
                </c:pt>
                <c:pt idx="58">
                  <c:v>15.647184851435281</c:v>
                </c:pt>
                <c:pt idx="59">
                  <c:v>0</c:v>
                </c:pt>
                <c:pt idx="60">
                  <c:v>14.785892629106169</c:v>
                </c:pt>
                <c:pt idx="61">
                  <c:v>14.737499165502273</c:v>
                </c:pt>
                <c:pt idx="62">
                  <c:v>0</c:v>
                </c:pt>
                <c:pt idx="63">
                  <c:v>14.349816417683499</c:v>
                </c:pt>
                <c:pt idx="64">
                  <c:v>0</c:v>
                </c:pt>
                <c:pt idx="65">
                  <c:v>0</c:v>
                </c:pt>
                <c:pt idx="66">
                  <c:v>14.968627922672916</c:v>
                </c:pt>
                <c:pt idx="67">
                  <c:v>14.399672856351726</c:v>
                </c:pt>
                <c:pt idx="68">
                  <c:v>14.601961178092898</c:v>
                </c:pt>
                <c:pt idx="69">
                  <c:v>14.73705421910887</c:v>
                </c:pt>
                <c:pt idx="70">
                  <c:v>0</c:v>
                </c:pt>
                <c:pt idx="71">
                  <c:v>14.394750155693542</c:v>
                </c:pt>
                <c:pt idx="72">
                  <c:v>14.738199657918209</c:v>
                </c:pt>
                <c:pt idx="73">
                  <c:v>14.450708570518675</c:v>
                </c:pt>
                <c:pt idx="74">
                  <c:v>0</c:v>
                </c:pt>
                <c:pt idx="75">
                  <c:v>14.995088692679609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14.380243812576357</c:v>
                </c:pt>
                <c:pt idx="81">
                  <c:v>14.962501214241502</c:v>
                </c:pt>
                <c:pt idx="82">
                  <c:v>14.779678364642422</c:v>
                </c:pt>
                <c:pt idx="83">
                  <c:v>14.821705086659104</c:v>
                </c:pt>
                <c:pt idx="84">
                  <c:v>15.01769534237091</c:v>
                </c:pt>
                <c:pt idx="85">
                  <c:v>14.32564905091726</c:v>
                </c:pt>
                <c:pt idx="86">
                  <c:v>14.609675498412766</c:v>
                </c:pt>
                <c:pt idx="87">
                  <c:v>0</c:v>
                </c:pt>
                <c:pt idx="88">
                  <c:v>14.433577838129562</c:v>
                </c:pt>
                <c:pt idx="89">
                  <c:v>15.138522632363392</c:v>
                </c:pt>
                <c:pt idx="90">
                  <c:v>0</c:v>
                </c:pt>
                <c:pt idx="91">
                  <c:v>15.043760231665862</c:v>
                </c:pt>
                <c:pt idx="92">
                  <c:v>14.616767396110777</c:v>
                </c:pt>
                <c:pt idx="93">
                  <c:v>14.804174542636355</c:v>
                </c:pt>
                <c:pt idx="94">
                  <c:v>0</c:v>
                </c:pt>
                <c:pt idx="95">
                  <c:v>0</c:v>
                </c:pt>
                <c:pt idx="96">
                  <c:v>14.369683307501143</c:v>
                </c:pt>
                <c:pt idx="97">
                  <c:v>15.395232882983771</c:v>
                </c:pt>
                <c:pt idx="98">
                  <c:v>14.610064196122931</c:v>
                </c:pt>
                <c:pt idx="99">
                  <c:v>15.340753365162103</c:v>
                </c:pt>
                <c:pt idx="100">
                  <c:v>15.182540185914188</c:v>
                </c:pt>
                <c:pt idx="101">
                  <c:v>15.114596974506792</c:v>
                </c:pt>
                <c:pt idx="102">
                  <c:v>0</c:v>
                </c:pt>
                <c:pt idx="103">
                  <c:v>14.425487756328367</c:v>
                </c:pt>
                <c:pt idx="104">
                  <c:v>15.235730397379406</c:v>
                </c:pt>
                <c:pt idx="105">
                  <c:v>14.58931891420602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15.262757123890433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F9D2-4402-894B-E26D4F55B55A}"/>
            </c:ext>
          </c:extLst>
        </c:ser>
        <c:ser>
          <c:idx val="42"/>
          <c:order val="42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'Cos500'!$AV$150:$AV$265</c:f>
              <c:numCache>
                <c:formatCode>General</c:formatCode>
                <c:ptCount val="116"/>
                <c:pt idx="0">
                  <c:v>0</c:v>
                </c:pt>
                <c:pt idx="1">
                  <c:v>15.662836186443254</c:v>
                </c:pt>
                <c:pt idx="2">
                  <c:v>14.3301650990184</c:v>
                </c:pt>
                <c:pt idx="3">
                  <c:v>14.360987015674228</c:v>
                </c:pt>
                <c:pt idx="4">
                  <c:v>14.610907576589767</c:v>
                </c:pt>
                <c:pt idx="5">
                  <c:v>0</c:v>
                </c:pt>
                <c:pt idx="6">
                  <c:v>14.880166239851825</c:v>
                </c:pt>
                <c:pt idx="7">
                  <c:v>0</c:v>
                </c:pt>
                <c:pt idx="8">
                  <c:v>14.589650851360931</c:v>
                </c:pt>
                <c:pt idx="9">
                  <c:v>14.159018414534103</c:v>
                </c:pt>
                <c:pt idx="10">
                  <c:v>14.794347557906187</c:v>
                </c:pt>
                <c:pt idx="11">
                  <c:v>15.075774997355714</c:v>
                </c:pt>
                <c:pt idx="12">
                  <c:v>14.965420204865113</c:v>
                </c:pt>
                <c:pt idx="13">
                  <c:v>15.304703745036967</c:v>
                </c:pt>
                <c:pt idx="14">
                  <c:v>14.834202865954035</c:v>
                </c:pt>
                <c:pt idx="15">
                  <c:v>0</c:v>
                </c:pt>
                <c:pt idx="16">
                  <c:v>14.437765620214753</c:v>
                </c:pt>
                <c:pt idx="17">
                  <c:v>14.167443173283536</c:v>
                </c:pt>
                <c:pt idx="18">
                  <c:v>14.172639704588912</c:v>
                </c:pt>
                <c:pt idx="19">
                  <c:v>14.488003979278689</c:v>
                </c:pt>
                <c:pt idx="20">
                  <c:v>0</c:v>
                </c:pt>
                <c:pt idx="21">
                  <c:v>14.850558326063398</c:v>
                </c:pt>
                <c:pt idx="22">
                  <c:v>15.135700680541957</c:v>
                </c:pt>
                <c:pt idx="23">
                  <c:v>14.448346061577032</c:v>
                </c:pt>
                <c:pt idx="24">
                  <c:v>14.400393776229038</c:v>
                </c:pt>
                <c:pt idx="25">
                  <c:v>14.390126673314461</c:v>
                </c:pt>
                <c:pt idx="26">
                  <c:v>14.703066002512688</c:v>
                </c:pt>
                <c:pt idx="27">
                  <c:v>14.911249253856154</c:v>
                </c:pt>
                <c:pt idx="28">
                  <c:v>14.159700859571146</c:v>
                </c:pt>
                <c:pt idx="29">
                  <c:v>14.34135636432417</c:v>
                </c:pt>
                <c:pt idx="30">
                  <c:v>0</c:v>
                </c:pt>
                <c:pt idx="31">
                  <c:v>14.681357938336609</c:v>
                </c:pt>
                <c:pt idx="32">
                  <c:v>14.780305428297707</c:v>
                </c:pt>
                <c:pt idx="33">
                  <c:v>14.789743894445909</c:v>
                </c:pt>
                <c:pt idx="34">
                  <c:v>14.489926854888838</c:v>
                </c:pt>
                <c:pt idx="35">
                  <c:v>14.759810194418517</c:v>
                </c:pt>
                <c:pt idx="36">
                  <c:v>14.810448603046385</c:v>
                </c:pt>
                <c:pt idx="37">
                  <c:v>14.512114477765152</c:v>
                </c:pt>
                <c:pt idx="38">
                  <c:v>0</c:v>
                </c:pt>
                <c:pt idx="39">
                  <c:v>15.090797146522741</c:v>
                </c:pt>
                <c:pt idx="40">
                  <c:v>14.868566270107356</c:v>
                </c:pt>
                <c:pt idx="41">
                  <c:v>15.027577705387811</c:v>
                </c:pt>
                <c:pt idx="42">
                  <c:v>15.852559891591875</c:v>
                </c:pt>
                <c:pt idx="43">
                  <c:v>16.094121071330001</c:v>
                </c:pt>
                <c:pt idx="44">
                  <c:v>16.317638228286185</c:v>
                </c:pt>
                <c:pt idx="45">
                  <c:v>16.250860173293514</c:v>
                </c:pt>
                <c:pt idx="46">
                  <c:v>16.327706231071694</c:v>
                </c:pt>
                <c:pt idx="47">
                  <c:v>16.412628520544374</c:v>
                </c:pt>
                <c:pt idx="48">
                  <c:v>16.386310760226674</c:v>
                </c:pt>
                <c:pt idx="49">
                  <c:v>16.439514269923066</c:v>
                </c:pt>
                <c:pt idx="50">
                  <c:v>16.447163459989316</c:v>
                </c:pt>
                <c:pt idx="51">
                  <c:v>16.321629494767915</c:v>
                </c:pt>
                <c:pt idx="52">
                  <c:v>16.410535141610797</c:v>
                </c:pt>
                <c:pt idx="53">
                  <c:v>16.375679156853682</c:v>
                </c:pt>
                <c:pt idx="54">
                  <c:v>16.440190958655769</c:v>
                </c:pt>
                <c:pt idx="55">
                  <c:v>16.234915710142058</c:v>
                </c:pt>
                <c:pt idx="56">
                  <c:v>15.948654988158744</c:v>
                </c:pt>
                <c:pt idx="57">
                  <c:v>15.701106247835817</c:v>
                </c:pt>
                <c:pt idx="58">
                  <c:v>15.056162487956732</c:v>
                </c:pt>
                <c:pt idx="59">
                  <c:v>15.109441859300764</c:v>
                </c:pt>
                <c:pt idx="60">
                  <c:v>14.643015200639251</c:v>
                </c:pt>
                <c:pt idx="61">
                  <c:v>14.491232086627152</c:v>
                </c:pt>
                <c:pt idx="62">
                  <c:v>15.315368840362424</c:v>
                </c:pt>
                <c:pt idx="63">
                  <c:v>0</c:v>
                </c:pt>
                <c:pt idx="64">
                  <c:v>0</c:v>
                </c:pt>
                <c:pt idx="65">
                  <c:v>14.754936681290527</c:v>
                </c:pt>
                <c:pt idx="66">
                  <c:v>14.227826310353475</c:v>
                </c:pt>
                <c:pt idx="67">
                  <c:v>15.711748616413372</c:v>
                </c:pt>
                <c:pt idx="68">
                  <c:v>15.11935125198756</c:v>
                </c:pt>
                <c:pt idx="69">
                  <c:v>14.838735781744509</c:v>
                </c:pt>
                <c:pt idx="70">
                  <c:v>14.967934130026455</c:v>
                </c:pt>
                <c:pt idx="71">
                  <c:v>14.857609270950974</c:v>
                </c:pt>
                <c:pt idx="72">
                  <c:v>15.385665247856952</c:v>
                </c:pt>
                <c:pt idx="73">
                  <c:v>14.670124734840748</c:v>
                </c:pt>
                <c:pt idx="74">
                  <c:v>15.294908011756133</c:v>
                </c:pt>
                <c:pt idx="75">
                  <c:v>15.084384824468906</c:v>
                </c:pt>
                <c:pt idx="76">
                  <c:v>15.156857953912596</c:v>
                </c:pt>
                <c:pt idx="77">
                  <c:v>14.653347124201195</c:v>
                </c:pt>
                <c:pt idx="78">
                  <c:v>14.451107607888281</c:v>
                </c:pt>
                <c:pt idx="79">
                  <c:v>14.953408587732321</c:v>
                </c:pt>
                <c:pt idx="80">
                  <c:v>14.882663114410395</c:v>
                </c:pt>
                <c:pt idx="81">
                  <c:v>14.404437712616041</c:v>
                </c:pt>
                <c:pt idx="82">
                  <c:v>14.42125832787776</c:v>
                </c:pt>
                <c:pt idx="83">
                  <c:v>15.085620545202424</c:v>
                </c:pt>
                <c:pt idx="84">
                  <c:v>14.828472993712463</c:v>
                </c:pt>
                <c:pt idx="85">
                  <c:v>15.172696609633142</c:v>
                </c:pt>
                <c:pt idx="86">
                  <c:v>14.60963548919273</c:v>
                </c:pt>
                <c:pt idx="87">
                  <c:v>14.660643058490942</c:v>
                </c:pt>
                <c:pt idx="88">
                  <c:v>0</c:v>
                </c:pt>
                <c:pt idx="89">
                  <c:v>14.258829967127712</c:v>
                </c:pt>
                <c:pt idx="90">
                  <c:v>15.111379307034083</c:v>
                </c:pt>
                <c:pt idx="91">
                  <c:v>14.51539161513468</c:v>
                </c:pt>
                <c:pt idx="92">
                  <c:v>15.288246989240369</c:v>
                </c:pt>
                <c:pt idx="93">
                  <c:v>0</c:v>
                </c:pt>
                <c:pt idx="94">
                  <c:v>14.629325484631849</c:v>
                </c:pt>
                <c:pt idx="95">
                  <c:v>15.015689333613636</c:v>
                </c:pt>
                <c:pt idx="96">
                  <c:v>0</c:v>
                </c:pt>
                <c:pt idx="97">
                  <c:v>14.814993647989047</c:v>
                </c:pt>
                <c:pt idx="98">
                  <c:v>14.885574921760476</c:v>
                </c:pt>
                <c:pt idx="99">
                  <c:v>0</c:v>
                </c:pt>
                <c:pt idx="100">
                  <c:v>14.48093924327352</c:v>
                </c:pt>
                <c:pt idx="101">
                  <c:v>14.691608782196317</c:v>
                </c:pt>
                <c:pt idx="102">
                  <c:v>0</c:v>
                </c:pt>
                <c:pt idx="103">
                  <c:v>0</c:v>
                </c:pt>
                <c:pt idx="104">
                  <c:v>14.211653066722873</c:v>
                </c:pt>
                <c:pt idx="105">
                  <c:v>0</c:v>
                </c:pt>
                <c:pt idx="106">
                  <c:v>14.860649388889422</c:v>
                </c:pt>
                <c:pt idx="107">
                  <c:v>14.725520019311222</c:v>
                </c:pt>
                <c:pt idx="108">
                  <c:v>14.454046396067266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A-F9D2-4402-894B-E26D4F55B55A}"/>
            </c:ext>
          </c:extLst>
        </c:ser>
        <c:ser>
          <c:idx val="43"/>
          <c:order val="43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'Cos500'!$AW$150:$AW$265</c:f>
              <c:numCache>
                <c:formatCode>General</c:formatCode>
                <c:ptCount val="116"/>
                <c:pt idx="0">
                  <c:v>0</c:v>
                </c:pt>
                <c:pt idx="1">
                  <c:v>14.763623756343899</c:v>
                </c:pt>
                <c:pt idx="2">
                  <c:v>0</c:v>
                </c:pt>
                <c:pt idx="3">
                  <c:v>14.415941079745872</c:v>
                </c:pt>
                <c:pt idx="4">
                  <c:v>14.944871389104835</c:v>
                </c:pt>
                <c:pt idx="5">
                  <c:v>14.709081188466678</c:v>
                </c:pt>
                <c:pt idx="6">
                  <c:v>0</c:v>
                </c:pt>
                <c:pt idx="7">
                  <c:v>15.057833020408719</c:v>
                </c:pt>
                <c:pt idx="8">
                  <c:v>14.49139601575159</c:v>
                </c:pt>
                <c:pt idx="9">
                  <c:v>14.678113941830553</c:v>
                </c:pt>
                <c:pt idx="10">
                  <c:v>14.958886975570231</c:v>
                </c:pt>
                <c:pt idx="11">
                  <c:v>15.013518069272244</c:v>
                </c:pt>
                <c:pt idx="12">
                  <c:v>14.344264521225915</c:v>
                </c:pt>
                <c:pt idx="13">
                  <c:v>14.764112964485633</c:v>
                </c:pt>
                <c:pt idx="14">
                  <c:v>14.665135211818004</c:v>
                </c:pt>
                <c:pt idx="15">
                  <c:v>14.981073917106547</c:v>
                </c:pt>
                <c:pt idx="16">
                  <c:v>15.037478689829275</c:v>
                </c:pt>
                <c:pt idx="17">
                  <c:v>0</c:v>
                </c:pt>
                <c:pt idx="18">
                  <c:v>14.949571981819913</c:v>
                </c:pt>
                <c:pt idx="19">
                  <c:v>15.151199869004984</c:v>
                </c:pt>
                <c:pt idx="20">
                  <c:v>14.162028077246358</c:v>
                </c:pt>
                <c:pt idx="21">
                  <c:v>14.253858749437738</c:v>
                </c:pt>
                <c:pt idx="22">
                  <c:v>14.907135808126309</c:v>
                </c:pt>
                <c:pt idx="23">
                  <c:v>14.781070731744512</c:v>
                </c:pt>
                <c:pt idx="24">
                  <c:v>14.974710833037037</c:v>
                </c:pt>
                <c:pt idx="25">
                  <c:v>15.391482925825551</c:v>
                </c:pt>
                <c:pt idx="26">
                  <c:v>14.975928550223868</c:v>
                </c:pt>
                <c:pt idx="27">
                  <c:v>14.30305991393241</c:v>
                </c:pt>
                <c:pt idx="28">
                  <c:v>0</c:v>
                </c:pt>
                <c:pt idx="29">
                  <c:v>14.860697872583161</c:v>
                </c:pt>
                <c:pt idx="30">
                  <c:v>15.247074303947951</c:v>
                </c:pt>
                <c:pt idx="31">
                  <c:v>14.559296030204329</c:v>
                </c:pt>
                <c:pt idx="32">
                  <c:v>15.133599417981371</c:v>
                </c:pt>
                <c:pt idx="33">
                  <c:v>14.570290695653121</c:v>
                </c:pt>
                <c:pt idx="34">
                  <c:v>14.407825830991532</c:v>
                </c:pt>
                <c:pt idx="35">
                  <c:v>0</c:v>
                </c:pt>
                <c:pt idx="36">
                  <c:v>15.242383632475034</c:v>
                </c:pt>
                <c:pt idx="37">
                  <c:v>0</c:v>
                </c:pt>
                <c:pt idx="38">
                  <c:v>15.005460653650452</c:v>
                </c:pt>
                <c:pt idx="39">
                  <c:v>14.48020247525629</c:v>
                </c:pt>
                <c:pt idx="40">
                  <c:v>14.911236467326434</c:v>
                </c:pt>
                <c:pt idx="41">
                  <c:v>15.037931420274866</c:v>
                </c:pt>
                <c:pt idx="42">
                  <c:v>15.623140703203459</c:v>
                </c:pt>
                <c:pt idx="43">
                  <c:v>16.271295492177501</c:v>
                </c:pt>
                <c:pt idx="44">
                  <c:v>16.263205110444328</c:v>
                </c:pt>
                <c:pt idx="45">
                  <c:v>16.215909738213512</c:v>
                </c:pt>
                <c:pt idx="46">
                  <c:v>16.337582044441152</c:v>
                </c:pt>
                <c:pt idx="47">
                  <c:v>16.271030321041422</c:v>
                </c:pt>
                <c:pt idx="48">
                  <c:v>16.422407614599404</c:v>
                </c:pt>
                <c:pt idx="49">
                  <c:v>16.316127670030962</c:v>
                </c:pt>
                <c:pt idx="50">
                  <c:v>16.32459211416246</c:v>
                </c:pt>
                <c:pt idx="51">
                  <c:v>16.345301178694179</c:v>
                </c:pt>
                <c:pt idx="52">
                  <c:v>16.279392001547915</c:v>
                </c:pt>
                <c:pt idx="53">
                  <c:v>16.248598494584485</c:v>
                </c:pt>
                <c:pt idx="54">
                  <c:v>16.30868710842806</c:v>
                </c:pt>
                <c:pt idx="55">
                  <c:v>16.241797920081659</c:v>
                </c:pt>
                <c:pt idx="56">
                  <c:v>16.13770264157808</c:v>
                </c:pt>
                <c:pt idx="57">
                  <c:v>15.693863633468728</c:v>
                </c:pt>
                <c:pt idx="58">
                  <c:v>15.193933969939375</c:v>
                </c:pt>
                <c:pt idx="59">
                  <c:v>0</c:v>
                </c:pt>
                <c:pt idx="60">
                  <c:v>15.708467216743633</c:v>
                </c:pt>
                <c:pt idx="61">
                  <c:v>0</c:v>
                </c:pt>
                <c:pt idx="62">
                  <c:v>0</c:v>
                </c:pt>
                <c:pt idx="63">
                  <c:v>14.611033623458132</c:v>
                </c:pt>
                <c:pt idx="64">
                  <c:v>15.077478736176197</c:v>
                </c:pt>
                <c:pt idx="65">
                  <c:v>14.172929842391286</c:v>
                </c:pt>
                <c:pt idx="66">
                  <c:v>14.487119984767723</c:v>
                </c:pt>
                <c:pt idx="67">
                  <c:v>15.377856967521707</c:v>
                </c:pt>
                <c:pt idx="68">
                  <c:v>14.880216884786982</c:v>
                </c:pt>
                <c:pt idx="69">
                  <c:v>14.958031797496414</c:v>
                </c:pt>
                <c:pt idx="70">
                  <c:v>14.187982970169651</c:v>
                </c:pt>
                <c:pt idx="71">
                  <c:v>14.893502106140868</c:v>
                </c:pt>
                <c:pt idx="72">
                  <c:v>0</c:v>
                </c:pt>
                <c:pt idx="73">
                  <c:v>14.764887165071173</c:v>
                </c:pt>
                <c:pt idx="74">
                  <c:v>14.688471435902663</c:v>
                </c:pt>
                <c:pt idx="75">
                  <c:v>0</c:v>
                </c:pt>
                <c:pt idx="76">
                  <c:v>14.891466091483547</c:v>
                </c:pt>
                <c:pt idx="77">
                  <c:v>16.031544993054158</c:v>
                </c:pt>
                <c:pt idx="78">
                  <c:v>0</c:v>
                </c:pt>
                <c:pt idx="79">
                  <c:v>14.764967754969181</c:v>
                </c:pt>
                <c:pt idx="80">
                  <c:v>14.714058870033087</c:v>
                </c:pt>
                <c:pt idx="81">
                  <c:v>14.769811403555456</c:v>
                </c:pt>
                <c:pt idx="82">
                  <c:v>14.950962814640693</c:v>
                </c:pt>
                <c:pt idx="83">
                  <c:v>14.547111069066906</c:v>
                </c:pt>
                <c:pt idx="84">
                  <c:v>14.433877794271156</c:v>
                </c:pt>
                <c:pt idx="85">
                  <c:v>14.25250594197944</c:v>
                </c:pt>
                <c:pt idx="86">
                  <c:v>14.721839869358377</c:v>
                </c:pt>
                <c:pt idx="87">
                  <c:v>15.217941686173278</c:v>
                </c:pt>
                <c:pt idx="88">
                  <c:v>14.513228923549446</c:v>
                </c:pt>
                <c:pt idx="89">
                  <c:v>14.214317874461885</c:v>
                </c:pt>
                <c:pt idx="90">
                  <c:v>15.44268510887828</c:v>
                </c:pt>
                <c:pt idx="91">
                  <c:v>14.732069124032453</c:v>
                </c:pt>
                <c:pt idx="92">
                  <c:v>14.798556043180545</c:v>
                </c:pt>
                <c:pt idx="93">
                  <c:v>0</c:v>
                </c:pt>
                <c:pt idx="94">
                  <c:v>0</c:v>
                </c:pt>
                <c:pt idx="95">
                  <c:v>15.029227687742798</c:v>
                </c:pt>
                <c:pt idx="96">
                  <c:v>14.681923358050449</c:v>
                </c:pt>
                <c:pt idx="97">
                  <c:v>0</c:v>
                </c:pt>
                <c:pt idx="98">
                  <c:v>14.728664576930466</c:v>
                </c:pt>
                <c:pt idx="99">
                  <c:v>0</c:v>
                </c:pt>
                <c:pt idx="100">
                  <c:v>15.018812177857912</c:v>
                </c:pt>
                <c:pt idx="101">
                  <c:v>15.216119698287661</c:v>
                </c:pt>
                <c:pt idx="102">
                  <c:v>14.303720782882166</c:v>
                </c:pt>
                <c:pt idx="103">
                  <c:v>15.297726597611463</c:v>
                </c:pt>
                <c:pt idx="104">
                  <c:v>14.986292850955602</c:v>
                </c:pt>
                <c:pt idx="105">
                  <c:v>14.386286671193815</c:v>
                </c:pt>
                <c:pt idx="106">
                  <c:v>0</c:v>
                </c:pt>
                <c:pt idx="107">
                  <c:v>14.601587982540785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B-F9D2-4402-894B-E26D4F55B55A}"/>
            </c:ext>
          </c:extLst>
        </c:ser>
        <c:ser>
          <c:idx val="44"/>
          <c:order val="44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'Cos500'!$AX$150:$AX$265</c:f>
              <c:numCache>
                <c:formatCode>General</c:formatCode>
                <c:ptCount val="116"/>
                <c:pt idx="0">
                  <c:v>0</c:v>
                </c:pt>
                <c:pt idx="1">
                  <c:v>14.760707395700342</c:v>
                </c:pt>
                <c:pt idx="2">
                  <c:v>15.622255481081156</c:v>
                </c:pt>
                <c:pt idx="3">
                  <c:v>15.234847434388405</c:v>
                </c:pt>
                <c:pt idx="4">
                  <c:v>15.085336967110447</c:v>
                </c:pt>
                <c:pt idx="5">
                  <c:v>14.45711780487054</c:v>
                </c:pt>
                <c:pt idx="6">
                  <c:v>15.383911366752562</c:v>
                </c:pt>
                <c:pt idx="7">
                  <c:v>0</c:v>
                </c:pt>
                <c:pt idx="8">
                  <c:v>0</c:v>
                </c:pt>
                <c:pt idx="9">
                  <c:v>14.335261270228202</c:v>
                </c:pt>
                <c:pt idx="10">
                  <c:v>0</c:v>
                </c:pt>
                <c:pt idx="11">
                  <c:v>15.183343881020978</c:v>
                </c:pt>
                <c:pt idx="12">
                  <c:v>0</c:v>
                </c:pt>
                <c:pt idx="13">
                  <c:v>14.965426553709765</c:v>
                </c:pt>
                <c:pt idx="14">
                  <c:v>15.0140967479298</c:v>
                </c:pt>
                <c:pt idx="15">
                  <c:v>14.670998256434277</c:v>
                </c:pt>
                <c:pt idx="16">
                  <c:v>14.352026143948839</c:v>
                </c:pt>
                <c:pt idx="17">
                  <c:v>14.967805762044897</c:v>
                </c:pt>
                <c:pt idx="18">
                  <c:v>14.730258061427547</c:v>
                </c:pt>
                <c:pt idx="19">
                  <c:v>15.010282991680263</c:v>
                </c:pt>
                <c:pt idx="20">
                  <c:v>14.470824152732892</c:v>
                </c:pt>
                <c:pt idx="21">
                  <c:v>15.322439488248246</c:v>
                </c:pt>
                <c:pt idx="22">
                  <c:v>14.306650158919695</c:v>
                </c:pt>
                <c:pt idx="23">
                  <c:v>0</c:v>
                </c:pt>
                <c:pt idx="24">
                  <c:v>14.274541152851329</c:v>
                </c:pt>
                <c:pt idx="25">
                  <c:v>14.848702574478384</c:v>
                </c:pt>
                <c:pt idx="26">
                  <c:v>0</c:v>
                </c:pt>
                <c:pt idx="27">
                  <c:v>14.547255209901239</c:v>
                </c:pt>
                <c:pt idx="28">
                  <c:v>0</c:v>
                </c:pt>
                <c:pt idx="29">
                  <c:v>14.273733743117397</c:v>
                </c:pt>
                <c:pt idx="30">
                  <c:v>15.098808415044012</c:v>
                </c:pt>
                <c:pt idx="31">
                  <c:v>14.665978052892783</c:v>
                </c:pt>
                <c:pt idx="32">
                  <c:v>14.214317874461885</c:v>
                </c:pt>
                <c:pt idx="33">
                  <c:v>14.964966374831098</c:v>
                </c:pt>
                <c:pt idx="34">
                  <c:v>15.10717264586205</c:v>
                </c:pt>
                <c:pt idx="35">
                  <c:v>15.006741507230512</c:v>
                </c:pt>
                <c:pt idx="36">
                  <c:v>14.574416750098795</c:v>
                </c:pt>
                <c:pt idx="37">
                  <c:v>15.232183906433132</c:v>
                </c:pt>
                <c:pt idx="38">
                  <c:v>14.768913979264561</c:v>
                </c:pt>
                <c:pt idx="39">
                  <c:v>15.081185227383553</c:v>
                </c:pt>
                <c:pt idx="40">
                  <c:v>14.717147287417228</c:v>
                </c:pt>
                <c:pt idx="41">
                  <c:v>0</c:v>
                </c:pt>
                <c:pt idx="42">
                  <c:v>15.657697254751355</c:v>
                </c:pt>
                <c:pt idx="43">
                  <c:v>16.071361277961525</c:v>
                </c:pt>
                <c:pt idx="44">
                  <c:v>16.28148220936632</c:v>
                </c:pt>
                <c:pt idx="45">
                  <c:v>16.40411927911634</c:v>
                </c:pt>
                <c:pt idx="46">
                  <c:v>16.304060544405143</c:v>
                </c:pt>
                <c:pt idx="47">
                  <c:v>16.377608548871006</c:v>
                </c:pt>
                <c:pt idx="48">
                  <c:v>16.36505347311688</c:v>
                </c:pt>
                <c:pt idx="49">
                  <c:v>16.356062206311378</c:v>
                </c:pt>
                <c:pt idx="50">
                  <c:v>16.381804348388787</c:v>
                </c:pt>
                <c:pt idx="51">
                  <c:v>16.385866236300853</c:v>
                </c:pt>
                <c:pt idx="52">
                  <c:v>16.378879174089523</c:v>
                </c:pt>
                <c:pt idx="53">
                  <c:v>16.37070271664042</c:v>
                </c:pt>
                <c:pt idx="54">
                  <c:v>16.297759417156996</c:v>
                </c:pt>
                <c:pt idx="55">
                  <c:v>16.364071412122179</c:v>
                </c:pt>
                <c:pt idx="56">
                  <c:v>16.000307588689996</c:v>
                </c:pt>
                <c:pt idx="57">
                  <c:v>15.635440013571447</c:v>
                </c:pt>
                <c:pt idx="58">
                  <c:v>0</c:v>
                </c:pt>
                <c:pt idx="59">
                  <c:v>15.379434245677928</c:v>
                </c:pt>
                <c:pt idx="60">
                  <c:v>14.486325612061975</c:v>
                </c:pt>
                <c:pt idx="61">
                  <c:v>15.068849046188593</c:v>
                </c:pt>
                <c:pt idx="62">
                  <c:v>0</c:v>
                </c:pt>
                <c:pt idx="63">
                  <c:v>15.253582711722087</c:v>
                </c:pt>
                <c:pt idx="64">
                  <c:v>14.688146967334555</c:v>
                </c:pt>
                <c:pt idx="65">
                  <c:v>15.5459636295985</c:v>
                </c:pt>
                <c:pt idx="66">
                  <c:v>15.194475489520057</c:v>
                </c:pt>
                <c:pt idx="67">
                  <c:v>14.757984053994299</c:v>
                </c:pt>
                <c:pt idx="68">
                  <c:v>14.854729803590669</c:v>
                </c:pt>
                <c:pt idx="69">
                  <c:v>14.981752484312009</c:v>
                </c:pt>
                <c:pt idx="70">
                  <c:v>14.778100217783797</c:v>
                </c:pt>
                <c:pt idx="71">
                  <c:v>14.817768587688905</c:v>
                </c:pt>
                <c:pt idx="72">
                  <c:v>14.553980064848256</c:v>
                </c:pt>
                <c:pt idx="73">
                  <c:v>0</c:v>
                </c:pt>
                <c:pt idx="74">
                  <c:v>15.275112017169475</c:v>
                </c:pt>
                <c:pt idx="75">
                  <c:v>0</c:v>
                </c:pt>
                <c:pt idx="76">
                  <c:v>14.706356288682562</c:v>
                </c:pt>
                <c:pt idx="77">
                  <c:v>14.682846513690517</c:v>
                </c:pt>
                <c:pt idx="78">
                  <c:v>14.624556409024203</c:v>
                </c:pt>
                <c:pt idx="79">
                  <c:v>15.342062264297187</c:v>
                </c:pt>
                <c:pt idx="80">
                  <c:v>15.376030095262099</c:v>
                </c:pt>
                <c:pt idx="81">
                  <c:v>15.058907126240955</c:v>
                </c:pt>
                <c:pt idx="82">
                  <c:v>15.016245047975254</c:v>
                </c:pt>
                <c:pt idx="83">
                  <c:v>15.059777104847074</c:v>
                </c:pt>
                <c:pt idx="84">
                  <c:v>14.411816608817634</c:v>
                </c:pt>
                <c:pt idx="85">
                  <c:v>15.123379865090604</c:v>
                </c:pt>
                <c:pt idx="86">
                  <c:v>0</c:v>
                </c:pt>
                <c:pt idx="87">
                  <c:v>0</c:v>
                </c:pt>
                <c:pt idx="88">
                  <c:v>14.830955771377239</c:v>
                </c:pt>
                <c:pt idx="89">
                  <c:v>0</c:v>
                </c:pt>
                <c:pt idx="90">
                  <c:v>0</c:v>
                </c:pt>
                <c:pt idx="91">
                  <c:v>14.311262088488997</c:v>
                </c:pt>
                <c:pt idx="92">
                  <c:v>0</c:v>
                </c:pt>
                <c:pt idx="93">
                  <c:v>14.67159396893797</c:v>
                </c:pt>
                <c:pt idx="94">
                  <c:v>15.352949094752564</c:v>
                </c:pt>
                <c:pt idx="95">
                  <c:v>14.534424026978641</c:v>
                </c:pt>
                <c:pt idx="96">
                  <c:v>14.819727484870842</c:v>
                </c:pt>
                <c:pt idx="97">
                  <c:v>14.526717181781079</c:v>
                </c:pt>
                <c:pt idx="98">
                  <c:v>14.377447410265871</c:v>
                </c:pt>
                <c:pt idx="99">
                  <c:v>15.328743402032767</c:v>
                </c:pt>
                <c:pt idx="100">
                  <c:v>0</c:v>
                </c:pt>
                <c:pt idx="101">
                  <c:v>14.598254144718071</c:v>
                </c:pt>
                <c:pt idx="102">
                  <c:v>15.088631079480827</c:v>
                </c:pt>
                <c:pt idx="103">
                  <c:v>14.302066721081756</c:v>
                </c:pt>
                <c:pt idx="104">
                  <c:v>14.786556584598609</c:v>
                </c:pt>
                <c:pt idx="105">
                  <c:v>15.237634206736454</c:v>
                </c:pt>
                <c:pt idx="106">
                  <c:v>15.280223141590305</c:v>
                </c:pt>
                <c:pt idx="107">
                  <c:v>0</c:v>
                </c:pt>
                <c:pt idx="108">
                  <c:v>0</c:v>
                </c:pt>
                <c:pt idx="109">
                  <c:v>14.588691228753664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F9D2-4402-894B-E26D4F55B55A}"/>
            </c:ext>
          </c:extLst>
        </c:ser>
        <c:ser>
          <c:idx val="45"/>
          <c:order val="45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'Cos500'!$AY$150:$AY$265</c:f>
              <c:numCache>
                <c:formatCode>General</c:formatCode>
                <c:ptCount val="116"/>
                <c:pt idx="0">
                  <c:v>14.84584964933938</c:v>
                </c:pt>
                <c:pt idx="1">
                  <c:v>14.966302509310667</c:v>
                </c:pt>
                <c:pt idx="2">
                  <c:v>15.155681513388606</c:v>
                </c:pt>
                <c:pt idx="3">
                  <c:v>0</c:v>
                </c:pt>
                <c:pt idx="4">
                  <c:v>14.792270490418291</c:v>
                </c:pt>
                <c:pt idx="5">
                  <c:v>14.834173282478819</c:v>
                </c:pt>
                <c:pt idx="6">
                  <c:v>14.893661080594775</c:v>
                </c:pt>
                <c:pt idx="7">
                  <c:v>0</c:v>
                </c:pt>
                <c:pt idx="8">
                  <c:v>14.298598754184294</c:v>
                </c:pt>
                <c:pt idx="9">
                  <c:v>14.781391994560193</c:v>
                </c:pt>
                <c:pt idx="10">
                  <c:v>15.342180790407678</c:v>
                </c:pt>
                <c:pt idx="11">
                  <c:v>0</c:v>
                </c:pt>
                <c:pt idx="12">
                  <c:v>15.083434352832409</c:v>
                </c:pt>
                <c:pt idx="13">
                  <c:v>14.846170971995722</c:v>
                </c:pt>
                <c:pt idx="14">
                  <c:v>0</c:v>
                </c:pt>
                <c:pt idx="15">
                  <c:v>14.957971520278795</c:v>
                </c:pt>
                <c:pt idx="16">
                  <c:v>14.811892568110322</c:v>
                </c:pt>
                <c:pt idx="17">
                  <c:v>0</c:v>
                </c:pt>
                <c:pt idx="18">
                  <c:v>14.562978864612955</c:v>
                </c:pt>
                <c:pt idx="19">
                  <c:v>14.301728647515898</c:v>
                </c:pt>
                <c:pt idx="20">
                  <c:v>15.294818809482686</c:v>
                </c:pt>
                <c:pt idx="21">
                  <c:v>14.712688836866606</c:v>
                </c:pt>
                <c:pt idx="22">
                  <c:v>14.476723693356647</c:v>
                </c:pt>
                <c:pt idx="23">
                  <c:v>14.990631838105017</c:v>
                </c:pt>
                <c:pt idx="24">
                  <c:v>14.887855478164157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15.075040110498563</c:v>
                </c:pt>
                <c:pt idx="30">
                  <c:v>15.171836110132011</c:v>
                </c:pt>
                <c:pt idx="31">
                  <c:v>15.110150143504985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14.416143529978642</c:v>
                </c:pt>
                <c:pt idx="36">
                  <c:v>14.715914805350625</c:v>
                </c:pt>
                <c:pt idx="37">
                  <c:v>15.16178307919559</c:v>
                </c:pt>
                <c:pt idx="38">
                  <c:v>0</c:v>
                </c:pt>
                <c:pt idx="39">
                  <c:v>0</c:v>
                </c:pt>
                <c:pt idx="40">
                  <c:v>14.296158217574373</c:v>
                </c:pt>
                <c:pt idx="41">
                  <c:v>15.139003478577086</c:v>
                </c:pt>
                <c:pt idx="42">
                  <c:v>15.78089598575262</c:v>
                </c:pt>
                <c:pt idx="43">
                  <c:v>16.015469363204968</c:v>
                </c:pt>
                <c:pt idx="44">
                  <c:v>16.254660442612721</c:v>
                </c:pt>
                <c:pt idx="45">
                  <c:v>16.2906155091549</c:v>
                </c:pt>
                <c:pt idx="46">
                  <c:v>16.227359577926066</c:v>
                </c:pt>
                <c:pt idx="47">
                  <c:v>16.419726981838711</c:v>
                </c:pt>
                <c:pt idx="48">
                  <c:v>16.388960410528103</c:v>
                </c:pt>
                <c:pt idx="49">
                  <c:v>16.360637900913144</c:v>
                </c:pt>
                <c:pt idx="50">
                  <c:v>16.457606403116305</c:v>
                </c:pt>
                <c:pt idx="51">
                  <c:v>16.292446587345534</c:v>
                </c:pt>
                <c:pt idx="52">
                  <c:v>16.480751938334748</c:v>
                </c:pt>
                <c:pt idx="53">
                  <c:v>16.347884971965627</c:v>
                </c:pt>
                <c:pt idx="54">
                  <c:v>16.362945927216597</c:v>
                </c:pt>
                <c:pt idx="55">
                  <c:v>16.3429652099145</c:v>
                </c:pt>
                <c:pt idx="56">
                  <c:v>16.154992262134414</c:v>
                </c:pt>
                <c:pt idx="57">
                  <c:v>15.756016549701975</c:v>
                </c:pt>
                <c:pt idx="58">
                  <c:v>14.982101553614905</c:v>
                </c:pt>
                <c:pt idx="59">
                  <c:v>14.884027450731898</c:v>
                </c:pt>
                <c:pt idx="60">
                  <c:v>14.342465121163727</c:v>
                </c:pt>
                <c:pt idx="61">
                  <c:v>0</c:v>
                </c:pt>
                <c:pt idx="62">
                  <c:v>14.734048161949318</c:v>
                </c:pt>
                <c:pt idx="63">
                  <c:v>0</c:v>
                </c:pt>
                <c:pt idx="64">
                  <c:v>0</c:v>
                </c:pt>
                <c:pt idx="65">
                  <c:v>14.293289613635292</c:v>
                </c:pt>
                <c:pt idx="66">
                  <c:v>14.469961851008581</c:v>
                </c:pt>
                <c:pt idx="67">
                  <c:v>14.606261487590279</c:v>
                </c:pt>
                <c:pt idx="68">
                  <c:v>14.723035952307557</c:v>
                </c:pt>
                <c:pt idx="69">
                  <c:v>15.470497958543975</c:v>
                </c:pt>
                <c:pt idx="70">
                  <c:v>14.765581761683531</c:v>
                </c:pt>
                <c:pt idx="71">
                  <c:v>15.153442125486041</c:v>
                </c:pt>
                <c:pt idx="72">
                  <c:v>14.086547035319171</c:v>
                </c:pt>
                <c:pt idx="73">
                  <c:v>0</c:v>
                </c:pt>
                <c:pt idx="74">
                  <c:v>15.10309493511391</c:v>
                </c:pt>
                <c:pt idx="75">
                  <c:v>0</c:v>
                </c:pt>
                <c:pt idx="76">
                  <c:v>15.289981156444375</c:v>
                </c:pt>
                <c:pt idx="77">
                  <c:v>14.78881473405252</c:v>
                </c:pt>
                <c:pt idx="78">
                  <c:v>15.077301029688019</c:v>
                </c:pt>
                <c:pt idx="79">
                  <c:v>14.298814883004528</c:v>
                </c:pt>
                <c:pt idx="80">
                  <c:v>14.414225216343267</c:v>
                </c:pt>
                <c:pt idx="81">
                  <c:v>14.856789288753316</c:v>
                </c:pt>
                <c:pt idx="82">
                  <c:v>15.534266044608692</c:v>
                </c:pt>
                <c:pt idx="83">
                  <c:v>15.315526382945047</c:v>
                </c:pt>
                <c:pt idx="84">
                  <c:v>15.006595241683112</c:v>
                </c:pt>
                <c:pt idx="85">
                  <c:v>14.709832821730865</c:v>
                </c:pt>
                <c:pt idx="86">
                  <c:v>14.259737186751266</c:v>
                </c:pt>
                <c:pt idx="87">
                  <c:v>14.848442227662138</c:v>
                </c:pt>
                <c:pt idx="88">
                  <c:v>14.751162429422168</c:v>
                </c:pt>
                <c:pt idx="89">
                  <c:v>15.405266085983216</c:v>
                </c:pt>
                <c:pt idx="90">
                  <c:v>15.061213777730471</c:v>
                </c:pt>
                <c:pt idx="91">
                  <c:v>14.562399342789131</c:v>
                </c:pt>
                <c:pt idx="92">
                  <c:v>15.225506995808457</c:v>
                </c:pt>
                <c:pt idx="93">
                  <c:v>14.897428589847141</c:v>
                </c:pt>
                <c:pt idx="94">
                  <c:v>15.073537998232378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15.376449204597316</c:v>
                </c:pt>
                <c:pt idx="99">
                  <c:v>0</c:v>
                </c:pt>
                <c:pt idx="100">
                  <c:v>14.58126167981681</c:v>
                </c:pt>
                <c:pt idx="101">
                  <c:v>15.16478529885423</c:v>
                </c:pt>
                <c:pt idx="102">
                  <c:v>14.730405939369756</c:v>
                </c:pt>
                <c:pt idx="103">
                  <c:v>14.795881407084194</c:v>
                </c:pt>
                <c:pt idx="104">
                  <c:v>14.470843980965858</c:v>
                </c:pt>
                <c:pt idx="105">
                  <c:v>14.708928413564909</c:v>
                </c:pt>
                <c:pt idx="106">
                  <c:v>14.725494280545606</c:v>
                </c:pt>
                <c:pt idx="107">
                  <c:v>14.883657177343707</c:v>
                </c:pt>
                <c:pt idx="108">
                  <c:v>14.652147186735517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F9D2-4402-894B-E26D4F55B55A}"/>
            </c:ext>
          </c:extLst>
        </c:ser>
        <c:ser>
          <c:idx val="46"/>
          <c:order val="46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'Cos500'!$AZ$150:$AZ$265</c:f>
              <c:numCache>
                <c:formatCode>General</c:formatCode>
                <c:ptCount val="116"/>
                <c:pt idx="0">
                  <c:v>14.736783210737956</c:v>
                </c:pt>
                <c:pt idx="1">
                  <c:v>15.249890230429635</c:v>
                </c:pt>
                <c:pt idx="2">
                  <c:v>14.558691774289185</c:v>
                </c:pt>
                <c:pt idx="3">
                  <c:v>15.278222980509108</c:v>
                </c:pt>
                <c:pt idx="4">
                  <c:v>15.52527939232988</c:v>
                </c:pt>
                <c:pt idx="5">
                  <c:v>14.564574343879782</c:v>
                </c:pt>
                <c:pt idx="6">
                  <c:v>14.761468505757367</c:v>
                </c:pt>
                <c:pt idx="7">
                  <c:v>15.458201069093302</c:v>
                </c:pt>
                <c:pt idx="8">
                  <c:v>14.490514694660192</c:v>
                </c:pt>
                <c:pt idx="9">
                  <c:v>0</c:v>
                </c:pt>
                <c:pt idx="10">
                  <c:v>14.840631699358207</c:v>
                </c:pt>
                <c:pt idx="11">
                  <c:v>15.234972598405243</c:v>
                </c:pt>
                <c:pt idx="12">
                  <c:v>15.071300473229394</c:v>
                </c:pt>
                <c:pt idx="13">
                  <c:v>14.176577396689128</c:v>
                </c:pt>
                <c:pt idx="14">
                  <c:v>0</c:v>
                </c:pt>
                <c:pt idx="15">
                  <c:v>14.852211221273798</c:v>
                </c:pt>
                <c:pt idx="16">
                  <c:v>14.800798157341481</c:v>
                </c:pt>
                <c:pt idx="17">
                  <c:v>14.711883961675406</c:v>
                </c:pt>
                <c:pt idx="18">
                  <c:v>15.055201480937219</c:v>
                </c:pt>
                <c:pt idx="19">
                  <c:v>0</c:v>
                </c:pt>
                <c:pt idx="20">
                  <c:v>14.491438038895311</c:v>
                </c:pt>
                <c:pt idx="21">
                  <c:v>15.294484964351742</c:v>
                </c:pt>
                <c:pt idx="22">
                  <c:v>14.774267631033519</c:v>
                </c:pt>
                <c:pt idx="23">
                  <c:v>14.654550971450849</c:v>
                </c:pt>
                <c:pt idx="24">
                  <c:v>14.103036873632941</c:v>
                </c:pt>
                <c:pt idx="25">
                  <c:v>14.759529225982897</c:v>
                </c:pt>
                <c:pt idx="26">
                  <c:v>0</c:v>
                </c:pt>
                <c:pt idx="27">
                  <c:v>15.010326887152083</c:v>
                </c:pt>
                <c:pt idx="28">
                  <c:v>15.13858276726312</c:v>
                </c:pt>
                <c:pt idx="29">
                  <c:v>14.9801297760828</c:v>
                </c:pt>
                <c:pt idx="30">
                  <c:v>14.783472285054973</c:v>
                </c:pt>
                <c:pt idx="31">
                  <c:v>14.844904735956467</c:v>
                </c:pt>
                <c:pt idx="32">
                  <c:v>14.491771978305197</c:v>
                </c:pt>
                <c:pt idx="33">
                  <c:v>14.724582635352389</c:v>
                </c:pt>
                <c:pt idx="34">
                  <c:v>15.011688621584685</c:v>
                </c:pt>
                <c:pt idx="35">
                  <c:v>14.791428870880736</c:v>
                </c:pt>
                <c:pt idx="36">
                  <c:v>15.303435825488091</c:v>
                </c:pt>
                <c:pt idx="37">
                  <c:v>15.062418387964916</c:v>
                </c:pt>
                <c:pt idx="38">
                  <c:v>15.033918689706027</c:v>
                </c:pt>
                <c:pt idx="39">
                  <c:v>0</c:v>
                </c:pt>
                <c:pt idx="40">
                  <c:v>14.819922790885961</c:v>
                </c:pt>
                <c:pt idx="41">
                  <c:v>14.566218816726291</c:v>
                </c:pt>
                <c:pt idx="42">
                  <c:v>15.487009624153643</c:v>
                </c:pt>
                <c:pt idx="43">
                  <c:v>16.152256382803216</c:v>
                </c:pt>
                <c:pt idx="44">
                  <c:v>16.329109949419667</c:v>
                </c:pt>
                <c:pt idx="45">
                  <c:v>16.467377949917125</c:v>
                </c:pt>
                <c:pt idx="46">
                  <c:v>16.4065120781171</c:v>
                </c:pt>
                <c:pt idx="47">
                  <c:v>16.341014866623375</c:v>
                </c:pt>
                <c:pt idx="48">
                  <c:v>16.298998180724265</c:v>
                </c:pt>
                <c:pt idx="49">
                  <c:v>16.312443946650571</c:v>
                </c:pt>
                <c:pt idx="50">
                  <c:v>16.473486240157264</c:v>
                </c:pt>
                <c:pt idx="51">
                  <c:v>16.333756511025221</c:v>
                </c:pt>
                <c:pt idx="52">
                  <c:v>16.42978537553272</c:v>
                </c:pt>
                <c:pt idx="53">
                  <c:v>16.402273422134819</c:v>
                </c:pt>
                <c:pt idx="54">
                  <c:v>16.361667408233732</c:v>
                </c:pt>
                <c:pt idx="55">
                  <c:v>16.289232095922763</c:v>
                </c:pt>
                <c:pt idx="56">
                  <c:v>16.191488741111321</c:v>
                </c:pt>
                <c:pt idx="57">
                  <c:v>16.124282619430911</c:v>
                </c:pt>
                <c:pt idx="58">
                  <c:v>15.837938951669649</c:v>
                </c:pt>
                <c:pt idx="59">
                  <c:v>15.212384724028414</c:v>
                </c:pt>
                <c:pt idx="60">
                  <c:v>14.939891986850412</c:v>
                </c:pt>
                <c:pt idx="61">
                  <c:v>0</c:v>
                </c:pt>
                <c:pt idx="62">
                  <c:v>14.887594797447992</c:v>
                </c:pt>
                <c:pt idx="63">
                  <c:v>14.994953607321117</c:v>
                </c:pt>
                <c:pt idx="64">
                  <c:v>0</c:v>
                </c:pt>
                <c:pt idx="65">
                  <c:v>0</c:v>
                </c:pt>
                <c:pt idx="66">
                  <c:v>15.212264864647731</c:v>
                </c:pt>
                <c:pt idx="67">
                  <c:v>14.903852047686943</c:v>
                </c:pt>
                <c:pt idx="68">
                  <c:v>0</c:v>
                </c:pt>
                <c:pt idx="69">
                  <c:v>14.456742460965417</c:v>
                </c:pt>
                <c:pt idx="70">
                  <c:v>14.876277321001835</c:v>
                </c:pt>
                <c:pt idx="71">
                  <c:v>14.77262348053463</c:v>
                </c:pt>
                <c:pt idx="72">
                  <c:v>14.299622775607354</c:v>
                </c:pt>
                <c:pt idx="73">
                  <c:v>14.415365706078939</c:v>
                </c:pt>
                <c:pt idx="74">
                  <c:v>14.327356890642783</c:v>
                </c:pt>
                <c:pt idx="75">
                  <c:v>15.130835330160911</c:v>
                </c:pt>
                <c:pt idx="76">
                  <c:v>0</c:v>
                </c:pt>
                <c:pt idx="77">
                  <c:v>14.979731340750355</c:v>
                </c:pt>
                <c:pt idx="78">
                  <c:v>0</c:v>
                </c:pt>
                <c:pt idx="79">
                  <c:v>14.851590059692716</c:v>
                </c:pt>
                <c:pt idx="80">
                  <c:v>14.587645310890686</c:v>
                </c:pt>
                <c:pt idx="81">
                  <c:v>14.857327067716316</c:v>
                </c:pt>
                <c:pt idx="82">
                  <c:v>0</c:v>
                </c:pt>
                <c:pt idx="83">
                  <c:v>15.057615712178333</c:v>
                </c:pt>
                <c:pt idx="84">
                  <c:v>15.237087338409102</c:v>
                </c:pt>
                <c:pt idx="85">
                  <c:v>15.114259603958667</c:v>
                </c:pt>
                <c:pt idx="86">
                  <c:v>14.821941716333461</c:v>
                </c:pt>
                <c:pt idx="87">
                  <c:v>0</c:v>
                </c:pt>
                <c:pt idx="88">
                  <c:v>15.180300819866439</c:v>
                </c:pt>
                <c:pt idx="89">
                  <c:v>0</c:v>
                </c:pt>
                <c:pt idx="90">
                  <c:v>14.582677421176967</c:v>
                </c:pt>
                <c:pt idx="91">
                  <c:v>0</c:v>
                </c:pt>
                <c:pt idx="92">
                  <c:v>0</c:v>
                </c:pt>
                <c:pt idx="93">
                  <c:v>14.740607010107116</c:v>
                </c:pt>
                <c:pt idx="94">
                  <c:v>14.78635420171749</c:v>
                </c:pt>
                <c:pt idx="95">
                  <c:v>15.505940488692039</c:v>
                </c:pt>
                <c:pt idx="96">
                  <c:v>0</c:v>
                </c:pt>
                <c:pt idx="97">
                  <c:v>0</c:v>
                </c:pt>
                <c:pt idx="98">
                  <c:v>14.885855457609679</c:v>
                </c:pt>
                <c:pt idx="99">
                  <c:v>15.255829492364651</c:v>
                </c:pt>
                <c:pt idx="100">
                  <c:v>15.043862116724162</c:v>
                </c:pt>
                <c:pt idx="101">
                  <c:v>15.079867973835077</c:v>
                </c:pt>
                <c:pt idx="102">
                  <c:v>14.796802867370312</c:v>
                </c:pt>
                <c:pt idx="103">
                  <c:v>0</c:v>
                </c:pt>
                <c:pt idx="104">
                  <c:v>14.801351221019551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14.671656408938032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E-F9D2-4402-894B-E26D4F55B55A}"/>
            </c:ext>
          </c:extLst>
        </c:ser>
        <c:ser>
          <c:idx val="47"/>
          <c:order val="47"/>
          <c:spPr>
            <a:solidFill>
              <a:schemeClr val="accent6">
                <a:lumMod val="70000"/>
              </a:schemeClr>
            </a:solidFill>
            <a:ln/>
            <a:effectLst/>
            <a:sp3d/>
          </c:spPr>
          <c:val>
            <c:numRef>
              <c:f>'Cos500'!$BA$150:$BA$265</c:f>
              <c:numCache>
                <c:formatCode>General</c:formatCode>
                <c:ptCount val="116"/>
                <c:pt idx="0">
                  <c:v>15.668071731739467</c:v>
                </c:pt>
                <c:pt idx="1">
                  <c:v>15.153538199227018</c:v>
                </c:pt>
                <c:pt idx="2">
                  <c:v>15.4304822173667</c:v>
                </c:pt>
                <c:pt idx="3">
                  <c:v>0</c:v>
                </c:pt>
                <c:pt idx="4">
                  <c:v>14.61669181953703</c:v>
                </c:pt>
                <c:pt idx="5">
                  <c:v>0</c:v>
                </c:pt>
                <c:pt idx="6">
                  <c:v>14.508222574287581</c:v>
                </c:pt>
                <c:pt idx="7">
                  <c:v>14.694590722209558</c:v>
                </c:pt>
                <c:pt idx="8">
                  <c:v>0</c:v>
                </c:pt>
                <c:pt idx="9">
                  <c:v>14.930320300322036</c:v>
                </c:pt>
                <c:pt idx="10">
                  <c:v>14.768618864609442</c:v>
                </c:pt>
                <c:pt idx="11">
                  <c:v>0</c:v>
                </c:pt>
                <c:pt idx="12">
                  <c:v>14.315743697900984</c:v>
                </c:pt>
                <c:pt idx="13">
                  <c:v>15.673179934905583</c:v>
                </c:pt>
                <c:pt idx="14">
                  <c:v>14.569092287804857</c:v>
                </c:pt>
                <c:pt idx="15">
                  <c:v>14.931297396186133</c:v>
                </c:pt>
                <c:pt idx="16">
                  <c:v>0</c:v>
                </c:pt>
                <c:pt idx="17">
                  <c:v>14.530487851137618</c:v>
                </c:pt>
                <c:pt idx="18">
                  <c:v>14.781147295795664</c:v>
                </c:pt>
                <c:pt idx="19">
                  <c:v>0</c:v>
                </c:pt>
                <c:pt idx="20">
                  <c:v>0</c:v>
                </c:pt>
                <c:pt idx="21">
                  <c:v>14.467293553615709</c:v>
                </c:pt>
                <c:pt idx="22">
                  <c:v>14.97002754776676</c:v>
                </c:pt>
                <c:pt idx="23">
                  <c:v>14.842841300512552</c:v>
                </c:pt>
                <c:pt idx="24">
                  <c:v>14.798757997505136</c:v>
                </c:pt>
                <c:pt idx="25">
                  <c:v>14.748966344887766</c:v>
                </c:pt>
                <c:pt idx="26">
                  <c:v>0</c:v>
                </c:pt>
                <c:pt idx="27">
                  <c:v>15.250885765082204</c:v>
                </c:pt>
                <c:pt idx="28">
                  <c:v>0</c:v>
                </c:pt>
                <c:pt idx="29">
                  <c:v>15.205588669027906</c:v>
                </c:pt>
                <c:pt idx="30">
                  <c:v>14.930654395070327</c:v>
                </c:pt>
                <c:pt idx="31">
                  <c:v>14.871538786048463</c:v>
                </c:pt>
                <c:pt idx="32">
                  <c:v>15.116588817898901</c:v>
                </c:pt>
                <c:pt idx="33">
                  <c:v>0</c:v>
                </c:pt>
                <c:pt idx="34">
                  <c:v>14.289643570333935</c:v>
                </c:pt>
                <c:pt idx="35">
                  <c:v>14.753873640240737</c:v>
                </c:pt>
                <c:pt idx="36">
                  <c:v>15.338431590684108</c:v>
                </c:pt>
                <c:pt idx="37">
                  <c:v>14.871160334973707</c:v>
                </c:pt>
                <c:pt idx="38">
                  <c:v>14.424890616311353</c:v>
                </c:pt>
                <c:pt idx="39">
                  <c:v>14.644825441454818</c:v>
                </c:pt>
                <c:pt idx="40">
                  <c:v>14.889482667530611</c:v>
                </c:pt>
                <c:pt idx="41">
                  <c:v>14.343948909868617</c:v>
                </c:pt>
                <c:pt idx="42">
                  <c:v>15.183839037056421</c:v>
                </c:pt>
                <c:pt idx="43">
                  <c:v>15.864698819440992</c:v>
                </c:pt>
                <c:pt idx="44">
                  <c:v>16.401374689150124</c:v>
                </c:pt>
                <c:pt idx="45">
                  <c:v>16.398433087187879</c:v>
                </c:pt>
                <c:pt idx="46">
                  <c:v>16.397836634283305</c:v>
                </c:pt>
                <c:pt idx="47">
                  <c:v>16.321396458319942</c:v>
                </c:pt>
                <c:pt idx="48">
                  <c:v>16.404550649048517</c:v>
                </c:pt>
                <c:pt idx="49">
                  <c:v>16.354028683058957</c:v>
                </c:pt>
                <c:pt idx="50">
                  <c:v>16.354420596198672</c:v>
                </c:pt>
                <c:pt idx="51">
                  <c:v>16.383043898204679</c:v>
                </c:pt>
                <c:pt idx="52">
                  <c:v>16.346675640994874</c:v>
                </c:pt>
                <c:pt idx="53">
                  <c:v>16.431322745520898</c:v>
                </c:pt>
                <c:pt idx="54">
                  <c:v>16.276647890506979</c:v>
                </c:pt>
                <c:pt idx="55">
                  <c:v>16.32248909391161</c:v>
                </c:pt>
                <c:pt idx="56">
                  <c:v>16.084874283978444</c:v>
                </c:pt>
                <c:pt idx="57">
                  <c:v>15.988948487861768</c:v>
                </c:pt>
                <c:pt idx="58">
                  <c:v>15.082719323819672</c:v>
                </c:pt>
                <c:pt idx="59">
                  <c:v>14.820361415964971</c:v>
                </c:pt>
                <c:pt idx="60">
                  <c:v>14.955584575083883</c:v>
                </c:pt>
                <c:pt idx="61">
                  <c:v>14.600186862815599</c:v>
                </c:pt>
                <c:pt idx="62">
                  <c:v>14.781700097291592</c:v>
                </c:pt>
                <c:pt idx="63">
                  <c:v>14.331909915132975</c:v>
                </c:pt>
                <c:pt idx="64">
                  <c:v>15.295901213237903</c:v>
                </c:pt>
                <c:pt idx="65">
                  <c:v>14.798402702314856</c:v>
                </c:pt>
                <c:pt idx="66">
                  <c:v>15.232099930211154</c:v>
                </c:pt>
                <c:pt idx="67">
                  <c:v>14.309291541215581</c:v>
                </c:pt>
                <c:pt idx="68">
                  <c:v>0</c:v>
                </c:pt>
                <c:pt idx="69">
                  <c:v>14.346581799087202</c:v>
                </c:pt>
                <c:pt idx="70">
                  <c:v>14.809050382552355</c:v>
                </c:pt>
                <c:pt idx="71">
                  <c:v>14.87638904130314</c:v>
                </c:pt>
                <c:pt idx="72">
                  <c:v>0</c:v>
                </c:pt>
                <c:pt idx="73">
                  <c:v>15.407690812542022</c:v>
                </c:pt>
                <c:pt idx="74">
                  <c:v>14.686365420978762</c:v>
                </c:pt>
                <c:pt idx="75">
                  <c:v>0</c:v>
                </c:pt>
                <c:pt idx="76">
                  <c:v>14.957116693034846</c:v>
                </c:pt>
                <c:pt idx="77">
                  <c:v>14.930385304563254</c:v>
                </c:pt>
                <c:pt idx="78">
                  <c:v>14.802495277222098</c:v>
                </c:pt>
                <c:pt idx="79">
                  <c:v>14.811236083749744</c:v>
                </c:pt>
                <c:pt idx="80">
                  <c:v>14.963268251526236</c:v>
                </c:pt>
                <c:pt idx="81">
                  <c:v>14.768787526110133</c:v>
                </c:pt>
                <c:pt idx="82">
                  <c:v>14.665146479243935</c:v>
                </c:pt>
                <c:pt idx="83">
                  <c:v>14.294881583362926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15.238710842910022</c:v>
                </c:pt>
                <c:pt idx="88">
                  <c:v>14.849706493814903</c:v>
                </c:pt>
                <c:pt idx="89">
                  <c:v>14.897661998368056</c:v>
                </c:pt>
                <c:pt idx="90">
                  <c:v>14.847968217457554</c:v>
                </c:pt>
                <c:pt idx="91">
                  <c:v>15.203436788928833</c:v>
                </c:pt>
                <c:pt idx="92">
                  <c:v>14.570408077512637</c:v>
                </c:pt>
                <c:pt idx="93">
                  <c:v>14.714560679288507</c:v>
                </c:pt>
                <c:pt idx="94">
                  <c:v>14.428667612140314</c:v>
                </c:pt>
                <c:pt idx="95">
                  <c:v>15.472064976096345</c:v>
                </c:pt>
                <c:pt idx="96">
                  <c:v>14.881946422151481</c:v>
                </c:pt>
                <c:pt idx="97">
                  <c:v>14.950489233693867</c:v>
                </c:pt>
                <c:pt idx="98">
                  <c:v>14.563989837380044</c:v>
                </c:pt>
                <c:pt idx="99">
                  <c:v>14.438288342774035</c:v>
                </c:pt>
                <c:pt idx="100">
                  <c:v>0</c:v>
                </c:pt>
                <c:pt idx="101">
                  <c:v>15.220376169044014</c:v>
                </c:pt>
                <c:pt idx="102">
                  <c:v>0</c:v>
                </c:pt>
                <c:pt idx="103">
                  <c:v>14.635530491274679</c:v>
                </c:pt>
                <c:pt idx="104">
                  <c:v>15.182835331908787</c:v>
                </c:pt>
                <c:pt idx="105">
                  <c:v>15.010340881877012</c:v>
                </c:pt>
                <c:pt idx="106">
                  <c:v>15.057734361119618</c:v>
                </c:pt>
                <c:pt idx="107">
                  <c:v>14.396220276445968</c:v>
                </c:pt>
                <c:pt idx="108">
                  <c:v>14.797823040790661</c:v>
                </c:pt>
                <c:pt idx="109">
                  <c:v>0</c:v>
                </c:pt>
                <c:pt idx="110">
                  <c:v>14.708571729655638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F-F9D2-4402-894B-E26D4F55B55A}"/>
            </c:ext>
          </c:extLst>
        </c:ser>
        <c:ser>
          <c:idx val="48"/>
          <c:order val="48"/>
          <c:spPr>
            <a:solidFill>
              <a:schemeClr val="accent1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'Cos500'!$BB$150:$BB$265</c:f>
              <c:numCache>
                <c:formatCode>General</c:formatCode>
                <c:ptCount val="116"/>
                <c:pt idx="0">
                  <c:v>14.855877890981359</c:v>
                </c:pt>
                <c:pt idx="1">
                  <c:v>14.512030328087411</c:v>
                </c:pt>
                <c:pt idx="2">
                  <c:v>14.575049795886558</c:v>
                </c:pt>
                <c:pt idx="3">
                  <c:v>14.889534758033095</c:v>
                </c:pt>
                <c:pt idx="4">
                  <c:v>14.811689596239976</c:v>
                </c:pt>
                <c:pt idx="5">
                  <c:v>14.729732809076513</c:v>
                </c:pt>
                <c:pt idx="6">
                  <c:v>14.453727973986584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14.682020909995231</c:v>
                </c:pt>
                <c:pt idx="11">
                  <c:v>14.27856269800535</c:v>
                </c:pt>
                <c:pt idx="12">
                  <c:v>15.236951457428788</c:v>
                </c:pt>
                <c:pt idx="13">
                  <c:v>0</c:v>
                </c:pt>
                <c:pt idx="14">
                  <c:v>15.095339896255988</c:v>
                </c:pt>
                <c:pt idx="15">
                  <c:v>14.562431459619223</c:v>
                </c:pt>
                <c:pt idx="16">
                  <c:v>14.929739418943718</c:v>
                </c:pt>
                <c:pt idx="17">
                  <c:v>14.78830486245108</c:v>
                </c:pt>
                <c:pt idx="18">
                  <c:v>0</c:v>
                </c:pt>
                <c:pt idx="19">
                  <c:v>14.90442068743249</c:v>
                </c:pt>
                <c:pt idx="20">
                  <c:v>14.694505168079196</c:v>
                </c:pt>
                <c:pt idx="21">
                  <c:v>0</c:v>
                </c:pt>
                <c:pt idx="22">
                  <c:v>14.523196749533488</c:v>
                </c:pt>
                <c:pt idx="23">
                  <c:v>14.704705904011259</c:v>
                </c:pt>
                <c:pt idx="24">
                  <c:v>0</c:v>
                </c:pt>
                <c:pt idx="25">
                  <c:v>14.576544626169589</c:v>
                </c:pt>
                <c:pt idx="26">
                  <c:v>14.59589836422718</c:v>
                </c:pt>
                <c:pt idx="27">
                  <c:v>14.334700987343945</c:v>
                </c:pt>
                <c:pt idx="28">
                  <c:v>14.9372241675177</c:v>
                </c:pt>
                <c:pt idx="29">
                  <c:v>0</c:v>
                </c:pt>
                <c:pt idx="30">
                  <c:v>15.21234077942964</c:v>
                </c:pt>
                <c:pt idx="31">
                  <c:v>15.056465763441388</c:v>
                </c:pt>
                <c:pt idx="32">
                  <c:v>15.175596750506513</c:v>
                </c:pt>
                <c:pt idx="33">
                  <c:v>0</c:v>
                </c:pt>
                <c:pt idx="34">
                  <c:v>14.809668779553375</c:v>
                </c:pt>
                <c:pt idx="35">
                  <c:v>14.247693461155331</c:v>
                </c:pt>
                <c:pt idx="36">
                  <c:v>0</c:v>
                </c:pt>
                <c:pt idx="37">
                  <c:v>14.782871261089429</c:v>
                </c:pt>
                <c:pt idx="38">
                  <c:v>0</c:v>
                </c:pt>
                <c:pt idx="39">
                  <c:v>14.323597541496358</c:v>
                </c:pt>
                <c:pt idx="40">
                  <c:v>0</c:v>
                </c:pt>
                <c:pt idx="41">
                  <c:v>14.793550828267994</c:v>
                </c:pt>
                <c:pt idx="42">
                  <c:v>15.174772913517538</c:v>
                </c:pt>
                <c:pt idx="43">
                  <c:v>15.876025195198412</c:v>
                </c:pt>
                <c:pt idx="44">
                  <c:v>16.117721932385081</c:v>
                </c:pt>
                <c:pt idx="45">
                  <c:v>16.40464559559469</c:v>
                </c:pt>
                <c:pt idx="46">
                  <c:v>16.407565946809523</c:v>
                </c:pt>
                <c:pt idx="47">
                  <c:v>16.378824717101125</c:v>
                </c:pt>
                <c:pt idx="48">
                  <c:v>16.409359035979527</c:v>
                </c:pt>
                <c:pt idx="49">
                  <c:v>16.275834036424559</c:v>
                </c:pt>
                <c:pt idx="50">
                  <c:v>16.42713054320896</c:v>
                </c:pt>
                <c:pt idx="51">
                  <c:v>16.408479948483503</c:v>
                </c:pt>
                <c:pt idx="52">
                  <c:v>16.377130420942866</c:v>
                </c:pt>
                <c:pt idx="53">
                  <c:v>16.335372638207314</c:v>
                </c:pt>
                <c:pt idx="54">
                  <c:v>16.426621041037311</c:v>
                </c:pt>
                <c:pt idx="55">
                  <c:v>16.37272609987075</c:v>
                </c:pt>
                <c:pt idx="56">
                  <c:v>16.277907045047424</c:v>
                </c:pt>
                <c:pt idx="57">
                  <c:v>16.001153689594052</c:v>
                </c:pt>
                <c:pt idx="58">
                  <c:v>15.539020239407392</c:v>
                </c:pt>
                <c:pt idx="59">
                  <c:v>15.181173057050136</c:v>
                </c:pt>
                <c:pt idx="60">
                  <c:v>14.907245512468402</c:v>
                </c:pt>
                <c:pt idx="61">
                  <c:v>14.942783630449361</c:v>
                </c:pt>
                <c:pt idx="62">
                  <c:v>0</c:v>
                </c:pt>
                <c:pt idx="63">
                  <c:v>0</c:v>
                </c:pt>
                <c:pt idx="64">
                  <c:v>14.411134641338824</c:v>
                </c:pt>
                <c:pt idx="65">
                  <c:v>14.967303148586883</c:v>
                </c:pt>
                <c:pt idx="66">
                  <c:v>15.375303228631203</c:v>
                </c:pt>
                <c:pt idx="67">
                  <c:v>14.939418155067917</c:v>
                </c:pt>
                <c:pt idx="68">
                  <c:v>0</c:v>
                </c:pt>
                <c:pt idx="69">
                  <c:v>14.733249441531013</c:v>
                </c:pt>
                <c:pt idx="70">
                  <c:v>14.97210606048953</c:v>
                </c:pt>
                <c:pt idx="71">
                  <c:v>0</c:v>
                </c:pt>
                <c:pt idx="72">
                  <c:v>15.08994059502672</c:v>
                </c:pt>
                <c:pt idx="73">
                  <c:v>14.282013402357101</c:v>
                </c:pt>
                <c:pt idx="74">
                  <c:v>14.502805938114475</c:v>
                </c:pt>
                <c:pt idx="75">
                  <c:v>14.527410120613144</c:v>
                </c:pt>
                <c:pt idx="76">
                  <c:v>0</c:v>
                </c:pt>
                <c:pt idx="77">
                  <c:v>15.204434732072423</c:v>
                </c:pt>
                <c:pt idx="78">
                  <c:v>14.192368100429821</c:v>
                </c:pt>
                <c:pt idx="79">
                  <c:v>15.294716369458175</c:v>
                </c:pt>
                <c:pt idx="80">
                  <c:v>15.035852019293221</c:v>
                </c:pt>
                <c:pt idx="81">
                  <c:v>14.834490960868422</c:v>
                </c:pt>
                <c:pt idx="82">
                  <c:v>14.955254682820179</c:v>
                </c:pt>
                <c:pt idx="83">
                  <c:v>15.051069709071038</c:v>
                </c:pt>
                <c:pt idx="84">
                  <c:v>14.397641111235975</c:v>
                </c:pt>
                <c:pt idx="85">
                  <c:v>14.729435329210581</c:v>
                </c:pt>
                <c:pt idx="86">
                  <c:v>0</c:v>
                </c:pt>
                <c:pt idx="87">
                  <c:v>14.919437936754601</c:v>
                </c:pt>
                <c:pt idx="88">
                  <c:v>14.364051691888434</c:v>
                </c:pt>
                <c:pt idx="89">
                  <c:v>14.524814634797655</c:v>
                </c:pt>
                <c:pt idx="90">
                  <c:v>14.580690667031501</c:v>
                </c:pt>
                <c:pt idx="91">
                  <c:v>0</c:v>
                </c:pt>
                <c:pt idx="92">
                  <c:v>14.477292767168535</c:v>
                </c:pt>
                <c:pt idx="93">
                  <c:v>0</c:v>
                </c:pt>
                <c:pt idx="94">
                  <c:v>0</c:v>
                </c:pt>
                <c:pt idx="95">
                  <c:v>15.269803544084436</c:v>
                </c:pt>
                <c:pt idx="96">
                  <c:v>14.951660933159824</c:v>
                </c:pt>
                <c:pt idx="97">
                  <c:v>14.895528620285988</c:v>
                </c:pt>
                <c:pt idx="98">
                  <c:v>14.375775144747633</c:v>
                </c:pt>
                <c:pt idx="99">
                  <c:v>14.260692557350531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14.853055418426734</c:v>
                </c:pt>
                <c:pt idx="104">
                  <c:v>14.759421548774624</c:v>
                </c:pt>
                <c:pt idx="105">
                  <c:v>14.349600941831861</c:v>
                </c:pt>
                <c:pt idx="106">
                  <c:v>14.658415913395775</c:v>
                </c:pt>
                <c:pt idx="107">
                  <c:v>0</c:v>
                </c:pt>
                <c:pt idx="108">
                  <c:v>14.463801195400377</c:v>
                </c:pt>
                <c:pt idx="109">
                  <c:v>0</c:v>
                </c:pt>
                <c:pt idx="110">
                  <c:v>14.86285529575828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F9D2-4402-894B-E26D4F55B55A}"/>
            </c:ext>
          </c:extLst>
        </c:ser>
        <c:ser>
          <c:idx val="49"/>
          <c:order val="49"/>
          <c:spPr>
            <a:solidFill>
              <a:schemeClr val="accent2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'Cos500'!$BC$150:$BC$265</c:f>
              <c:numCache>
                <c:formatCode>General</c:formatCode>
                <c:ptCount val="116"/>
                <c:pt idx="0">
                  <c:v>14.673414912829596</c:v>
                </c:pt>
                <c:pt idx="1">
                  <c:v>14.727106745254538</c:v>
                </c:pt>
                <c:pt idx="2">
                  <c:v>15.296665190261532</c:v>
                </c:pt>
                <c:pt idx="3">
                  <c:v>0</c:v>
                </c:pt>
                <c:pt idx="4">
                  <c:v>14.963327798107333</c:v>
                </c:pt>
                <c:pt idx="5">
                  <c:v>14.302216169717363</c:v>
                </c:pt>
                <c:pt idx="6">
                  <c:v>15.525176371852773</c:v>
                </c:pt>
                <c:pt idx="7">
                  <c:v>14.343792494027049</c:v>
                </c:pt>
                <c:pt idx="8">
                  <c:v>15.274638079675794</c:v>
                </c:pt>
                <c:pt idx="9">
                  <c:v>0</c:v>
                </c:pt>
                <c:pt idx="10">
                  <c:v>15.126379180016938</c:v>
                </c:pt>
                <c:pt idx="11">
                  <c:v>14.610292773433244</c:v>
                </c:pt>
                <c:pt idx="12">
                  <c:v>15.197388084399387</c:v>
                </c:pt>
                <c:pt idx="13">
                  <c:v>14.924868286127619</c:v>
                </c:pt>
                <c:pt idx="14">
                  <c:v>14.985542554869763</c:v>
                </c:pt>
                <c:pt idx="15">
                  <c:v>14.862222344934745</c:v>
                </c:pt>
                <c:pt idx="16">
                  <c:v>14.533761258065825</c:v>
                </c:pt>
                <c:pt idx="17">
                  <c:v>14.477652939869287</c:v>
                </c:pt>
                <c:pt idx="18">
                  <c:v>0</c:v>
                </c:pt>
                <c:pt idx="19">
                  <c:v>0</c:v>
                </c:pt>
                <c:pt idx="20">
                  <c:v>15.20946273520849</c:v>
                </c:pt>
                <c:pt idx="21">
                  <c:v>14.617861781046891</c:v>
                </c:pt>
                <c:pt idx="22">
                  <c:v>14.672175007655577</c:v>
                </c:pt>
                <c:pt idx="23">
                  <c:v>15.068133520539257</c:v>
                </c:pt>
                <c:pt idx="24">
                  <c:v>14.680332340061243</c:v>
                </c:pt>
                <c:pt idx="25">
                  <c:v>14.988844231201643</c:v>
                </c:pt>
                <c:pt idx="26">
                  <c:v>0</c:v>
                </c:pt>
                <c:pt idx="27">
                  <c:v>14.361131688309522</c:v>
                </c:pt>
                <c:pt idx="28">
                  <c:v>14.61011535673976</c:v>
                </c:pt>
                <c:pt idx="29">
                  <c:v>0</c:v>
                </c:pt>
                <c:pt idx="30">
                  <c:v>15.163054130372448</c:v>
                </c:pt>
                <c:pt idx="31">
                  <c:v>0</c:v>
                </c:pt>
                <c:pt idx="32">
                  <c:v>14.540156097866106</c:v>
                </c:pt>
                <c:pt idx="33">
                  <c:v>14.456205041002498</c:v>
                </c:pt>
                <c:pt idx="34">
                  <c:v>14.97907079799576</c:v>
                </c:pt>
                <c:pt idx="35">
                  <c:v>15.341673864685493</c:v>
                </c:pt>
                <c:pt idx="36">
                  <c:v>14.944363718394804</c:v>
                </c:pt>
                <c:pt idx="37">
                  <c:v>0</c:v>
                </c:pt>
                <c:pt idx="38">
                  <c:v>14.381162931727548</c:v>
                </c:pt>
                <c:pt idx="39">
                  <c:v>14.820747433646767</c:v>
                </c:pt>
                <c:pt idx="40">
                  <c:v>14.701854973542313</c:v>
                </c:pt>
                <c:pt idx="41">
                  <c:v>0</c:v>
                </c:pt>
                <c:pt idx="42">
                  <c:v>15.033541964007149</c:v>
                </c:pt>
                <c:pt idx="43">
                  <c:v>15.84226466249868</c:v>
                </c:pt>
                <c:pt idx="44">
                  <c:v>16.242081548289459</c:v>
                </c:pt>
                <c:pt idx="45">
                  <c:v>16.413388626061092</c:v>
                </c:pt>
                <c:pt idx="46">
                  <c:v>16.258718675385339</c:v>
                </c:pt>
                <c:pt idx="47">
                  <c:v>16.381506762254606</c:v>
                </c:pt>
                <c:pt idx="48">
                  <c:v>16.329390759721015</c:v>
                </c:pt>
                <c:pt idx="49">
                  <c:v>16.321499009762821</c:v>
                </c:pt>
                <c:pt idx="50">
                  <c:v>16.459767809305035</c:v>
                </c:pt>
                <c:pt idx="51">
                  <c:v>16.310226912170457</c:v>
                </c:pt>
                <c:pt idx="52">
                  <c:v>16.349341646751895</c:v>
                </c:pt>
                <c:pt idx="53">
                  <c:v>16.416952388487701</c:v>
                </c:pt>
                <c:pt idx="54">
                  <c:v>16.325378128684783</c:v>
                </c:pt>
                <c:pt idx="55">
                  <c:v>16.302479204326765</c:v>
                </c:pt>
                <c:pt idx="56">
                  <c:v>16.372054529563599</c:v>
                </c:pt>
                <c:pt idx="57">
                  <c:v>16.025584379946679</c:v>
                </c:pt>
                <c:pt idx="58">
                  <c:v>15.472234104578945</c:v>
                </c:pt>
                <c:pt idx="59">
                  <c:v>0</c:v>
                </c:pt>
                <c:pt idx="60">
                  <c:v>14.489893119512004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15.126867816356544</c:v>
                </c:pt>
                <c:pt idx="65">
                  <c:v>0</c:v>
                </c:pt>
                <c:pt idx="66">
                  <c:v>14.671037162372436</c:v>
                </c:pt>
                <c:pt idx="67">
                  <c:v>14.635335940904749</c:v>
                </c:pt>
                <c:pt idx="68">
                  <c:v>14.799988405614874</c:v>
                </c:pt>
                <c:pt idx="69">
                  <c:v>15.790040848671961</c:v>
                </c:pt>
                <c:pt idx="70">
                  <c:v>0</c:v>
                </c:pt>
                <c:pt idx="71">
                  <c:v>0</c:v>
                </c:pt>
                <c:pt idx="72">
                  <c:v>15.237257129870853</c:v>
                </c:pt>
                <c:pt idx="73">
                  <c:v>14.91430163002225</c:v>
                </c:pt>
                <c:pt idx="74">
                  <c:v>14.552918137230119</c:v>
                </c:pt>
                <c:pt idx="75">
                  <c:v>15.03578123433984</c:v>
                </c:pt>
                <c:pt idx="76">
                  <c:v>0</c:v>
                </c:pt>
                <c:pt idx="77">
                  <c:v>14.440155494175237</c:v>
                </c:pt>
                <c:pt idx="78">
                  <c:v>0</c:v>
                </c:pt>
                <c:pt idx="79">
                  <c:v>14.731002999382726</c:v>
                </c:pt>
                <c:pt idx="80">
                  <c:v>15.506989791578846</c:v>
                </c:pt>
                <c:pt idx="81">
                  <c:v>0</c:v>
                </c:pt>
                <c:pt idx="82">
                  <c:v>14.130003579200929</c:v>
                </c:pt>
                <c:pt idx="83">
                  <c:v>0</c:v>
                </c:pt>
                <c:pt idx="84">
                  <c:v>15.058996420481648</c:v>
                </c:pt>
                <c:pt idx="85">
                  <c:v>14.869505121802014</c:v>
                </c:pt>
                <c:pt idx="86">
                  <c:v>0</c:v>
                </c:pt>
                <c:pt idx="87">
                  <c:v>0</c:v>
                </c:pt>
                <c:pt idx="88">
                  <c:v>14.996963024990045</c:v>
                </c:pt>
                <c:pt idx="89">
                  <c:v>14.887582982965153</c:v>
                </c:pt>
                <c:pt idx="90">
                  <c:v>14.337195609454366</c:v>
                </c:pt>
                <c:pt idx="91">
                  <c:v>14.532860710810874</c:v>
                </c:pt>
                <c:pt idx="92">
                  <c:v>0</c:v>
                </c:pt>
                <c:pt idx="93">
                  <c:v>15.137896640463026</c:v>
                </c:pt>
                <c:pt idx="94">
                  <c:v>14.45450872317649</c:v>
                </c:pt>
                <c:pt idx="95">
                  <c:v>14.962445815913455</c:v>
                </c:pt>
                <c:pt idx="96">
                  <c:v>14.522332711145996</c:v>
                </c:pt>
                <c:pt idx="97">
                  <c:v>0</c:v>
                </c:pt>
                <c:pt idx="98">
                  <c:v>15.857046491743807</c:v>
                </c:pt>
                <c:pt idx="99">
                  <c:v>15.344134764881387</c:v>
                </c:pt>
                <c:pt idx="100">
                  <c:v>0</c:v>
                </c:pt>
                <c:pt idx="101">
                  <c:v>15.133745468453233</c:v>
                </c:pt>
                <c:pt idx="102">
                  <c:v>15.18304480660869</c:v>
                </c:pt>
                <c:pt idx="103">
                  <c:v>14.764046796532368</c:v>
                </c:pt>
                <c:pt idx="104">
                  <c:v>14.845811557773741</c:v>
                </c:pt>
                <c:pt idx="105">
                  <c:v>15.244481228357284</c:v>
                </c:pt>
                <c:pt idx="106">
                  <c:v>0</c:v>
                </c:pt>
                <c:pt idx="107">
                  <c:v>0</c:v>
                </c:pt>
                <c:pt idx="108">
                  <c:v>14.891899126188111</c:v>
                </c:pt>
                <c:pt idx="109">
                  <c:v>14.980418140700447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1-F9D2-4402-894B-E26D4F55B55A}"/>
            </c:ext>
          </c:extLst>
        </c:ser>
        <c:ser>
          <c:idx val="50"/>
          <c:order val="50"/>
          <c:spPr>
            <a:solidFill>
              <a:schemeClr val="accent3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'Cos500'!$BD$150:$BD$265</c:f>
              <c:numCache>
                <c:formatCode>General</c:formatCode>
                <c:ptCount val="116"/>
                <c:pt idx="0">
                  <c:v>15.153707420314591</c:v>
                </c:pt>
                <c:pt idx="1">
                  <c:v>15.049106526516784</c:v>
                </c:pt>
                <c:pt idx="2">
                  <c:v>14.984467002979581</c:v>
                </c:pt>
                <c:pt idx="3">
                  <c:v>0</c:v>
                </c:pt>
                <c:pt idx="4">
                  <c:v>14.421739622694057</c:v>
                </c:pt>
                <c:pt idx="5">
                  <c:v>14.829090433594544</c:v>
                </c:pt>
                <c:pt idx="6">
                  <c:v>0</c:v>
                </c:pt>
                <c:pt idx="7">
                  <c:v>14.248326447038822</c:v>
                </c:pt>
                <c:pt idx="8">
                  <c:v>0</c:v>
                </c:pt>
                <c:pt idx="9">
                  <c:v>14.484094034680568</c:v>
                </c:pt>
                <c:pt idx="10">
                  <c:v>14.514101275697286</c:v>
                </c:pt>
                <c:pt idx="11">
                  <c:v>14.904215250690768</c:v>
                </c:pt>
                <c:pt idx="12">
                  <c:v>14.770373287867487</c:v>
                </c:pt>
                <c:pt idx="13">
                  <c:v>15.03301822469335</c:v>
                </c:pt>
                <c:pt idx="14">
                  <c:v>14.825917585573082</c:v>
                </c:pt>
                <c:pt idx="15">
                  <c:v>15.509367200312974</c:v>
                </c:pt>
                <c:pt idx="16">
                  <c:v>14.431556741048144</c:v>
                </c:pt>
                <c:pt idx="17">
                  <c:v>15.21208901103048</c:v>
                </c:pt>
                <c:pt idx="18">
                  <c:v>14.337438294844059</c:v>
                </c:pt>
                <c:pt idx="19">
                  <c:v>15.287541971026004</c:v>
                </c:pt>
                <c:pt idx="20">
                  <c:v>14.521903963913223</c:v>
                </c:pt>
                <c:pt idx="21">
                  <c:v>15.501832631209478</c:v>
                </c:pt>
                <c:pt idx="22">
                  <c:v>15.204926749149708</c:v>
                </c:pt>
                <c:pt idx="23">
                  <c:v>14.759530359285217</c:v>
                </c:pt>
                <c:pt idx="24">
                  <c:v>14.836365580620178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14.369034863666368</c:v>
                </c:pt>
                <c:pt idx="29">
                  <c:v>14.768479003432166</c:v>
                </c:pt>
                <c:pt idx="30">
                  <c:v>0</c:v>
                </c:pt>
                <c:pt idx="31">
                  <c:v>14.694656521612423</c:v>
                </c:pt>
                <c:pt idx="32">
                  <c:v>14.870495495467352</c:v>
                </c:pt>
                <c:pt idx="33">
                  <c:v>14.287891265954025</c:v>
                </c:pt>
                <c:pt idx="34">
                  <c:v>14.741372236906631</c:v>
                </c:pt>
                <c:pt idx="35">
                  <c:v>14.433916173705438</c:v>
                </c:pt>
                <c:pt idx="36">
                  <c:v>14.948825056521242</c:v>
                </c:pt>
                <c:pt idx="37">
                  <c:v>0</c:v>
                </c:pt>
                <c:pt idx="38">
                  <c:v>14.876123117104088</c:v>
                </c:pt>
                <c:pt idx="39">
                  <c:v>15.068014337237265</c:v>
                </c:pt>
                <c:pt idx="40">
                  <c:v>14.344842056242317</c:v>
                </c:pt>
                <c:pt idx="41">
                  <c:v>15.020307406899002</c:v>
                </c:pt>
                <c:pt idx="42">
                  <c:v>15.37207665541365</c:v>
                </c:pt>
                <c:pt idx="43">
                  <c:v>15.76202550612725</c:v>
                </c:pt>
                <c:pt idx="44">
                  <c:v>16.055196891426682</c:v>
                </c:pt>
                <c:pt idx="45">
                  <c:v>16.297936599858325</c:v>
                </c:pt>
                <c:pt idx="46">
                  <c:v>16.307652184702192</c:v>
                </c:pt>
                <c:pt idx="47">
                  <c:v>16.333702133585845</c:v>
                </c:pt>
                <c:pt idx="48">
                  <c:v>16.357094016608144</c:v>
                </c:pt>
                <c:pt idx="49">
                  <c:v>16.375638012689485</c:v>
                </c:pt>
                <c:pt idx="50">
                  <c:v>16.406877266474016</c:v>
                </c:pt>
                <c:pt idx="51">
                  <c:v>16.271257122164336</c:v>
                </c:pt>
                <c:pt idx="52">
                  <c:v>16.383895218574558</c:v>
                </c:pt>
                <c:pt idx="53">
                  <c:v>16.407795264452425</c:v>
                </c:pt>
                <c:pt idx="54">
                  <c:v>16.423976185352384</c:v>
                </c:pt>
                <c:pt idx="55">
                  <c:v>16.253895057131768</c:v>
                </c:pt>
                <c:pt idx="56">
                  <c:v>16.28011719985254</c:v>
                </c:pt>
                <c:pt idx="57">
                  <c:v>16.064117346331315</c:v>
                </c:pt>
                <c:pt idx="58">
                  <c:v>15.688654259936241</c:v>
                </c:pt>
                <c:pt idx="59">
                  <c:v>14.678698614816444</c:v>
                </c:pt>
                <c:pt idx="60">
                  <c:v>14.432253156530862</c:v>
                </c:pt>
                <c:pt idx="61">
                  <c:v>14.563237171239885</c:v>
                </c:pt>
                <c:pt idx="62">
                  <c:v>14.791270885482648</c:v>
                </c:pt>
                <c:pt idx="63">
                  <c:v>0</c:v>
                </c:pt>
                <c:pt idx="64">
                  <c:v>14.971611183890198</c:v>
                </c:pt>
                <c:pt idx="65">
                  <c:v>0</c:v>
                </c:pt>
                <c:pt idx="66">
                  <c:v>0</c:v>
                </c:pt>
                <c:pt idx="67">
                  <c:v>14.90761556016602</c:v>
                </c:pt>
                <c:pt idx="68">
                  <c:v>15.187492518980426</c:v>
                </c:pt>
                <c:pt idx="69">
                  <c:v>0</c:v>
                </c:pt>
                <c:pt idx="70">
                  <c:v>14.915042173382302</c:v>
                </c:pt>
                <c:pt idx="71">
                  <c:v>14.318518270624901</c:v>
                </c:pt>
                <c:pt idx="72">
                  <c:v>14.275723565816017</c:v>
                </c:pt>
                <c:pt idx="73">
                  <c:v>14.937243738605497</c:v>
                </c:pt>
                <c:pt idx="74">
                  <c:v>0</c:v>
                </c:pt>
                <c:pt idx="75">
                  <c:v>14.782968984100284</c:v>
                </c:pt>
                <c:pt idx="76">
                  <c:v>0</c:v>
                </c:pt>
                <c:pt idx="77">
                  <c:v>14.407622013416033</c:v>
                </c:pt>
                <c:pt idx="78">
                  <c:v>0</c:v>
                </c:pt>
                <c:pt idx="79">
                  <c:v>15.117299971405743</c:v>
                </c:pt>
                <c:pt idx="80">
                  <c:v>14.522884173927432</c:v>
                </c:pt>
                <c:pt idx="81">
                  <c:v>0</c:v>
                </c:pt>
                <c:pt idx="82">
                  <c:v>14.483995726757625</c:v>
                </c:pt>
                <c:pt idx="83">
                  <c:v>14.779116482183268</c:v>
                </c:pt>
                <c:pt idx="84">
                  <c:v>15.26314114065072</c:v>
                </c:pt>
                <c:pt idx="85">
                  <c:v>14.840883613589037</c:v>
                </c:pt>
                <c:pt idx="86">
                  <c:v>15.000658975969793</c:v>
                </c:pt>
                <c:pt idx="87">
                  <c:v>14.819961249900944</c:v>
                </c:pt>
                <c:pt idx="88">
                  <c:v>0</c:v>
                </c:pt>
                <c:pt idx="89">
                  <c:v>14.762830427729597</c:v>
                </c:pt>
                <c:pt idx="90">
                  <c:v>14.637017653106076</c:v>
                </c:pt>
                <c:pt idx="91">
                  <c:v>0</c:v>
                </c:pt>
                <c:pt idx="92">
                  <c:v>14.257999977793135</c:v>
                </c:pt>
                <c:pt idx="93">
                  <c:v>0</c:v>
                </c:pt>
                <c:pt idx="94">
                  <c:v>15.822347908069499</c:v>
                </c:pt>
                <c:pt idx="95">
                  <c:v>14.392167389070757</c:v>
                </c:pt>
                <c:pt idx="96">
                  <c:v>14.87345226552355</c:v>
                </c:pt>
                <c:pt idx="97">
                  <c:v>14.892938151623671</c:v>
                </c:pt>
                <c:pt idx="98">
                  <c:v>0</c:v>
                </c:pt>
                <c:pt idx="99">
                  <c:v>15.052710867155128</c:v>
                </c:pt>
                <c:pt idx="100">
                  <c:v>14.890254143883894</c:v>
                </c:pt>
                <c:pt idx="101">
                  <c:v>14.9332313431436</c:v>
                </c:pt>
                <c:pt idx="102">
                  <c:v>14.324943684730266</c:v>
                </c:pt>
                <c:pt idx="103">
                  <c:v>14.982933705185586</c:v>
                </c:pt>
                <c:pt idx="104">
                  <c:v>14.551555508954671</c:v>
                </c:pt>
                <c:pt idx="105">
                  <c:v>15.387809678646677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14.925597229286492</c:v>
                </c:pt>
                <c:pt idx="110">
                  <c:v>15.183476262488371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2-F9D2-4402-894B-E26D4F55B55A}"/>
            </c:ext>
          </c:extLst>
        </c:ser>
        <c:ser>
          <c:idx val="51"/>
          <c:order val="51"/>
          <c:spPr>
            <a:solidFill>
              <a:schemeClr val="accent4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'Cos500'!$BE$150:$BE$265</c:f>
              <c:numCache>
                <c:formatCode>General</c:formatCode>
                <c:ptCount val="116"/>
                <c:pt idx="0">
                  <c:v>15.263414723177563</c:v>
                </c:pt>
                <c:pt idx="1">
                  <c:v>14.925789707440805</c:v>
                </c:pt>
                <c:pt idx="2">
                  <c:v>14.369121193168249</c:v>
                </c:pt>
                <c:pt idx="3">
                  <c:v>15.058888923888325</c:v>
                </c:pt>
                <c:pt idx="4">
                  <c:v>14.7807330418922</c:v>
                </c:pt>
                <c:pt idx="5">
                  <c:v>15.712361759851445</c:v>
                </c:pt>
                <c:pt idx="6">
                  <c:v>0</c:v>
                </c:pt>
                <c:pt idx="7">
                  <c:v>15.356248686833762</c:v>
                </c:pt>
                <c:pt idx="8">
                  <c:v>14.926285583258332</c:v>
                </c:pt>
                <c:pt idx="9">
                  <c:v>14.890122443534418</c:v>
                </c:pt>
                <c:pt idx="10">
                  <c:v>14.517108106149907</c:v>
                </c:pt>
                <c:pt idx="11">
                  <c:v>14.926080195614164</c:v>
                </c:pt>
                <c:pt idx="12">
                  <c:v>0</c:v>
                </c:pt>
                <c:pt idx="13">
                  <c:v>14.275543991123104</c:v>
                </c:pt>
                <c:pt idx="14">
                  <c:v>14.508192252177778</c:v>
                </c:pt>
                <c:pt idx="15">
                  <c:v>14.584393988956256</c:v>
                </c:pt>
                <c:pt idx="16">
                  <c:v>15.309304324358042</c:v>
                </c:pt>
                <c:pt idx="17">
                  <c:v>0</c:v>
                </c:pt>
                <c:pt idx="18">
                  <c:v>14.311548316985421</c:v>
                </c:pt>
                <c:pt idx="19">
                  <c:v>15.044341774193246</c:v>
                </c:pt>
                <c:pt idx="20">
                  <c:v>14.821266834110604</c:v>
                </c:pt>
                <c:pt idx="21">
                  <c:v>15.14419438413162</c:v>
                </c:pt>
                <c:pt idx="22">
                  <c:v>15.615193320769608</c:v>
                </c:pt>
                <c:pt idx="23">
                  <c:v>0</c:v>
                </c:pt>
                <c:pt idx="24">
                  <c:v>14.389593078347369</c:v>
                </c:pt>
                <c:pt idx="25">
                  <c:v>14.344733090565711</c:v>
                </c:pt>
                <c:pt idx="26">
                  <c:v>14.899267710681787</c:v>
                </c:pt>
                <c:pt idx="27">
                  <c:v>15.109260048758667</c:v>
                </c:pt>
                <c:pt idx="28">
                  <c:v>14.72335262775586</c:v>
                </c:pt>
                <c:pt idx="29">
                  <c:v>0</c:v>
                </c:pt>
                <c:pt idx="30">
                  <c:v>14.876258265058263</c:v>
                </c:pt>
                <c:pt idx="31">
                  <c:v>15.071170543682912</c:v>
                </c:pt>
                <c:pt idx="32">
                  <c:v>15.098270522122162</c:v>
                </c:pt>
                <c:pt idx="33">
                  <c:v>14.921209790325321</c:v>
                </c:pt>
                <c:pt idx="34">
                  <c:v>14.858182158102553</c:v>
                </c:pt>
                <c:pt idx="35">
                  <c:v>15.257802127269708</c:v>
                </c:pt>
                <c:pt idx="36">
                  <c:v>14.689778868358115</c:v>
                </c:pt>
                <c:pt idx="37">
                  <c:v>14.250787045586479</c:v>
                </c:pt>
                <c:pt idx="38">
                  <c:v>14.939927148064356</c:v>
                </c:pt>
                <c:pt idx="39">
                  <c:v>14.877704139033698</c:v>
                </c:pt>
                <c:pt idx="40">
                  <c:v>0</c:v>
                </c:pt>
                <c:pt idx="41">
                  <c:v>14.280253894029034</c:v>
                </c:pt>
                <c:pt idx="42">
                  <c:v>15.217523423735946</c:v>
                </c:pt>
                <c:pt idx="43">
                  <c:v>15.596662509742035</c:v>
                </c:pt>
                <c:pt idx="44">
                  <c:v>15.996740579573537</c:v>
                </c:pt>
                <c:pt idx="45">
                  <c:v>16.36814271612613</c:v>
                </c:pt>
                <c:pt idx="46">
                  <c:v>16.394553237821832</c:v>
                </c:pt>
                <c:pt idx="47">
                  <c:v>16.297099267740851</c:v>
                </c:pt>
                <c:pt idx="48">
                  <c:v>16.405360876264591</c:v>
                </c:pt>
                <c:pt idx="49">
                  <c:v>16.300491136344554</c:v>
                </c:pt>
                <c:pt idx="50">
                  <c:v>16.431216561640507</c:v>
                </c:pt>
                <c:pt idx="51">
                  <c:v>16.386444563861367</c:v>
                </c:pt>
                <c:pt idx="52">
                  <c:v>16.357285777690524</c:v>
                </c:pt>
                <c:pt idx="53">
                  <c:v>16.349533947823808</c:v>
                </c:pt>
                <c:pt idx="54">
                  <c:v>16.297289861640373</c:v>
                </c:pt>
                <c:pt idx="55">
                  <c:v>16.320712162486203</c:v>
                </c:pt>
                <c:pt idx="56">
                  <c:v>16.276868334072788</c:v>
                </c:pt>
                <c:pt idx="57">
                  <c:v>16.23954846999051</c:v>
                </c:pt>
                <c:pt idx="58">
                  <c:v>15.801440757255525</c:v>
                </c:pt>
                <c:pt idx="59">
                  <c:v>15.004124391619239</c:v>
                </c:pt>
                <c:pt idx="60">
                  <c:v>14.821277648350868</c:v>
                </c:pt>
                <c:pt idx="61">
                  <c:v>14.374839043614182</c:v>
                </c:pt>
                <c:pt idx="62">
                  <c:v>0</c:v>
                </c:pt>
                <c:pt idx="63">
                  <c:v>0</c:v>
                </c:pt>
                <c:pt idx="64">
                  <c:v>15.392177951477594</c:v>
                </c:pt>
                <c:pt idx="65">
                  <c:v>14.674343903053623</c:v>
                </c:pt>
                <c:pt idx="66">
                  <c:v>14.412618443989382</c:v>
                </c:pt>
                <c:pt idx="67">
                  <c:v>14.681817652043673</c:v>
                </c:pt>
                <c:pt idx="68">
                  <c:v>14.437323190701004</c:v>
                </c:pt>
                <c:pt idx="69">
                  <c:v>0</c:v>
                </c:pt>
                <c:pt idx="70">
                  <c:v>14.914702980483559</c:v>
                </c:pt>
                <c:pt idx="71">
                  <c:v>14.789012797077454</c:v>
                </c:pt>
                <c:pt idx="72">
                  <c:v>14.720950239541416</c:v>
                </c:pt>
                <c:pt idx="73">
                  <c:v>14.235476681980339</c:v>
                </c:pt>
                <c:pt idx="74">
                  <c:v>0</c:v>
                </c:pt>
                <c:pt idx="75">
                  <c:v>0</c:v>
                </c:pt>
                <c:pt idx="76">
                  <c:v>15.21928057089842</c:v>
                </c:pt>
                <c:pt idx="77">
                  <c:v>15.552704709913476</c:v>
                </c:pt>
                <c:pt idx="78">
                  <c:v>0</c:v>
                </c:pt>
                <c:pt idx="79">
                  <c:v>14.470140627062568</c:v>
                </c:pt>
                <c:pt idx="80">
                  <c:v>14.981693372823711</c:v>
                </c:pt>
                <c:pt idx="81">
                  <c:v>14.854810805502961</c:v>
                </c:pt>
                <c:pt idx="82">
                  <c:v>14.522985785677939</c:v>
                </c:pt>
                <c:pt idx="83">
                  <c:v>14.2800966920147</c:v>
                </c:pt>
                <c:pt idx="84">
                  <c:v>14.1209458832893</c:v>
                </c:pt>
                <c:pt idx="85">
                  <c:v>14.524288995903859</c:v>
                </c:pt>
                <c:pt idx="86">
                  <c:v>14.547151729018003</c:v>
                </c:pt>
                <c:pt idx="87">
                  <c:v>14.552905371023879</c:v>
                </c:pt>
                <c:pt idx="88">
                  <c:v>15.116253988618574</c:v>
                </c:pt>
                <c:pt idx="89">
                  <c:v>0</c:v>
                </c:pt>
                <c:pt idx="90">
                  <c:v>0</c:v>
                </c:pt>
                <c:pt idx="91">
                  <c:v>14.345489396303758</c:v>
                </c:pt>
                <c:pt idx="92">
                  <c:v>0</c:v>
                </c:pt>
                <c:pt idx="93">
                  <c:v>14.84459458713653</c:v>
                </c:pt>
                <c:pt idx="94">
                  <c:v>14.931367595182252</c:v>
                </c:pt>
                <c:pt idx="95">
                  <c:v>0</c:v>
                </c:pt>
                <c:pt idx="96">
                  <c:v>15.067477049556214</c:v>
                </c:pt>
                <c:pt idx="97">
                  <c:v>15.212935651514188</c:v>
                </c:pt>
                <c:pt idx="98">
                  <c:v>14.9875523146977</c:v>
                </c:pt>
                <c:pt idx="99">
                  <c:v>14.72059833926407</c:v>
                </c:pt>
                <c:pt idx="100">
                  <c:v>14.86294730077233</c:v>
                </c:pt>
                <c:pt idx="101">
                  <c:v>14.855079187007478</c:v>
                </c:pt>
                <c:pt idx="102">
                  <c:v>15.31087697263645</c:v>
                </c:pt>
                <c:pt idx="103">
                  <c:v>14.332598008577392</c:v>
                </c:pt>
                <c:pt idx="104">
                  <c:v>0</c:v>
                </c:pt>
                <c:pt idx="105">
                  <c:v>14.961626801251576</c:v>
                </c:pt>
                <c:pt idx="106">
                  <c:v>14.438202849396596</c:v>
                </c:pt>
                <c:pt idx="107">
                  <c:v>14.802649232496556</c:v>
                </c:pt>
                <c:pt idx="108">
                  <c:v>14.722246339218616</c:v>
                </c:pt>
                <c:pt idx="109">
                  <c:v>15.297352279389079</c:v>
                </c:pt>
                <c:pt idx="110">
                  <c:v>14.643902037423011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3-F9D2-4402-894B-E26D4F55B55A}"/>
            </c:ext>
          </c:extLst>
        </c:ser>
        <c:ser>
          <c:idx val="52"/>
          <c:order val="52"/>
          <c:spPr>
            <a:solidFill>
              <a:schemeClr val="accent5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'Cos500'!$BF$150:$BF$265</c:f>
              <c:numCache>
                <c:formatCode>General</c:formatCode>
                <c:ptCount val="116"/>
                <c:pt idx="0">
                  <c:v>15.313689038755518</c:v>
                </c:pt>
                <c:pt idx="1">
                  <c:v>14.955326890731545</c:v>
                </c:pt>
                <c:pt idx="2">
                  <c:v>14.99189738356422</c:v>
                </c:pt>
                <c:pt idx="3">
                  <c:v>14.867557342753612</c:v>
                </c:pt>
                <c:pt idx="4">
                  <c:v>14.791775184386804</c:v>
                </c:pt>
                <c:pt idx="5">
                  <c:v>14.700158777041183</c:v>
                </c:pt>
                <c:pt idx="6">
                  <c:v>14.325375049051662</c:v>
                </c:pt>
                <c:pt idx="7">
                  <c:v>14.695285061202055</c:v>
                </c:pt>
                <c:pt idx="8">
                  <c:v>15.461691320338151</c:v>
                </c:pt>
                <c:pt idx="9">
                  <c:v>0</c:v>
                </c:pt>
                <c:pt idx="10">
                  <c:v>14.640875799991253</c:v>
                </c:pt>
                <c:pt idx="11">
                  <c:v>15.092059579207147</c:v>
                </c:pt>
                <c:pt idx="12">
                  <c:v>15.022633097102911</c:v>
                </c:pt>
                <c:pt idx="13">
                  <c:v>14.987092188019551</c:v>
                </c:pt>
                <c:pt idx="14">
                  <c:v>14.988858267209928</c:v>
                </c:pt>
                <c:pt idx="15">
                  <c:v>0</c:v>
                </c:pt>
                <c:pt idx="16">
                  <c:v>14.874716296603124</c:v>
                </c:pt>
                <c:pt idx="17">
                  <c:v>14.644539026916913</c:v>
                </c:pt>
                <c:pt idx="18">
                  <c:v>15.362001544096396</c:v>
                </c:pt>
                <c:pt idx="19">
                  <c:v>14.543726678846193</c:v>
                </c:pt>
                <c:pt idx="20">
                  <c:v>14.646692832845341</c:v>
                </c:pt>
                <c:pt idx="21">
                  <c:v>14.981350775456328</c:v>
                </c:pt>
                <c:pt idx="22">
                  <c:v>15.071292181015382</c:v>
                </c:pt>
                <c:pt idx="23">
                  <c:v>14.811173701308396</c:v>
                </c:pt>
                <c:pt idx="24">
                  <c:v>14.32600899281146</c:v>
                </c:pt>
                <c:pt idx="25">
                  <c:v>14.445678914177257</c:v>
                </c:pt>
                <c:pt idx="26">
                  <c:v>14.729423182845952</c:v>
                </c:pt>
                <c:pt idx="27">
                  <c:v>14.635547076809157</c:v>
                </c:pt>
                <c:pt idx="28">
                  <c:v>14.951761404798781</c:v>
                </c:pt>
                <c:pt idx="29">
                  <c:v>0</c:v>
                </c:pt>
                <c:pt idx="30">
                  <c:v>14.928622159039197</c:v>
                </c:pt>
                <c:pt idx="31">
                  <c:v>0</c:v>
                </c:pt>
                <c:pt idx="32">
                  <c:v>0</c:v>
                </c:pt>
                <c:pt idx="33">
                  <c:v>15.255142197211574</c:v>
                </c:pt>
                <c:pt idx="34">
                  <c:v>14.922202121491075</c:v>
                </c:pt>
                <c:pt idx="35">
                  <c:v>0</c:v>
                </c:pt>
                <c:pt idx="36">
                  <c:v>15.324552004698024</c:v>
                </c:pt>
                <c:pt idx="37">
                  <c:v>14.355260863810702</c:v>
                </c:pt>
                <c:pt idx="38">
                  <c:v>16.073769473143152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15.583164187782867</c:v>
                </c:pt>
                <c:pt idx="43">
                  <c:v>15.335288362365223</c:v>
                </c:pt>
                <c:pt idx="44">
                  <c:v>15.976761606936751</c:v>
                </c:pt>
                <c:pt idx="45">
                  <c:v>16.299083256946844</c:v>
                </c:pt>
                <c:pt idx="46">
                  <c:v>16.402232141841846</c:v>
                </c:pt>
                <c:pt idx="47">
                  <c:v>16.376197239625405</c:v>
                </c:pt>
                <c:pt idx="48">
                  <c:v>16.349047202886105</c:v>
                </c:pt>
                <c:pt idx="49">
                  <c:v>16.408734202890017</c:v>
                </c:pt>
                <c:pt idx="50">
                  <c:v>16.381100634083481</c:v>
                </c:pt>
                <c:pt idx="51">
                  <c:v>16.410747717215258</c:v>
                </c:pt>
                <c:pt idx="52">
                  <c:v>16.341676830884072</c:v>
                </c:pt>
                <c:pt idx="53">
                  <c:v>16.422986038958101</c:v>
                </c:pt>
                <c:pt idx="54">
                  <c:v>16.32600899281146</c:v>
                </c:pt>
                <c:pt idx="55">
                  <c:v>16.312738909338719</c:v>
                </c:pt>
                <c:pt idx="56">
                  <c:v>16.444772176479965</c:v>
                </c:pt>
                <c:pt idx="57">
                  <c:v>16.174326178629258</c:v>
                </c:pt>
                <c:pt idx="58">
                  <c:v>15.975979501288615</c:v>
                </c:pt>
                <c:pt idx="59">
                  <c:v>15.353838362379406</c:v>
                </c:pt>
                <c:pt idx="60">
                  <c:v>14.775077537083403</c:v>
                </c:pt>
                <c:pt idx="61">
                  <c:v>14.732831452792414</c:v>
                </c:pt>
                <c:pt idx="62">
                  <c:v>0</c:v>
                </c:pt>
                <c:pt idx="63">
                  <c:v>15.261702889527328</c:v>
                </c:pt>
                <c:pt idx="64">
                  <c:v>15.433690645943958</c:v>
                </c:pt>
                <c:pt idx="65">
                  <c:v>14.738247269443825</c:v>
                </c:pt>
                <c:pt idx="66">
                  <c:v>14.883916827387912</c:v>
                </c:pt>
                <c:pt idx="67">
                  <c:v>14.132531518908333</c:v>
                </c:pt>
                <c:pt idx="68">
                  <c:v>14.342829148111624</c:v>
                </c:pt>
                <c:pt idx="69">
                  <c:v>15.53099261825998</c:v>
                </c:pt>
                <c:pt idx="70">
                  <c:v>15.035436142479918</c:v>
                </c:pt>
                <c:pt idx="71">
                  <c:v>14.729185045492867</c:v>
                </c:pt>
                <c:pt idx="72">
                  <c:v>14.697369288611714</c:v>
                </c:pt>
                <c:pt idx="73">
                  <c:v>14.852520554359362</c:v>
                </c:pt>
                <c:pt idx="74">
                  <c:v>0</c:v>
                </c:pt>
                <c:pt idx="75">
                  <c:v>14.893029833662389</c:v>
                </c:pt>
                <c:pt idx="76">
                  <c:v>15.023283126739461</c:v>
                </c:pt>
                <c:pt idx="77">
                  <c:v>0</c:v>
                </c:pt>
                <c:pt idx="78">
                  <c:v>15.514264771420468</c:v>
                </c:pt>
                <c:pt idx="79">
                  <c:v>14.432905183636574</c:v>
                </c:pt>
                <c:pt idx="80">
                  <c:v>14.200901089904365</c:v>
                </c:pt>
                <c:pt idx="81">
                  <c:v>15.205259865618961</c:v>
                </c:pt>
                <c:pt idx="82">
                  <c:v>15.021648787642215</c:v>
                </c:pt>
                <c:pt idx="83">
                  <c:v>0</c:v>
                </c:pt>
                <c:pt idx="84">
                  <c:v>14.7978915205499</c:v>
                </c:pt>
                <c:pt idx="85">
                  <c:v>15.149683651620647</c:v>
                </c:pt>
                <c:pt idx="86">
                  <c:v>0</c:v>
                </c:pt>
                <c:pt idx="87">
                  <c:v>14.41665298688547</c:v>
                </c:pt>
                <c:pt idx="88">
                  <c:v>14.91021873168765</c:v>
                </c:pt>
                <c:pt idx="89">
                  <c:v>14.304387112013528</c:v>
                </c:pt>
                <c:pt idx="90">
                  <c:v>15.08216273454547</c:v>
                </c:pt>
                <c:pt idx="91">
                  <c:v>14.675983071505192</c:v>
                </c:pt>
                <c:pt idx="92">
                  <c:v>15.011999874053844</c:v>
                </c:pt>
                <c:pt idx="93">
                  <c:v>0</c:v>
                </c:pt>
                <c:pt idx="94">
                  <c:v>15.892004393699136</c:v>
                </c:pt>
                <c:pt idx="95">
                  <c:v>14.219166532787314</c:v>
                </c:pt>
                <c:pt idx="96">
                  <c:v>14.406256519066831</c:v>
                </c:pt>
                <c:pt idx="97">
                  <c:v>14.834731211766229</c:v>
                </c:pt>
                <c:pt idx="98">
                  <c:v>0</c:v>
                </c:pt>
                <c:pt idx="99">
                  <c:v>14.855965940176068</c:v>
                </c:pt>
                <c:pt idx="100">
                  <c:v>14.452442752209306</c:v>
                </c:pt>
                <c:pt idx="101">
                  <c:v>14.979243715449558</c:v>
                </c:pt>
                <c:pt idx="102">
                  <c:v>0</c:v>
                </c:pt>
                <c:pt idx="103">
                  <c:v>14.805177565672532</c:v>
                </c:pt>
                <c:pt idx="104">
                  <c:v>14.988952497233537</c:v>
                </c:pt>
                <c:pt idx="105">
                  <c:v>15.052294083887038</c:v>
                </c:pt>
                <c:pt idx="106">
                  <c:v>14.770290378233094</c:v>
                </c:pt>
                <c:pt idx="107">
                  <c:v>0</c:v>
                </c:pt>
                <c:pt idx="108">
                  <c:v>14.363397599841905</c:v>
                </c:pt>
                <c:pt idx="109">
                  <c:v>14.51357448076023</c:v>
                </c:pt>
                <c:pt idx="110">
                  <c:v>14.727853446444033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4-F9D2-4402-894B-E26D4F55B55A}"/>
            </c:ext>
          </c:extLst>
        </c:ser>
        <c:ser>
          <c:idx val="53"/>
          <c:order val="53"/>
          <c:spPr>
            <a:solidFill>
              <a:schemeClr val="accent6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'Cos500'!$BG$150:$BG$265</c:f>
              <c:numCache>
                <c:formatCode>General</c:formatCode>
                <c:ptCount val="116"/>
                <c:pt idx="0">
                  <c:v>15.030019330600057</c:v>
                </c:pt>
                <c:pt idx="1">
                  <c:v>14.732502319874003</c:v>
                </c:pt>
                <c:pt idx="2">
                  <c:v>14.613053353441037</c:v>
                </c:pt>
                <c:pt idx="3">
                  <c:v>14.88793980735378</c:v>
                </c:pt>
                <c:pt idx="4">
                  <c:v>14.971302295353221</c:v>
                </c:pt>
                <c:pt idx="5">
                  <c:v>15.049969631995305</c:v>
                </c:pt>
                <c:pt idx="6">
                  <c:v>0</c:v>
                </c:pt>
                <c:pt idx="7">
                  <c:v>15.213410166138067</c:v>
                </c:pt>
                <c:pt idx="8">
                  <c:v>14.797288319973894</c:v>
                </c:pt>
                <c:pt idx="9">
                  <c:v>14.302868592631517</c:v>
                </c:pt>
                <c:pt idx="10">
                  <c:v>14.432765717711648</c:v>
                </c:pt>
                <c:pt idx="11">
                  <c:v>0</c:v>
                </c:pt>
                <c:pt idx="12">
                  <c:v>15.192426661125175</c:v>
                </c:pt>
                <c:pt idx="13">
                  <c:v>0</c:v>
                </c:pt>
                <c:pt idx="14">
                  <c:v>15.456542144828736</c:v>
                </c:pt>
                <c:pt idx="15">
                  <c:v>0</c:v>
                </c:pt>
                <c:pt idx="16">
                  <c:v>15.020501328323697</c:v>
                </c:pt>
                <c:pt idx="17">
                  <c:v>14.235196286636084</c:v>
                </c:pt>
                <c:pt idx="18">
                  <c:v>14.433712244098022</c:v>
                </c:pt>
                <c:pt idx="19">
                  <c:v>14.87763852181293</c:v>
                </c:pt>
                <c:pt idx="20">
                  <c:v>15.216646132698108</c:v>
                </c:pt>
                <c:pt idx="21">
                  <c:v>14.764315891428794</c:v>
                </c:pt>
                <c:pt idx="22">
                  <c:v>14.724944823175003</c:v>
                </c:pt>
                <c:pt idx="23">
                  <c:v>14.61450068864554</c:v>
                </c:pt>
                <c:pt idx="24">
                  <c:v>14.597343001425656</c:v>
                </c:pt>
                <c:pt idx="25">
                  <c:v>15.729899066175113</c:v>
                </c:pt>
                <c:pt idx="26">
                  <c:v>14.516515542644768</c:v>
                </c:pt>
                <c:pt idx="27">
                  <c:v>14.502734295158316</c:v>
                </c:pt>
                <c:pt idx="28">
                  <c:v>15.453950206812852</c:v>
                </c:pt>
                <c:pt idx="29">
                  <c:v>14.639779738233884</c:v>
                </c:pt>
                <c:pt idx="30">
                  <c:v>0</c:v>
                </c:pt>
                <c:pt idx="31">
                  <c:v>14.52504999261164</c:v>
                </c:pt>
                <c:pt idx="32">
                  <c:v>14.731751494408853</c:v>
                </c:pt>
                <c:pt idx="33">
                  <c:v>15.422397762407259</c:v>
                </c:pt>
                <c:pt idx="34">
                  <c:v>15.222812681423068</c:v>
                </c:pt>
                <c:pt idx="35">
                  <c:v>15.02909855145136</c:v>
                </c:pt>
                <c:pt idx="36">
                  <c:v>14.747572987463611</c:v>
                </c:pt>
                <c:pt idx="37">
                  <c:v>0</c:v>
                </c:pt>
                <c:pt idx="38">
                  <c:v>14.601191620526</c:v>
                </c:pt>
                <c:pt idx="39">
                  <c:v>14.671032994045769</c:v>
                </c:pt>
                <c:pt idx="40">
                  <c:v>14.427201192482405</c:v>
                </c:pt>
                <c:pt idx="41">
                  <c:v>15.012161434518667</c:v>
                </c:pt>
                <c:pt idx="42">
                  <c:v>15.043094740977002</c:v>
                </c:pt>
                <c:pt idx="43">
                  <c:v>15.111936961297994</c:v>
                </c:pt>
                <c:pt idx="44">
                  <c:v>15.914209568540752</c:v>
                </c:pt>
                <c:pt idx="45">
                  <c:v>16.24924117304634</c:v>
                </c:pt>
                <c:pt idx="46">
                  <c:v>16.311910602482957</c:v>
                </c:pt>
                <c:pt idx="47">
                  <c:v>16.437734712367572</c:v>
                </c:pt>
                <c:pt idx="48">
                  <c:v>16.346687369807718</c:v>
                </c:pt>
                <c:pt idx="49">
                  <c:v>16.369396775755565</c:v>
                </c:pt>
                <c:pt idx="50">
                  <c:v>16.321604643503619</c:v>
                </c:pt>
                <c:pt idx="51">
                  <c:v>16.372875196793391</c:v>
                </c:pt>
                <c:pt idx="52">
                  <c:v>16.339479267063734</c:v>
                </c:pt>
                <c:pt idx="53">
                  <c:v>16.397192379017188</c:v>
                </c:pt>
                <c:pt idx="54">
                  <c:v>16.234756383350152</c:v>
                </c:pt>
                <c:pt idx="55">
                  <c:v>16.279388577930078</c:v>
                </c:pt>
                <c:pt idx="56">
                  <c:v>16.372728861390094</c:v>
                </c:pt>
                <c:pt idx="57">
                  <c:v>16.12326167751057</c:v>
                </c:pt>
                <c:pt idx="58">
                  <c:v>15.994519072457066</c:v>
                </c:pt>
                <c:pt idx="59">
                  <c:v>15.431175529096286</c:v>
                </c:pt>
                <c:pt idx="60">
                  <c:v>0</c:v>
                </c:pt>
                <c:pt idx="61">
                  <c:v>14.317377945426639</c:v>
                </c:pt>
                <c:pt idx="62">
                  <c:v>14.643847310299714</c:v>
                </c:pt>
                <c:pt idx="63">
                  <c:v>14.896434168168657</c:v>
                </c:pt>
                <c:pt idx="64">
                  <c:v>14.54424048706173</c:v>
                </c:pt>
                <c:pt idx="65">
                  <c:v>14.696915281411643</c:v>
                </c:pt>
                <c:pt idx="66">
                  <c:v>15.153975752074148</c:v>
                </c:pt>
                <c:pt idx="67">
                  <c:v>14.422301691819133</c:v>
                </c:pt>
                <c:pt idx="68">
                  <c:v>14.362609690828412</c:v>
                </c:pt>
                <c:pt idx="69">
                  <c:v>14.967462559691425</c:v>
                </c:pt>
                <c:pt idx="70">
                  <c:v>15.012490705026755</c:v>
                </c:pt>
                <c:pt idx="71">
                  <c:v>14.718353854114275</c:v>
                </c:pt>
                <c:pt idx="72">
                  <c:v>0</c:v>
                </c:pt>
                <c:pt idx="73">
                  <c:v>0</c:v>
                </c:pt>
                <c:pt idx="74">
                  <c:v>14.371824907328893</c:v>
                </c:pt>
                <c:pt idx="75">
                  <c:v>14.527317276770207</c:v>
                </c:pt>
                <c:pt idx="76">
                  <c:v>15.147297039677277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14.663628379905514</c:v>
                </c:pt>
                <c:pt idx="81">
                  <c:v>14.538451194205953</c:v>
                </c:pt>
                <c:pt idx="82">
                  <c:v>14.666945512673779</c:v>
                </c:pt>
                <c:pt idx="83">
                  <c:v>14.662874414659484</c:v>
                </c:pt>
                <c:pt idx="84">
                  <c:v>14.903798394653098</c:v>
                </c:pt>
                <c:pt idx="85">
                  <c:v>14.990242926394208</c:v>
                </c:pt>
                <c:pt idx="86">
                  <c:v>14.632025820464479</c:v>
                </c:pt>
                <c:pt idx="87">
                  <c:v>0</c:v>
                </c:pt>
                <c:pt idx="88">
                  <c:v>0</c:v>
                </c:pt>
                <c:pt idx="89">
                  <c:v>14.959711168552271</c:v>
                </c:pt>
                <c:pt idx="90">
                  <c:v>0</c:v>
                </c:pt>
                <c:pt idx="91">
                  <c:v>14.986108593356581</c:v>
                </c:pt>
                <c:pt idx="92">
                  <c:v>14.770743424447703</c:v>
                </c:pt>
                <c:pt idx="93">
                  <c:v>0</c:v>
                </c:pt>
                <c:pt idx="94">
                  <c:v>0</c:v>
                </c:pt>
                <c:pt idx="95">
                  <c:v>14.945703395189321</c:v>
                </c:pt>
                <c:pt idx="96">
                  <c:v>14.817169564826179</c:v>
                </c:pt>
                <c:pt idx="97">
                  <c:v>15.091807069688969</c:v>
                </c:pt>
                <c:pt idx="98">
                  <c:v>0</c:v>
                </c:pt>
                <c:pt idx="99">
                  <c:v>14.560973104659661</c:v>
                </c:pt>
                <c:pt idx="100">
                  <c:v>14.270649726959943</c:v>
                </c:pt>
                <c:pt idx="101">
                  <c:v>14.592312245023685</c:v>
                </c:pt>
                <c:pt idx="102">
                  <c:v>14.219598932607699</c:v>
                </c:pt>
                <c:pt idx="103">
                  <c:v>14.256371326537234</c:v>
                </c:pt>
                <c:pt idx="104">
                  <c:v>0</c:v>
                </c:pt>
                <c:pt idx="105">
                  <c:v>0</c:v>
                </c:pt>
                <c:pt idx="106">
                  <c:v>15.02045347755792</c:v>
                </c:pt>
                <c:pt idx="107">
                  <c:v>14.74261359832891</c:v>
                </c:pt>
                <c:pt idx="108">
                  <c:v>14.941275338862944</c:v>
                </c:pt>
                <c:pt idx="109">
                  <c:v>14.587257917882996</c:v>
                </c:pt>
                <c:pt idx="110">
                  <c:v>14.508188209069843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5-F9D2-4402-894B-E26D4F55B55A}"/>
            </c:ext>
          </c:extLst>
        </c:ser>
        <c:ser>
          <c:idx val="54"/>
          <c:order val="54"/>
          <c:spPr>
            <a:solidFill>
              <a:schemeClr val="accent1"/>
            </a:solidFill>
            <a:ln/>
            <a:effectLst/>
            <a:sp3d/>
          </c:spPr>
          <c:val>
            <c:numRef>
              <c:f>'Cos500'!$BH$150:$BH$265</c:f>
              <c:numCache>
                <c:formatCode>General</c:formatCode>
                <c:ptCount val="116"/>
                <c:pt idx="0">
                  <c:v>15.397959117208856</c:v>
                </c:pt>
                <c:pt idx="1">
                  <c:v>15.091427238258603</c:v>
                </c:pt>
                <c:pt idx="2">
                  <c:v>15.586890417426108</c:v>
                </c:pt>
                <c:pt idx="3">
                  <c:v>14.314232843569387</c:v>
                </c:pt>
                <c:pt idx="4">
                  <c:v>15.229135111335564</c:v>
                </c:pt>
                <c:pt idx="5">
                  <c:v>0</c:v>
                </c:pt>
                <c:pt idx="6">
                  <c:v>0</c:v>
                </c:pt>
                <c:pt idx="7">
                  <c:v>14.459505570556876</c:v>
                </c:pt>
                <c:pt idx="8">
                  <c:v>14.882680184425938</c:v>
                </c:pt>
                <c:pt idx="9">
                  <c:v>15.481825155125607</c:v>
                </c:pt>
                <c:pt idx="10">
                  <c:v>15.314804368931693</c:v>
                </c:pt>
                <c:pt idx="11">
                  <c:v>14.97182602403746</c:v>
                </c:pt>
                <c:pt idx="12">
                  <c:v>0</c:v>
                </c:pt>
                <c:pt idx="13">
                  <c:v>14.389271543076383</c:v>
                </c:pt>
                <c:pt idx="14">
                  <c:v>14.379320024213337</c:v>
                </c:pt>
                <c:pt idx="15">
                  <c:v>14.942535338552272</c:v>
                </c:pt>
                <c:pt idx="16">
                  <c:v>14.147871172105614</c:v>
                </c:pt>
                <c:pt idx="17">
                  <c:v>14.408024461074143</c:v>
                </c:pt>
                <c:pt idx="18">
                  <c:v>0</c:v>
                </c:pt>
                <c:pt idx="19">
                  <c:v>14.624958284547747</c:v>
                </c:pt>
                <c:pt idx="20">
                  <c:v>0</c:v>
                </c:pt>
                <c:pt idx="21">
                  <c:v>14.67089402692549</c:v>
                </c:pt>
                <c:pt idx="22">
                  <c:v>0</c:v>
                </c:pt>
                <c:pt idx="23">
                  <c:v>0</c:v>
                </c:pt>
                <c:pt idx="24">
                  <c:v>14.88554015999013</c:v>
                </c:pt>
                <c:pt idx="25">
                  <c:v>15.206601927356902</c:v>
                </c:pt>
                <c:pt idx="26">
                  <c:v>0</c:v>
                </c:pt>
                <c:pt idx="27">
                  <c:v>0</c:v>
                </c:pt>
                <c:pt idx="28">
                  <c:v>14.372977326252515</c:v>
                </c:pt>
                <c:pt idx="29">
                  <c:v>0</c:v>
                </c:pt>
                <c:pt idx="30">
                  <c:v>15.295977012380479</c:v>
                </c:pt>
                <c:pt idx="31">
                  <c:v>0</c:v>
                </c:pt>
                <c:pt idx="32">
                  <c:v>14.525631032855676</c:v>
                </c:pt>
                <c:pt idx="33">
                  <c:v>15.30688481452805</c:v>
                </c:pt>
                <c:pt idx="34">
                  <c:v>0</c:v>
                </c:pt>
                <c:pt idx="35">
                  <c:v>14.521066785534783</c:v>
                </c:pt>
                <c:pt idx="36">
                  <c:v>0</c:v>
                </c:pt>
                <c:pt idx="37">
                  <c:v>14.858996813185062</c:v>
                </c:pt>
                <c:pt idx="38">
                  <c:v>15.281839814582675</c:v>
                </c:pt>
                <c:pt idx="39">
                  <c:v>14.355976111363882</c:v>
                </c:pt>
                <c:pt idx="40">
                  <c:v>14.924132686934245</c:v>
                </c:pt>
                <c:pt idx="41">
                  <c:v>15.535363120535628</c:v>
                </c:pt>
                <c:pt idx="42">
                  <c:v>14.959847667567368</c:v>
                </c:pt>
                <c:pt idx="43">
                  <c:v>15.081440746688704</c:v>
                </c:pt>
                <c:pt idx="44">
                  <c:v>15.867660726531062</c:v>
                </c:pt>
                <c:pt idx="45">
                  <c:v>16.174108092304028</c:v>
                </c:pt>
                <c:pt idx="46">
                  <c:v>16.456079699213742</c:v>
                </c:pt>
                <c:pt idx="47">
                  <c:v>16.364181265606749</c:v>
                </c:pt>
                <c:pt idx="48">
                  <c:v>16.328715898503301</c:v>
                </c:pt>
                <c:pt idx="49">
                  <c:v>16.315998668086532</c:v>
                </c:pt>
                <c:pt idx="50">
                  <c:v>16.344078721745564</c:v>
                </c:pt>
                <c:pt idx="51">
                  <c:v>16.349309588293249</c:v>
                </c:pt>
                <c:pt idx="52">
                  <c:v>16.472600689529241</c:v>
                </c:pt>
                <c:pt idx="53">
                  <c:v>16.415500862301165</c:v>
                </c:pt>
                <c:pt idx="54">
                  <c:v>16.359745390079382</c:v>
                </c:pt>
                <c:pt idx="55">
                  <c:v>16.350796356570083</c:v>
                </c:pt>
                <c:pt idx="56">
                  <c:v>16.454218109621685</c:v>
                </c:pt>
                <c:pt idx="57">
                  <c:v>16.207592632187954</c:v>
                </c:pt>
                <c:pt idx="58">
                  <c:v>16.058060478668175</c:v>
                </c:pt>
                <c:pt idx="59">
                  <c:v>15.597196448041922</c:v>
                </c:pt>
                <c:pt idx="60">
                  <c:v>15.085056417184992</c:v>
                </c:pt>
                <c:pt idx="61">
                  <c:v>15.054968502028201</c:v>
                </c:pt>
                <c:pt idx="62">
                  <c:v>15.167556131050258</c:v>
                </c:pt>
                <c:pt idx="63">
                  <c:v>14.426667384124197</c:v>
                </c:pt>
                <c:pt idx="64">
                  <c:v>0</c:v>
                </c:pt>
                <c:pt idx="65">
                  <c:v>14.45118598832676</c:v>
                </c:pt>
                <c:pt idx="66">
                  <c:v>14.61994386057771</c:v>
                </c:pt>
                <c:pt idx="67">
                  <c:v>14.639694621834186</c:v>
                </c:pt>
                <c:pt idx="68">
                  <c:v>15.527504878234444</c:v>
                </c:pt>
                <c:pt idx="69">
                  <c:v>15.18948469899621</c:v>
                </c:pt>
                <c:pt idx="70">
                  <c:v>0</c:v>
                </c:pt>
                <c:pt idx="71">
                  <c:v>14.888370474073048</c:v>
                </c:pt>
                <c:pt idx="72">
                  <c:v>0</c:v>
                </c:pt>
                <c:pt idx="73">
                  <c:v>14.87440411320423</c:v>
                </c:pt>
                <c:pt idx="74">
                  <c:v>14.514842494746865</c:v>
                </c:pt>
                <c:pt idx="75">
                  <c:v>14.219461397539284</c:v>
                </c:pt>
                <c:pt idx="76">
                  <c:v>14.572651496154677</c:v>
                </c:pt>
                <c:pt idx="77">
                  <c:v>14.787928169586479</c:v>
                </c:pt>
                <c:pt idx="78">
                  <c:v>14.895789552098741</c:v>
                </c:pt>
                <c:pt idx="79">
                  <c:v>14.714948900486506</c:v>
                </c:pt>
                <c:pt idx="80">
                  <c:v>15.14422242674053</c:v>
                </c:pt>
                <c:pt idx="81">
                  <c:v>14.580564053556568</c:v>
                </c:pt>
                <c:pt idx="82">
                  <c:v>15.12289612234065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14.488321523393667</c:v>
                </c:pt>
                <c:pt idx="88">
                  <c:v>14.882585437367098</c:v>
                </c:pt>
                <c:pt idx="89">
                  <c:v>14.966139150439842</c:v>
                </c:pt>
                <c:pt idx="90">
                  <c:v>14.701783783560693</c:v>
                </c:pt>
                <c:pt idx="91">
                  <c:v>14.860114811718427</c:v>
                </c:pt>
                <c:pt idx="92">
                  <c:v>15.175650661030062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15.044287655327896</c:v>
                </c:pt>
                <c:pt idx="98">
                  <c:v>15.049267071910945</c:v>
                </c:pt>
                <c:pt idx="99">
                  <c:v>14.549036384918042</c:v>
                </c:pt>
                <c:pt idx="100">
                  <c:v>14.713279224645879</c:v>
                </c:pt>
                <c:pt idx="101">
                  <c:v>15.084144449665672</c:v>
                </c:pt>
                <c:pt idx="102">
                  <c:v>0</c:v>
                </c:pt>
                <c:pt idx="103">
                  <c:v>14.281209550471337</c:v>
                </c:pt>
                <c:pt idx="104">
                  <c:v>15.028948047042535</c:v>
                </c:pt>
                <c:pt idx="105">
                  <c:v>14.642370033602207</c:v>
                </c:pt>
                <c:pt idx="106">
                  <c:v>0</c:v>
                </c:pt>
                <c:pt idx="107">
                  <c:v>14.446970313520588</c:v>
                </c:pt>
                <c:pt idx="108">
                  <c:v>14.806215937506575</c:v>
                </c:pt>
                <c:pt idx="109">
                  <c:v>15.029124138106514</c:v>
                </c:pt>
                <c:pt idx="110">
                  <c:v>15.233548151491936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6-F9D2-4402-894B-E26D4F55B55A}"/>
            </c:ext>
          </c:extLst>
        </c:ser>
        <c:ser>
          <c:idx val="55"/>
          <c:order val="55"/>
          <c:spPr>
            <a:solidFill>
              <a:schemeClr val="accent2"/>
            </a:solidFill>
            <a:ln/>
            <a:effectLst/>
            <a:sp3d/>
          </c:spPr>
          <c:val>
            <c:numRef>
              <c:f>'Cos500'!$BI$150:$BI$265</c:f>
              <c:numCache>
                <c:formatCode>General</c:formatCode>
                <c:ptCount val="116"/>
                <c:pt idx="0">
                  <c:v>15.102222167166222</c:v>
                </c:pt>
                <c:pt idx="1">
                  <c:v>14.924281612633232</c:v>
                </c:pt>
                <c:pt idx="2">
                  <c:v>15.113076236783026</c:v>
                </c:pt>
                <c:pt idx="3">
                  <c:v>14.40684918596156</c:v>
                </c:pt>
                <c:pt idx="4">
                  <c:v>0</c:v>
                </c:pt>
                <c:pt idx="5">
                  <c:v>15.429477732043454</c:v>
                </c:pt>
                <c:pt idx="6">
                  <c:v>14.630155211179758</c:v>
                </c:pt>
                <c:pt idx="7">
                  <c:v>14.394975845017877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15.021126011548658</c:v>
                </c:pt>
                <c:pt idx="13">
                  <c:v>14.478396207233263</c:v>
                </c:pt>
                <c:pt idx="14">
                  <c:v>15.032507151360864</c:v>
                </c:pt>
                <c:pt idx="15">
                  <c:v>14.978392132557209</c:v>
                </c:pt>
                <c:pt idx="16">
                  <c:v>15.20523956095243</c:v>
                </c:pt>
                <c:pt idx="17">
                  <c:v>15.27954945880056</c:v>
                </c:pt>
                <c:pt idx="18">
                  <c:v>0</c:v>
                </c:pt>
                <c:pt idx="19">
                  <c:v>0</c:v>
                </c:pt>
                <c:pt idx="20">
                  <c:v>14.634464674430459</c:v>
                </c:pt>
                <c:pt idx="21">
                  <c:v>0</c:v>
                </c:pt>
                <c:pt idx="22">
                  <c:v>14.434639950077262</c:v>
                </c:pt>
                <c:pt idx="23">
                  <c:v>15.118207996182136</c:v>
                </c:pt>
                <c:pt idx="24">
                  <c:v>14.616636703326167</c:v>
                </c:pt>
                <c:pt idx="25">
                  <c:v>14.642795803086349</c:v>
                </c:pt>
                <c:pt idx="26">
                  <c:v>0</c:v>
                </c:pt>
                <c:pt idx="27">
                  <c:v>14.193979816985717</c:v>
                </c:pt>
                <c:pt idx="28">
                  <c:v>14.712624451213999</c:v>
                </c:pt>
                <c:pt idx="29">
                  <c:v>14.296684930471162</c:v>
                </c:pt>
                <c:pt idx="30">
                  <c:v>14.968813446953497</c:v>
                </c:pt>
                <c:pt idx="31">
                  <c:v>14.648364890666798</c:v>
                </c:pt>
                <c:pt idx="32">
                  <c:v>0</c:v>
                </c:pt>
                <c:pt idx="33">
                  <c:v>14.438727418471265</c:v>
                </c:pt>
                <c:pt idx="34">
                  <c:v>0</c:v>
                </c:pt>
                <c:pt idx="35">
                  <c:v>15.286515973445868</c:v>
                </c:pt>
                <c:pt idx="36">
                  <c:v>15.050708736351167</c:v>
                </c:pt>
                <c:pt idx="37">
                  <c:v>14.882427479653842</c:v>
                </c:pt>
                <c:pt idx="38">
                  <c:v>0</c:v>
                </c:pt>
                <c:pt idx="39">
                  <c:v>0</c:v>
                </c:pt>
                <c:pt idx="40">
                  <c:v>14.7452028739432</c:v>
                </c:pt>
                <c:pt idx="41">
                  <c:v>15.219123269117604</c:v>
                </c:pt>
                <c:pt idx="42">
                  <c:v>14.675188345105557</c:v>
                </c:pt>
                <c:pt idx="43">
                  <c:v>14.922272247786134</c:v>
                </c:pt>
                <c:pt idx="44">
                  <c:v>15.877842248153552</c:v>
                </c:pt>
                <c:pt idx="45">
                  <c:v>16.122318949523578</c:v>
                </c:pt>
                <c:pt idx="46">
                  <c:v>16.403280991660107</c:v>
                </c:pt>
                <c:pt idx="47">
                  <c:v>16.412688974965079</c:v>
                </c:pt>
                <c:pt idx="48">
                  <c:v>16.3890561673627</c:v>
                </c:pt>
                <c:pt idx="49">
                  <c:v>16.357468873420267</c:v>
                </c:pt>
                <c:pt idx="50">
                  <c:v>16.369783409952181</c:v>
                </c:pt>
                <c:pt idx="51">
                  <c:v>16.348892612838899</c:v>
                </c:pt>
                <c:pt idx="52">
                  <c:v>16.320195115520576</c:v>
                </c:pt>
                <c:pt idx="53">
                  <c:v>16.35459914518384</c:v>
                </c:pt>
                <c:pt idx="54">
                  <c:v>16.359847809300891</c:v>
                </c:pt>
                <c:pt idx="55">
                  <c:v>16.406000809545198</c:v>
                </c:pt>
                <c:pt idx="56">
                  <c:v>16.341163376880779</c:v>
                </c:pt>
                <c:pt idx="57">
                  <c:v>16.295426343753448</c:v>
                </c:pt>
                <c:pt idx="58">
                  <c:v>16.183621408681528</c:v>
                </c:pt>
                <c:pt idx="59">
                  <c:v>15.592633581447613</c:v>
                </c:pt>
                <c:pt idx="60">
                  <c:v>14.614730107004927</c:v>
                </c:pt>
                <c:pt idx="61">
                  <c:v>15.664672995482706</c:v>
                </c:pt>
                <c:pt idx="62">
                  <c:v>15.105869223400665</c:v>
                </c:pt>
                <c:pt idx="63">
                  <c:v>14.426225704278604</c:v>
                </c:pt>
                <c:pt idx="64">
                  <c:v>15.297946441222535</c:v>
                </c:pt>
                <c:pt idx="65">
                  <c:v>15.047724898189738</c:v>
                </c:pt>
                <c:pt idx="66">
                  <c:v>0</c:v>
                </c:pt>
                <c:pt idx="67">
                  <c:v>14.476240916750482</c:v>
                </c:pt>
                <c:pt idx="68">
                  <c:v>14.630593119587179</c:v>
                </c:pt>
                <c:pt idx="69">
                  <c:v>15.424292654116703</c:v>
                </c:pt>
                <c:pt idx="70">
                  <c:v>14.611134115633902</c:v>
                </c:pt>
                <c:pt idx="71">
                  <c:v>0</c:v>
                </c:pt>
                <c:pt idx="72">
                  <c:v>14.669972941322182</c:v>
                </c:pt>
                <c:pt idx="73">
                  <c:v>0</c:v>
                </c:pt>
                <c:pt idx="74">
                  <c:v>0</c:v>
                </c:pt>
                <c:pt idx="75">
                  <c:v>14.153112110465857</c:v>
                </c:pt>
                <c:pt idx="76">
                  <c:v>14.489907879061816</c:v>
                </c:pt>
                <c:pt idx="77">
                  <c:v>14.357300084824482</c:v>
                </c:pt>
                <c:pt idx="78">
                  <c:v>15.291681802708556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14.823430210606968</c:v>
                </c:pt>
                <c:pt idx="83">
                  <c:v>14.783294211098806</c:v>
                </c:pt>
                <c:pt idx="84">
                  <c:v>15.499283523561752</c:v>
                </c:pt>
                <c:pt idx="85">
                  <c:v>15.381869249183213</c:v>
                </c:pt>
                <c:pt idx="86">
                  <c:v>15.093995695134678</c:v>
                </c:pt>
                <c:pt idx="87">
                  <c:v>0</c:v>
                </c:pt>
                <c:pt idx="88">
                  <c:v>14.576143741585446</c:v>
                </c:pt>
                <c:pt idx="89">
                  <c:v>0</c:v>
                </c:pt>
                <c:pt idx="90">
                  <c:v>14.614916716682492</c:v>
                </c:pt>
                <c:pt idx="91">
                  <c:v>14.973747897460141</c:v>
                </c:pt>
                <c:pt idx="92">
                  <c:v>15.055473896230025</c:v>
                </c:pt>
                <c:pt idx="93">
                  <c:v>14.437185136572589</c:v>
                </c:pt>
                <c:pt idx="94">
                  <c:v>14.392236040123798</c:v>
                </c:pt>
                <c:pt idx="95">
                  <c:v>0</c:v>
                </c:pt>
                <c:pt idx="96">
                  <c:v>15.118953163703692</c:v>
                </c:pt>
                <c:pt idx="97">
                  <c:v>14.88251628457372</c:v>
                </c:pt>
                <c:pt idx="98">
                  <c:v>14.448250922061762</c:v>
                </c:pt>
                <c:pt idx="99">
                  <c:v>14.752959893476488</c:v>
                </c:pt>
                <c:pt idx="100">
                  <c:v>14.999577877831772</c:v>
                </c:pt>
                <c:pt idx="101">
                  <c:v>0</c:v>
                </c:pt>
                <c:pt idx="102">
                  <c:v>14.863497137864588</c:v>
                </c:pt>
                <c:pt idx="103">
                  <c:v>15.064317382349056</c:v>
                </c:pt>
                <c:pt idx="104">
                  <c:v>14.716453273424424</c:v>
                </c:pt>
                <c:pt idx="105">
                  <c:v>15.871380262195769</c:v>
                </c:pt>
                <c:pt idx="106">
                  <c:v>14.319577590767219</c:v>
                </c:pt>
                <c:pt idx="107">
                  <c:v>0</c:v>
                </c:pt>
                <c:pt idx="108">
                  <c:v>14.934714787103319</c:v>
                </c:pt>
                <c:pt idx="109">
                  <c:v>14.534813978316054</c:v>
                </c:pt>
                <c:pt idx="110">
                  <c:v>14.407354357604801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7-F9D2-4402-894B-E26D4F55B55A}"/>
            </c:ext>
          </c:extLst>
        </c:ser>
        <c:ser>
          <c:idx val="56"/>
          <c:order val="56"/>
          <c:spPr>
            <a:solidFill>
              <a:schemeClr val="accent3"/>
            </a:solidFill>
            <a:ln/>
            <a:effectLst/>
            <a:sp3d/>
          </c:spPr>
          <c:val>
            <c:numRef>
              <c:f>'Cos500'!$BJ$150:$BJ$265</c:f>
              <c:numCache>
                <c:formatCode>General</c:formatCode>
                <c:ptCount val="116"/>
                <c:pt idx="0">
                  <c:v>15.176980651427556</c:v>
                </c:pt>
                <c:pt idx="1">
                  <c:v>15.51273307822011</c:v>
                </c:pt>
                <c:pt idx="2">
                  <c:v>14.882378800021897</c:v>
                </c:pt>
                <c:pt idx="3">
                  <c:v>14.971616747435025</c:v>
                </c:pt>
                <c:pt idx="4">
                  <c:v>15.048111101103313</c:v>
                </c:pt>
                <c:pt idx="5">
                  <c:v>14.384287987217734</c:v>
                </c:pt>
                <c:pt idx="6">
                  <c:v>15.09883850905684</c:v>
                </c:pt>
                <c:pt idx="7">
                  <c:v>0</c:v>
                </c:pt>
                <c:pt idx="8">
                  <c:v>14.708564083222166</c:v>
                </c:pt>
                <c:pt idx="9">
                  <c:v>14.379874532996645</c:v>
                </c:pt>
                <c:pt idx="10">
                  <c:v>14.203836241403089</c:v>
                </c:pt>
                <c:pt idx="11">
                  <c:v>15.150446798771918</c:v>
                </c:pt>
                <c:pt idx="12">
                  <c:v>15.269502436966249</c:v>
                </c:pt>
                <c:pt idx="13">
                  <c:v>14.275720113156673</c:v>
                </c:pt>
                <c:pt idx="14">
                  <c:v>14.439715493845457</c:v>
                </c:pt>
                <c:pt idx="15">
                  <c:v>14.906273341742324</c:v>
                </c:pt>
                <c:pt idx="16">
                  <c:v>14.643429974135817</c:v>
                </c:pt>
                <c:pt idx="17">
                  <c:v>14.854333677843337</c:v>
                </c:pt>
                <c:pt idx="18">
                  <c:v>0</c:v>
                </c:pt>
                <c:pt idx="19">
                  <c:v>15.121372692867288</c:v>
                </c:pt>
                <c:pt idx="20">
                  <c:v>15.202367057319821</c:v>
                </c:pt>
                <c:pt idx="21">
                  <c:v>15.252913682398455</c:v>
                </c:pt>
                <c:pt idx="22">
                  <c:v>15.19737154362844</c:v>
                </c:pt>
                <c:pt idx="23">
                  <c:v>14.687169427061997</c:v>
                </c:pt>
                <c:pt idx="24">
                  <c:v>14.540876691382635</c:v>
                </c:pt>
                <c:pt idx="25">
                  <c:v>15.207439119849026</c:v>
                </c:pt>
                <c:pt idx="26">
                  <c:v>14.762640308124483</c:v>
                </c:pt>
                <c:pt idx="27">
                  <c:v>15.508636764417579</c:v>
                </c:pt>
                <c:pt idx="28">
                  <c:v>14.397007011249192</c:v>
                </c:pt>
                <c:pt idx="29">
                  <c:v>14.64274686824616</c:v>
                </c:pt>
                <c:pt idx="30">
                  <c:v>0</c:v>
                </c:pt>
                <c:pt idx="31">
                  <c:v>0</c:v>
                </c:pt>
                <c:pt idx="32">
                  <c:v>15.445538820688261</c:v>
                </c:pt>
                <c:pt idx="33">
                  <c:v>14.218040274296191</c:v>
                </c:pt>
                <c:pt idx="34">
                  <c:v>15.66699880774004</c:v>
                </c:pt>
                <c:pt idx="35">
                  <c:v>14.810451626802156</c:v>
                </c:pt>
                <c:pt idx="36">
                  <c:v>0</c:v>
                </c:pt>
                <c:pt idx="37">
                  <c:v>0</c:v>
                </c:pt>
                <c:pt idx="38">
                  <c:v>14.369093346816786</c:v>
                </c:pt>
                <c:pt idx="39">
                  <c:v>14.521182557367727</c:v>
                </c:pt>
                <c:pt idx="40">
                  <c:v>14.392127777757064</c:v>
                </c:pt>
                <c:pt idx="41">
                  <c:v>14.671827032481994</c:v>
                </c:pt>
                <c:pt idx="42">
                  <c:v>15.110841629018815</c:v>
                </c:pt>
                <c:pt idx="43">
                  <c:v>0</c:v>
                </c:pt>
                <c:pt idx="44">
                  <c:v>15.448213788791588</c:v>
                </c:pt>
                <c:pt idx="45">
                  <c:v>16.018367162077752</c:v>
                </c:pt>
                <c:pt idx="46">
                  <c:v>16.312418564156005</c:v>
                </c:pt>
                <c:pt idx="47">
                  <c:v>16.444186933799127</c:v>
                </c:pt>
                <c:pt idx="48">
                  <c:v>16.435032489413597</c:v>
                </c:pt>
                <c:pt idx="49">
                  <c:v>16.324388443149548</c:v>
                </c:pt>
                <c:pt idx="50">
                  <c:v>16.377313537827234</c:v>
                </c:pt>
                <c:pt idx="51">
                  <c:v>16.322802098957158</c:v>
                </c:pt>
                <c:pt idx="52">
                  <c:v>16.384048602028617</c:v>
                </c:pt>
                <c:pt idx="53">
                  <c:v>16.33454120442833</c:v>
                </c:pt>
                <c:pt idx="54">
                  <c:v>16.321225485417177</c:v>
                </c:pt>
                <c:pt idx="55">
                  <c:v>16.470927690192706</c:v>
                </c:pt>
                <c:pt idx="56">
                  <c:v>16.433813021283949</c:v>
                </c:pt>
                <c:pt idx="57">
                  <c:v>16.259540126242534</c:v>
                </c:pt>
                <c:pt idx="58">
                  <c:v>16.17664680052178</c:v>
                </c:pt>
                <c:pt idx="59">
                  <c:v>16.037455383539566</c:v>
                </c:pt>
                <c:pt idx="60">
                  <c:v>15.273532523450024</c:v>
                </c:pt>
                <c:pt idx="61">
                  <c:v>15.015581247792706</c:v>
                </c:pt>
                <c:pt idx="62">
                  <c:v>0</c:v>
                </c:pt>
                <c:pt idx="63">
                  <c:v>14.528698213192202</c:v>
                </c:pt>
                <c:pt idx="64">
                  <c:v>14.431214148068747</c:v>
                </c:pt>
                <c:pt idx="65">
                  <c:v>0</c:v>
                </c:pt>
                <c:pt idx="66">
                  <c:v>0</c:v>
                </c:pt>
                <c:pt idx="67">
                  <c:v>14.896414322644834</c:v>
                </c:pt>
                <c:pt idx="68">
                  <c:v>0</c:v>
                </c:pt>
                <c:pt idx="69">
                  <c:v>14.77045397138065</c:v>
                </c:pt>
                <c:pt idx="70">
                  <c:v>15.750649151333784</c:v>
                </c:pt>
                <c:pt idx="71">
                  <c:v>0</c:v>
                </c:pt>
                <c:pt idx="72">
                  <c:v>15.015509594690149</c:v>
                </c:pt>
                <c:pt idx="73">
                  <c:v>14.312751591413548</c:v>
                </c:pt>
                <c:pt idx="74">
                  <c:v>14.884434812189912</c:v>
                </c:pt>
                <c:pt idx="75">
                  <c:v>14.947214803869304</c:v>
                </c:pt>
                <c:pt idx="76">
                  <c:v>14.317942216729385</c:v>
                </c:pt>
                <c:pt idx="77">
                  <c:v>14.916994506036419</c:v>
                </c:pt>
                <c:pt idx="78">
                  <c:v>0</c:v>
                </c:pt>
                <c:pt idx="79">
                  <c:v>14.587471868918868</c:v>
                </c:pt>
                <c:pt idx="80">
                  <c:v>14.601069213480592</c:v>
                </c:pt>
                <c:pt idx="81">
                  <c:v>0</c:v>
                </c:pt>
                <c:pt idx="82">
                  <c:v>15.334287843100469</c:v>
                </c:pt>
                <c:pt idx="83">
                  <c:v>0</c:v>
                </c:pt>
                <c:pt idx="84">
                  <c:v>14.180326625415148</c:v>
                </c:pt>
                <c:pt idx="85">
                  <c:v>15.269411363468292</c:v>
                </c:pt>
                <c:pt idx="86">
                  <c:v>14.631083906423715</c:v>
                </c:pt>
                <c:pt idx="87">
                  <c:v>14.731456603530269</c:v>
                </c:pt>
                <c:pt idx="88">
                  <c:v>14.985772155242747</c:v>
                </c:pt>
                <c:pt idx="89">
                  <c:v>15.041968335889733</c:v>
                </c:pt>
                <c:pt idx="90">
                  <c:v>14.587991987172627</c:v>
                </c:pt>
                <c:pt idx="91">
                  <c:v>14.607026951825654</c:v>
                </c:pt>
                <c:pt idx="92">
                  <c:v>0</c:v>
                </c:pt>
                <c:pt idx="93">
                  <c:v>0</c:v>
                </c:pt>
                <c:pt idx="94">
                  <c:v>14.344066922269064</c:v>
                </c:pt>
                <c:pt idx="95">
                  <c:v>0</c:v>
                </c:pt>
                <c:pt idx="96">
                  <c:v>14.749359815384491</c:v>
                </c:pt>
                <c:pt idx="97">
                  <c:v>14.390900679956768</c:v>
                </c:pt>
                <c:pt idx="98">
                  <c:v>14.493860092640356</c:v>
                </c:pt>
                <c:pt idx="99">
                  <c:v>14.818603262203412</c:v>
                </c:pt>
                <c:pt idx="100">
                  <c:v>14.463720580154538</c:v>
                </c:pt>
                <c:pt idx="101">
                  <c:v>0</c:v>
                </c:pt>
                <c:pt idx="102">
                  <c:v>15.040027053036082</c:v>
                </c:pt>
                <c:pt idx="103">
                  <c:v>0</c:v>
                </c:pt>
                <c:pt idx="104">
                  <c:v>14.888892432340036</c:v>
                </c:pt>
                <c:pt idx="105">
                  <c:v>0</c:v>
                </c:pt>
                <c:pt idx="106">
                  <c:v>14.818821814463076</c:v>
                </c:pt>
                <c:pt idx="107">
                  <c:v>14.99630125980115</c:v>
                </c:pt>
                <c:pt idx="108">
                  <c:v>14.596088288328884</c:v>
                </c:pt>
                <c:pt idx="109">
                  <c:v>14.172539008164643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8-F9D2-4402-894B-E26D4F55B55A}"/>
            </c:ext>
          </c:extLst>
        </c:ser>
        <c:ser>
          <c:idx val="57"/>
          <c:order val="57"/>
          <c:spPr>
            <a:solidFill>
              <a:schemeClr val="accent4"/>
            </a:solidFill>
            <a:ln/>
            <a:effectLst/>
            <a:sp3d/>
          </c:spPr>
          <c:val>
            <c:numRef>
              <c:f>'Cos500'!$BK$150:$BK$265</c:f>
              <c:numCache>
                <c:formatCode>General</c:formatCode>
                <c:ptCount val="116"/>
                <c:pt idx="0">
                  <c:v>14.737992487023304</c:v>
                </c:pt>
                <c:pt idx="1">
                  <c:v>0</c:v>
                </c:pt>
                <c:pt idx="2">
                  <c:v>14.376572395115726</c:v>
                </c:pt>
                <c:pt idx="3">
                  <c:v>14.818211372887008</c:v>
                </c:pt>
                <c:pt idx="4">
                  <c:v>15.335947083989272</c:v>
                </c:pt>
                <c:pt idx="5">
                  <c:v>14.914909063827229</c:v>
                </c:pt>
                <c:pt idx="6">
                  <c:v>14.43656096530442</c:v>
                </c:pt>
                <c:pt idx="7">
                  <c:v>15.20846419929757</c:v>
                </c:pt>
                <c:pt idx="8">
                  <c:v>15.120531486716548</c:v>
                </c:pt>
                <c:pt idx="9">
                  <c:v>0</c:v>
                </c:pt>
                <c:pt idx="10">
                  <c:v>15.327828740094199</c:v>
                </c:pt>
                <c:pt idx="11">
                  <c:v>14.82538229660711</c:v>
                </c:pt>
                <c:pt idx="12">
                  <c:v>15.118206507542517</c:v>
                </c:pt>
                <c:pt idx="13">
                  <c:v>15.259106278121962</c:v>
                </c:pt>
                <c:pt idx="14">
                  <c:v>15.003185779809167</c:v>
                </c:pt>
                <c:pt idx="15">
                  <c:v>0</c:v>
                </c:pt>
                <c:pt idx="16">
                  <c:v>0</c:v>
                </c:pt>
                <c:pt idx="17">
                  <c:v>14.37062502581602</c:v>
                </c:pt>
                <c:pt idx="18">
                  <c:v>14.887257114138931</c:v>
                </c:pt>
                <c:pt idx="19">
                  <c:v>15.066539106030678</c:v>
                </c:pt>
                <c:pt idx="20">
                  <c:v>14.95707139054436</c:v>
                </c:pt>
                <c:pt idx="21">
                  <c:v>15.323909748966072</c:v>
                </c:pt>
                <c:pt idx="22">
                  <c:v>14.221433800216248</c:v>
                </c:pt>
                <c:pt idx="23">
                  <c:v>14.515276277878339</c:v>
                </c:pt>
                <c:pt idx="24">
                  <c:v>15.206860941872471</c:v>
                </c:pt>
                <c:pt idx="25">
                  <c:v>15.438945604471874</c:v>
                </c:pt>
                <c:pt idx="26">
                  <c:v>15.192648283682962</c:v>
                </c:pt>
                <c:pt idx="27">
                  <c:v>15.259084753709542</c:v>
                </c:pt>
                <c:pt idx="28">
                  <c:v>15.595417402350098</c:v>
                </c:pt>
                <c:pt idx="29">
                  <c:v>14.228619760591668</c:v>
                </c:pt>
                <c:pt idx="30">
                  <c:v>15.037622683009799</c:v>
                </c:pt>
                <c:pt idx="31">
                  <c:v>15.029752973963738</c:v>
                </c:pt>
                <c:pt idx="32">
                  <c:v>14.487236681830526</c:v>
                </c:pt>
                <c:pt idx="33">
                  <c:v>0</c:v>
                </c:pt>
                <c:pt idx="34">
                  <c:v>15.511240129036523</c:v>
                </c:pt>
                <c:pt idx="35">
                  <c:v>15.15687928950994</c:v>
                </c:pt>
                <c:pt idx="36">
                  <c:v>0</c:v>
                </c:pt>
                <c:pt idx="37">
                  <c:v>14.141370589751428</c:v>
                </c:pt>
                <c:pt idx="38">
                  <c:v>14.976086203744394</c:v>
                </c:pt>
                <c:pt idx="39">
                  <c:v>14.765772832509127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14.721176841215902</c:v>
                </c:pt>
                <c:pt idx="44">
                  <c:v>15.375311464121857</c:v>
                </c:pt>
                <c:pt idx="45">
                  <c:v>16.10401414890843</c:v>
                </c:pt>
                <c:pt idx="46">
                  <c:v>16.137988155083043</c:v>
                </c:pt>
                <c:pt idx="47">
                  <c:v>16.460510712377545</c:v>
                </c:pt>
                <c:pt idx="48">
                  <c:v>16.131971826014112</c:v>
                </c:pt>
                <c:pt idx="49">
                  <c:v>16.387270556969902</c:v>
                </c:pt>
                <c:pt idx="50">
                  <c:v>16.298988363164511</c:v>
                </c:pt>
                <c:pt idx="51">
                  <c:v>16.408390924263433</c:v>
                </c:pt>
                <c:pt idx="52">
                  <c:v>16.399013126320408</c:v>
                </c:pt>
                <c:pt idx="53">
                  <c:v>16.422845811035859</c:v>
                </c:pt>
                <c:pt idx="54">
                  <c:v>16.427206064422478</c:v>
                </c:pt>
                <c:pt idx="55">
                  <c:v>16.471858418237691</c:v>
                </c:pt>
                <c:pt idx="56">
                  <c:v>16.507455785870629</c:v>
                </c:pt>
                <c:pt idx="57">
                  <c:v>16.408762161789522</c:v>
                </c:pt>
                <c:pt idx="58">
                  <c:v>16.153188571769761</c:v>
                </c:pt>
                <c:pt idx="59">
                  <c:v>15.901710542176115</c:v>
                </c:pt>
                <c:pt idx="60">
                  <c:v>15.215981056791863</c:v>
                </c:pt>
                <c:pt idx="61">
                  <c:v>14.868177276582683</c:v>
                </c:pt>
                <c:pt idx="62">
                  <c:v>14.717912542237505</c:v>
                </c:pt>
                <c:pt idx="63">
                  <c:v>15.022192600364958</c:v>
                </c:pt>
                <c:pt idx="64">
                  <c:v>14.941798548473312</c:v>
                </c:pt>
                <c:pt idx="65">
                  <c:v>14.752221746700005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14.64243533546377</c:v>
                </c:pt>
                <c:pt idx="71">
                  <c:v>0</c:v>
                </c:pt>
                <c:pt idx="72">
                  <c:v>14.560143448353026</c:v>
                </c:pt>
                <c:pt idx="73">
                  <c:v>14.209265625749385</c:v>
                </c:pt>
                <c:pt idx="74">
                  <c:v>14.717465787246391</c:v>
                </c:pt>
                <c:pt idx="75">
                  <c:v>0</c:v>
                </c:pt>
                <c:pt idx="76">
                  <c:v>14.402211500223864</c:v>
                </c:pt>
                <c:pt idx="77">
                  <c:v>14.976716933469927</c:v>
                </c:pt>
                <c:pt idx="78">
                  <c:v>14.878860309830499</c:v>
                </c:pt>
                <c:pt idx="79">
                  <c:v>15.552127749001409</c:v>
                </c:pt>
                <c:pt idx="80">
                  <c:v>14.945845105857771</c:v>
                </c:pt>
                <c:pt idx="81">
                  <c:v>0</c:v>
                </c:pt>
                <c:pt idx="82">
                  <c:v>15.005792470701453</c:v>
                </c:pt>
                <c:pt idx="83">
                  <c:v>14.42666006712345</c:v>
                </c:pt>
                <c:pt idx="84">
                  <c:v>14.88697748253208</c:v>
                </c:pt>
                <c:pt idx="85">
                  <c:v>0</c:v>
                </c:pt>
                <c:pt idx="86">
                  <c:v>14.230531940329138</c:v>
                </c:pt>
                <c:pt idx="87">
                  <c:v>14.47351470563321</c:v>
                </c:pt>
                <c:pt idx="88">
                  <c:v>0</c:v>
                </c:pt>
                <c:pt idx="89">
                  <c:v>14.717908800389401</c:v>
                </c:pt>
                <c:pt idx="90">
                  <c:v>0</c:v>
                </c:pt>
                <c:pt idx="91">
                  <c:v>14.140573873572466</c:v>
                </c:pt>
                <c:pt idx="92">
                  <c:v>0</c:v>
                </c:pt>
                <c:pt idx="93">
                  <c:v>0</c:v>
                </c:pt>
                <c:pt idx="94">
                  <c:v>14.772642174079484</c:v>
                </c:pt>
                <c:pt idx="95">
                  <c:v>15.141524396654461</c:v>
                </c:pt>
                <c:pt idx="96">
                  <c:v>14.821156710150673</c:v>
                </c:pt>
                <c:pt idx="97">
                  <c:v>14.810640066034807</c:v>
                </c:pt>
                <c:pt idx="98">
                  <c:v>14.404486484223831</c:v>
                </c:pt>
                <c:pt idx="99">
                  <c:v>14.249901223046676</c:v>
                </c:pt>
                <c:pt idx="100">
                  <c:v>14.536661953919552</c:v>
                </c:pt>
                <c:pt idx="101">
                  <c:v>0</c:v>
                </c:pt>
                <c:pt idx="102">
                  <c:v>15.088229850733923</c:v>
                </c:pt>
                <c:pt idx="103">
                  <c:v>15.057259570741577</c:v>
                </c:pt>
                <c:pt idx="104">
                  <c:v>0</c:v>
                </c:pt>
                <c:pt idx="105">
                  <c:v>14.480293022891159</c:v>
                </c:pt>
                <c:pt idx="106">
                  <c:v>15.018243500316411</c:v>
                </c:pt>
                <c:pt idx="107">
                  <c:v>14.769572271675337</c:v>
                </c:pt>
                <c:pt idx="108">
                  <c:v>15.471598983055603</c:v>
                </c:pt>
                <c:pt idx="109">
                  <c:v>0</c:v>
                </c:pt>
                <c:pt idx="110">
                  <c:v>15.251926437933413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9-F9D2-4402-894B-E26D4F55B55A}"/>
            </c:ext>
          </c:extLst>
        </c:ser>
        <c:ser>
          <c:idx val="58"/>
          <c:order val="58"/>
          <c:spPr>
            <a:solidFill>
              <a:schemeClr val="accent5"/>
            </a:solidFill>
            <a:ln/>
            <a:effectLst/>
            <a:sp3d/>
          </c:spPr>
          <c:val>
            <c:numRef>
              <c:f>'Cos500'!$BL$150:$BL$265</c:f>
              <c:numCache>
                <c:formatCode>General</c:formatCode>
                <c:ptCount val="116"/>
                <c:pt idx="0">
                  <c:v>14.708928413564909</c:v>
                </c:pt>
                <c:pt idx="1">
                  <c:v>15.565347738169564</c:v>
                </c:pt>
                <c:pt idx="2">
                  <c:v>14.84011707719857</c:v>
                </c:pt>
                <c:pt idx="3">
                  <c:v>15.29113898656926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14.592992930127144</c:v>
                </c:pt>
                <c:pt idx="8">
                  <c:v>14.297884108815797</c:v>
                </c:pt>
                <c:pt idx="9">
                  <c:v>14.94632230112275</c:v>
                </c:pt>
                <c:pt idx="10">
                  <c:v>14.245788949131535</c:v>
                </c:pt>
                <c:pt idx="11">
                  <c:v>0</c:v>
                </c:pt>
                <c:pt idx="12">
                  <c:v>14.682125212138676</c:v>
                </c:pt>
                <c:pt idx="13">
                  <c:v>14.833595523757566</c:v>
                </c:pt>
                <c:pt idx="14">
                  <c:v>0</c:v>
                </c:pt>
                <c:pt idx="15">
                  <c:v>14.897447564128202</c:v>
                </c:pt>
                <c:pt idx="16">
                  <c:v>14.713121614140507</c:v>
                </c:pt>
                <c:pt idx="17">
                  <c:v>14.878723385430906</c:v>
                </c:pt>
                <c:pt idx="18">
                  <c:v>15.258812018775568</c:v>
                </c:pt>
                <c:pt idx="19">
                  <c:v>15.003434034167585</c:v>
                </c:pt>
                <c:pt idx="20">
                  <c:v>14.982362832371317</c:v>
                </c:pt>
                <c:pt idx="21">
                  <c:v>14.92004919758914</c:v>
                </c:pt>
                <c:pt idx="22">
                  <c:v>0</c:v>
                </c:pt>
                <c:pt idx="23">
                  <c:v>0</c:v>
                </c:pt>
                <c:pt idx="24">
                  <c:v>14.811723766462414</c:v>
                </c:pt>
                <c:pt idx="25">
                  <c:v>15.208552871953117</c:v>
                </c:pt>
                <c:pt idx="26">
                  <c:v>14.947161835116523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14.232439552218624</c:v>
                </c:pt>
                <c:pt idx="31">
                  <c:v>14.952712548750897</c:v>
                </c:pt>
                <c:pt idx="32">
                  <c:v>0</c:v>
                </c:pt>
                <c:pt idx="33">
                  <c:v>14.806854641873141</c:v>
                </c:pt>
                <c:pt idx="34">
                  <c:v>0</c:v>
                </c:pt>
                <c:pt idx="35">
                  <c:v>14.651974459148532</c:v>
                </c:pt>
                <c:pt idx="36">
                  <c:v>0</c:v>
                </c:pt>
                <c:pt idx="37">
                  <c:v>0</c:v>
                </c:pt>
                <c:pt idx="38">
                  <c:v>15.180795159461626</c:v>
                </c:pt>
                <c:pt idx="39">
                  <c:v>0</c:v>
                </c:pt>
                <c:pt idx="40">
                  <c:v>0</c:v>
                </c:pt>
                <c:pt idx="41">
                  <c:v>14.788963025028799</c:v>
                </c:pt>
                <c:pt idx="42">
                  <c:v>14.371993677662996</c:v>
                </c:pt>
                <c:pt idx="43">
                  <c:v>0</c:v>
                </c:pt>
                <c:pt idx="44">
                  <c:v>15.273744148495819</c:v>
                </c:pt>
                <c:pt idx="45">
                  <c:v>16.013363329856457</c:v>
                </c:pt>
                <c:pt idx="46">
                  <c:v>16.192280244578409</c:v>
                </c:pt>
                <c:pt idx="47">
                  <c:v>16.358211907058088</c:v>
                </c:pt>
                <c:pt idx="48">
                  <c:v>16.450198283650828</c:v>
                </c:pt>
                <c:pt idx="49">
                  <c:v>16.42539236692885</c:v>
                </c:pt>
                <c:pt idx="50">
                  <c:v>16.45167439458136</c:v>
                </c:pt>
                <c:pt idx="51">
                  <c:v>16.410785666197899</c:v>
                </c:pt>
                <c:pt idx="52">
                  <c:v>16.3844546719906</c:v>
                </c:pt>
                <c:pt idx="53">
                  <c:v>16.337333447425422</c:v>
                </c:pt>
                <c:pt idx="54">
                  <c:v>16.370008556141787</c:v>
                </c:pt>
                <c:pt idx="55">
                  <c:v>16.487474222587114</c:v>
                </c:pt>
                <c:pt idx="56">
                  <c:v>16.330950221759316</c:v>
                </c:pt>
                <c:pt idx="57">
                  <c:v>16.444650510945337</c:v>
                </c:pt>
                <c:pt idx="58">
                  <c:v>16.274368015412961</c:v>
                </c:pt>
                <c:pt idx="59">
                  <c:v>16.055360362833703</c:v>
                </c:pt>
                <c:pt idx="60">
                  <c:v>15.286175681942606</c:v>
                </c:pt>
                <c:pt idx="61">
                  <c:v>14.263975561246029</c:v>
                </c:pt>
                <c:pt idx="62">
                  <c:v>14.537647231516054</c:v>
                </c:pt>
                <c:pt idx="63">
                  <c:v>14.663150407466379</c:v>
                </c:pt>
                <c:pt idx="64">
                  <c:v>0</c:v>
                </c:pt>
                <c:pt idx="65">
                  <c:v>15.051484196748099</c:v>
                </c:pt>
                <c:pt idx="66">
                  <c:v>14.244199163513843</c:v>
                </c:pt>
                <c:pt idx="67">
                  <c:v>14.649999910404905</c:v>
                </c:pt>
                <c:pt idx="68">
                  <c:v>14.651044323970661</c:v>
                </c:pt>
                <c:pt idx="69">
                  <c:v>14.603845068101156</c:v>
                </c:pt>
                <c:pt idx="70">
                  <c:v>0</c:v>
                </c:pt>
                <c:pt idx="71">
                  <c:v>14.960968765156011</c:v>
                </c:pt>
                <c:pt idx="72">
                  <c:v>0</c:v>
                </c:pt>
                <c:pt idx="73">
                  <c:v>14.356182710571602</c:v>
                </c:pt>
                <c:pt idx="74">
                  <c:v>14.498147145603417</c:v>
                </c:pt>
                <c:pt idx="75">
                  <c:v>14.502625784749707</c:v>
                </c:pt>
                <c:pt idx="76">
                  <c:v>14.844530294354305</c:v>
                </c:pt>
                <c:pt idx="77">
                  <c:v>14.603814250451624</c:v>
                </c:pt>
                <c:pt idx="78">
                  <c:v>15.07406729492959</c:v>
                </c:pt>
                <c:pt idx="79">
                  <c:v>14.472752062482108</c:v>
                </c:pt>
                <c:pt idx="80">
                  <c:v>14.895695966019304</c:v>
                </c:pt>
                <c:pt idx="81">
                  <c:v>15.033385149817169</c:v>
                </c:pt>
                <c:pt idx="82">
                  <c:v>14.975732263909874</c:v>
                </c:pt>
                <c:pt idx="83">
                  <c:v>14.833333608040318</c:v>
                </c:pt>
                <c:pt idx="84">
                  <c:v>14.927287962474958</c:v>
                </c:pt>
                <c:pt idx="85">
                  <c:v>0</c:v>
                </c:pt>
                <c:pt idx="86">
                  <c:v>14.972285244651829</c:v>
                </c:pt>
                <c:pt idx="87">
                  <c:v>15.011985932687235</c:v>
                </c:pt>
                <c:pt idx="88">
                  <c:v>0</c:v>
                </c:pt>
                <c:pt idx="89">
                  <c:v>15.06174586803283</c:v>
                </c:pt>
                <c:pt idx="90">
                  <c:v>14.944260779827257</c:v>
                </c:pt>
                <c:pt idx="91">
                  <c:v>14.466145914316355</c:v>
                </c:pt>
                <c:pt idx="92">
                  <c:v>14.490630483224654</c:v>
                </c:pt>
                <c:pt idx="93">
                  <c:v>15.08031381944007</c:v>
                </c:pt>
                <c:pt idx="94">
                  <c:v>14.668190626663987</c:v>
                </c:pt>
                <c:pt idx="95">
                  <c:v>0</c:v>
                </c:pt>
                <c:pt idx="96">
                  <c:v>0</c:v>
                </c:pt>
                <c:pt idx="97">
                  <c:v>15.065419298622295</c:v>
                </c:pt>
                <c:pt idx="98">
                  <c:v>14.970952095186602</c:v>
                </c:pt>
                <c:pt idx="99">
                  <c:v>15.13592177727087</c:v>
                </c:pt>
                <c:pt idx="100">
                  <c:v>0</c:v>
                </c:pt>
                <c:pt idx="101">
                  <c:v>14.286926663387428</c:v>
                </c:pt>
                <c:pt idx="102">
                  <c:v>0</c:v>
                </c:pt>
                <c:pt idx="103">
                  <c:v>15.057821045620758</c:v>
                </c:pt>
                <c:pt idx="104">
                  <c:v>15.540003944850026</c:v>
                </c:pt>
                <c:pt idx="105">
                  <c:v>0</c:v>
                </c:pt>
                <c:pt idx="106">
                  <c:v>15.150933497696593</c:v>
                </c:pt>
                <c:pt idx="107">
                  <c:v>15.22195774385311</c:v>
                </c:pt>
                <c:pt idx="108">
                  <c:v>14.405601601810003</c:v>
                </c:pt>
                <c:pt idx="109">
                  <c:v>15.228958268809862</c:v>
                </c:pt>
                <c:pt idx="110">
                  <c:v>14.724370093087137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A-F9D2-4402-894B-E26D4F55B55A}"/>
            </c:ext>
          </c:extLst>
        </c:ser>
        <c:ser>
          <c:idx val="59"/>
          <c:order val="59"/>
          <c:spPr>
            <a:solidFill>
              <a:schemeClr val="accent6"/>
            </a:solidFill>
            <a:ln/>
            <a:effectLst/>
            <a:sp3d/>
          </c:spPr>
          <c:val>
            <c:numRef>
              <c:f>'Cos500'!$BM$150:$BM$265</c:f>
              <c:numCache>
                <c:formatCode>General</c:formatCode>
                <c:ptCount val="116"/>
                <c:pt idx="0">
                  <c:v>0</c:v>
                </c:pt>
                <c:pt idx="1">
                  <c:v>15.297378557862878</c:v>
                </c:pt>
                <c:pt idx="2">
                  <c:v>0</c:v>
                </c:pt>
                <c:pt idx="3">
                  <c:v>15.373490370285721</c:v>
                </c:pt>
                <c:pt idx="4">
                  <c:v>0</c:v>
                </c:pt>
                <c:pt idx="5">
                  <c:v>14.193095366011311</c:v>
                </c:pt>
                <c:pt idx="6">
                  <c:v>14.408128832779388</c:v>
                </c:pt>
                <c:pt idx="7">
                  <c:v>15.079832741731902</c:v>
                </c:pt>
                <c:pt idx="8">
                  <c:v>14.758659110907452</c:v>
                </c:pt>
                <c:pt idx="9">
                  <c:v>0</c:v>
                </c:pt>
                <c:pt idx="10">
                  <c:v>14.891954269495129</c:v>
                </c:pt>
                <c:pt idx="11">
                  <c:v>15.342278550102929</c:v>
                </c:pt>
                <c:pt idx="12">
                  <c:v>15.248679340732593</c:v>
                </c:pt>
                <c:pt idx="13">
                  <c:v>14.540362640105961</c:v>
                </c:pt>
                <c:pt idx="14">
                  <c:v>15.290388584109246</c:v>
                </c:pt>
                <c:pt idx="15">
                  <c:v>15.506918835550154</c:v>
                </c:pt>
                <c:pt idx="16">
                  <c:v>0</c:v>
                </c:pt>
                <c:pt idx="17">
                  <c:v>14.905726549565946</c:v>
                </c:pt>
                <c:pt idx="18">
                  <c:v>14.545917298231423</c:v>
                </c:pt>
                <c:pt idx="19">
                  <c:v>15.204715372091659</c:v>
                </c:pt>
                <c:pt idx="20">
                  <c:v>15.410552860219179</c:v>
                </c:pt>
                <c:pt idx="21">
                  <c:v>14.498738433215816</c:v>
                </c:pt>
                <c:pt idx="22">
                  <c:v>14.438983538676391</c:v>
                </c:pt>
                <c:pt idx="23">
                  <c:v>14.582268524271994</c:v>
                </c:pt>
                <c:pt idx="24">
                  <c:v>14.724055388708674</c:v>
                </c:pt>
                <c:pt idx="25">
                  <c:v>14.417787127195492</c:v>
                </c:pt>
                <c:pt idx="26">
                  <c:v>0</c:v>
                </c:pt>
                <c:pt idx="27">
                  <c:v>0</c:v>
                </c:pt>
                <c:pt idx="28">
                  <c:v>14.936032434414507</c:v>
                </c:pt>
                <c:pt idx="29">
                  <c:v>14.3139483794725</c:v>
                </c:pt>
                <c:pt idx="30">
                  <c:v>0</c:v>
                </c:pt>
                <c:pt idx="31">
                  <c:v>15.178909353156902</c:v>
                </c:pt>
                <c:pt idx="32">
                  <c:v>15.351272442117024</c:v>
                </c:pt>
                <c:pt idx="33">
                  <c:v>0</c:v>
                </c:pt>
                <c:pt idx="34">
                  <c:v>0</c:v>
                </c:pt>
                <c:pt idx="35">
                  <c:v>15.172966588101101</c:v>
                </c:pt>
                <c:pt idx="36">
                  <c:v>15.210414840637311</c:v>
                </c:pt>
                <c:pt idx="37">
                  <c:v>15.20802056424349</c:v>
                </c:pt>
                <c:pt idx="38">
                  <c:v>14.524902179460859</c:v>
                </c:pt>
                <c:pt idx="39">
                  <c:v>15.14654320881905</c:v>
                </c:pt>
                <c:pt idx="40">
                  <c:v>14.395206661588457</c:v>
                </c:pt>
                <c:pt idx="41">
                  <c:v>14.869282482267797</c:v>
                </c:pt>
                <c:pt idx="42">
                  <c:v>14.294389060388458</c:v>
                </c:pt>
                <c:pt idx="43">
                  <c:v>15.110807812752732</c:v>
                </c:pt>
                <c:pt idx="44">
                  <c:v>14.960318295805846</c:v>
                </c:pt>
                <c:pt idx="45">
                  <c:v>15.961802536084159</c:v>
                </c:pt>
                <c:pt idx="46">
                  <c:v>16.268959216137635</c:v>
                </c:pt>
                <c:pt idx="47">
                  <c:v>16.324274222148905</c:v>
                </c:pt>
                <c:pt idx="48">
                  <c:v>16.28342335685312</c:v>
                </c:pt>
                <c:pt idx="49">
                  <c:v>16.374027589051011</c:v>
                </c:pt>
                <c:pt idx="50">
                  <c:v>16.355165983502729</c:v>
                </c:pt>
                <c:pt idx="51">
                  <c:v>16.388574509355379</c:v>
                </c:pt>
                <c:pt idx="52">
                  <c:v>16.374156973221421</c:v>
                </c:pt>
                <c:pt idx="53">
                  <c:v>16.287938264978141</c:v>
                </c:pt>
                <c:pt idx="54">
                  <c:v>16.479159818288046</c:v>
                </c:pt>
                <c:pt idx="55">
                  <c:v>16.418759379505577</c:v>
                </c:pt>
                <c:pt idx="56">
                  <c:v>16.496326888429451</c:v>
                </c:pt>
                <c:pt idx="57">
                  <c:v>16.409034031762587</c:v>
                </c:pt>
                <c:pt idx="58">
                  <c:v>16.29662570715028</c:v>
                </c:pt>
                <c:pt idx="59">
                  <c:v>16.304820001256605</c:v>
                </c:pt>
                <c:pt idx="60">
                  <c:v>15.810281255740019</c:v>
                </c:pt>
                <c:pt idx="61">
                  <c:v>14.157648486318394</c:v>
                </c:pt>
                <c:pt idx="62">
                  <c:v>14.601305835982753</c:v>
                </c:pt>
                <c:pt idx="63">
                  <c:v>0</c:v>
                </c:pt>
                <c:pt idx="64">
                  <c:v>14.713102697035534</c:v>
                </c:pt>
                <c:pt idx="65">
                  <c:v>14.716040090074786</c:v>
                </c:pt>
                <c:pt idx="66">
                  <c:v>0</c:v>
                </c:pt>
                <c:pt idx="67">
                  <c:v>14.60544619584911</c:v>
                </c:pt>
                <c:pt idx="68">
                  <c:v>15.019999565322758</c:v>
                </c:pt>
                <c:pt idx="69">
                  <c:v>15.254515449419795</c:v>
                </c:pt>
                <c:pt idx="70">
                  <c:v>14.771557718564486</c:v>
                </c:pt>
                <c:pt idx="71">
                  <c:v>15.087584450407547</c:v>
                </c:pt>
                <c:pt idx="72">
                  <c:v>14.960427488632293</c:v>
                </c:pt>
                <c:pt idx="73">
                  <c:v>14.10245994780149</c:v>
                </c:pt>
                <c:pt idx="74">
                  <c:v>15.146606426660162</c:v>
                </c:pt>
                <c:pt idx="75">
                  <c:v>14.959891252456458</c:v>
                </c:pt>
                <c:pt idx="76">
                  <c:v>14.710119904838203</c:v>
                </c:pt>
                <c:pt idx="77">
                  <c:v>0</c:v>
                </c:pt>
                <c:pt idx="78">
                  <c:v>15.317838821859763</c:v>
                </c:pt>
                <c:pt idx="79">
                  <c:v>14.748953571435267</c:v>
                </c:pt>
                <c:pt idx="80">
                  <c:v>14.474171083441185</c:v>
                </c:pt>
                <c:pt idx="81">
                  <c:v>0</c:v>
                </c:pt>
                <c:pt idx="82">
                  <c:v>14.884646421268638</c:v>
                </c:pt>
                <c:pt idx="83">
                  <c:v>0</c:v>
                </c:pt>
                <c:pt idx="84">
                  <c:v>14.986908269314158</c:v>
                </c:pt>
                <c:pt idx="85">
                  <c:v>15.157234123818501</c:v>
                </c:pt>
                <c:pt idx="86">
                  <c:v>14.79497365508756</c:v>
                </c:pt>
                <c:pt idx="87">
                  <c:v>15.04310299954475</c:v>
                </c:pt>
                <c:pt idx="88">
                  <c:v>15.055062052912366</c:v>
                </c:pt>
                <c:pt idx="89">
                  <c:v>14.938070187939408</c:v>
                </c:pt>
                <c:pt idx="90">
                  <c:v>15.031443206420509</c:v>
                </c:pt>
                <c:pt idx="91">
                  <c:v>0</c:v>
                </c:pt>
                <c:pt idx="92">
                  <c:v>14.381060000370178</c:v>
                </c:pt>
                <c:pt idx="93">
                  <c:v>14.959231294975954</c:v>
                </c:pt>
                <c:pt idx="94">
                  <c:v>14.903913008998915</c:v>
                </c:pt>
                <c:pt idx="95">
                  <c:v>14.817004787868749</c:v>
                </c:pt>
                <c:pt idx="96">
                  <c:v>0</c:v>
                </c:pt>
                <c:pt idx="97">
                  <c:v>15.183019162073235</c:v>
                </c:pt>
                <c:pt idx="98">
                  <c:v>14.739319525727547</c:v>
                </c:pt>
                <c:pt idx="99">
                  <c:v>14.599538664419093</c:v>
                </c:pt>
                <c:pt idx="100">
                  <c:v>14.525724237847255</c:v>
                </c:pt>
                <c:pt idx="101">
                  <c:v>15.265031377292541</c:v>
                </c:pt>
                <c:pt idx="102">
                  <c:v>14.790257359849816</c:v>
                </c:pt>
                <c:pt idx="103">
                  <c:v>0</c:v>
                </c:pt>
                <c:pt idx="104">
                  <c:v>14.649902186835028</c:v>
                </c:pt>
                <c:pt idx="105">
                  <c:v>0</c:v>
                </c:pt>
                <c:pt idx="106">
                  <c:v>14.622688999461378</c:v>
                </c:pt>
                <c:pt idx="107">
                  <c:v>14.475339167497246</c:v>
                </c:pt>
                <c:pt idx="108">
                  <c:v>15.041421505562994</c:v>
                </c:pt>
                <c:pt idx="109">
                  <c:v>14.873183664096855</c:v>
                </c:pt>
                <c:pt idx="110">
                  <c:v>14.965788284522208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B-F9D2-4402-894B-E26D4F55B55A}"/>
            </c:ext>
          </c:extLst>
        </c:ser>
        <c:ser>
          <c:idx val="60"/>
          <c:order val="60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'Cos500'!$BN$150:$BN$265</c:f>
              <c:numCache>
                <c:formatCode>General</c:formatCode>
                <c:ptCount val="116"/>
                <c:pt idx="0">
                  <c:v>0</c:v>
                </c:pt>
                <c:pt idx="1">
                  <c:v>15.599918534371193</c:v>
                </c:pt>
                <c:pt idx="2">
                  <c:v>0</c:v>
                </c:pt>
                <c:pt idx="3">
                  <c:v>15.109343620159024</c:v>
                </c:pt>
                <c:pt idx="4">
                  <c:v>0</c:v>
                </c:pt>
                <c:pt idx="5">
                  <c:v>15.086877293849803</c:v>
                </c:pt>
                <c:pt idx="6">
                  <c:v>14.361378371630884</c:v>
                </c:pt>
                <c:pt idx="7">
                  <c:v>14.270177886138875</c:v>
                </c:pt>
                <c:pt idx="8">
                  <c:v>14.597071262173611</c:v>
                </c:pt>
                <c:pt idx="9">
                  <c:v>14.960381102877163</c:v>
                </c:pt>
                <c:pt idx="10">
                  <c:v>15.097337495755861</c:v>
                </c:pt>
                <c:pt idx="11">
                  <c:v>15.147216284912638</c:v>
                </c:pt>
                <c:pt idx="12">
                  <c:v>15.29715842652341</c:v>
                </c:pt>
                <c:pt idx="13">
                  <c:v>15.014066476342389</c:v>
                </c:pt>
                <c:pt idx="14">
                  <c:v>14.371750184761064</c:v>
                </c:pt>
                <c:pt idx="15">
                  <c:v>15.171782162604503</c:v>
                </c:pt>
                <c:pt idx="16">
                  <c:v>15.42666006712345</c:v>
                </c:pt>
                <c:pt idx="17">
                  <c:v>14.715809538244608</c:v>
                </c:pt>
                <c:pt idx="18">
                  <c:v>14.556881174379756</c:v>
                </c:pt>
                <c:pt idx="19">
                  <c:v>0</c:v>
                </c:pt>
                <c:pt idx="20">
                  <c:v>14.75494126267342</c:v>
                </c:pt>
                <c:pt idx="21">
                  <c:v>14.845316993314402</c:v>
                </c:pt>
                <c:pt idx="22">
                  <c:v>15.084730666304923</c:v>
                </c:pt>
                <c:pt idx="23">
                  <c:v>0</c:v>
                </c:pt>
                <c:pt idx="24">
                  <c:v>0</c:v>
                </c:pt>
                <c:pt idx="25">
                  <c:v>14.455619042347699</c:v>
                </c:pt>
                <c:pt idx="26">
                  <c:v>14.480314579069566</c:v>
                </c:pt>
                <c:pt idx="27">
                  <c:v>14.362120411802398</c:v>
                </c:pt>
                <c:pt idx="28">
                  <c:v>0</c:v>
                </c:pt>
                <c:pt idx="29">
                  <c:v>0</c:v>
                </c:pt>
                <c:pt idx="30">
                  <c:v>14.849149969366751</c:v>
                </c:pt>
                <c:pt idx="31">
                  <c:v>0</c:v>
                </c:pt>
                <c:pt idx="32">
                  <c:v>0</c:v>
                </c:pt>
                <c:pt idx="33">
                  <c:v>14.401475501811731</c:v>
                </c:pt>
                <c:pt idx="34">
                  <c:v>0</c:v>
                </c:pt>
                <c:pt idx="35">
                  <c:v>14.70060032198826</c:v>
                </c:pt>
                <c:pt idx="36">
                  <c:v>14.328737290287853</c:v>
                </c:pt>
                <c:pt idx="37">
                  <c:v>14.651920739928967</c:v>
                </c:pt>
                <c:pt idx="38">
                  <c:v>0</c:v>
                </c:pt>
                <c:pt idx="39">
                  <c:v>14.549262657095349</c:v>
                </c:pt>
                <c:pt idx="40">
                  <c:v>15.32790222892317</c:v>
                </c:pt>
                <c:pt idx="41">
                  <c:v>0</c:v>
                </c:pt>
                <c:pt idx="42">
                  <c:v>0</c:v>
                </c:pt>
                <c:pt idx="43">
                  <c:v>14.373007684433803</c:v>
                </c:pt>
                <c:pt idx="44">
                  <c:v>15.153373488370827</c:v>
                </c:pt>
                <c:pt idx="45">
                  <c:v>15.605105095338994</c:v>
                </c:pt>
                <c:pt idx="46">
                  <c:v>16.195402834209002</c:v>
                </c:pt>
                <c:pt idx="47">
                  <c:v>16.307857443001623</c:v>
                </c:pt>
                <c:pt idx="48">
                  <c:v>16.407086536735488</c:v>
                </c:pt>
                <c:pt idx="49">
                  <c:v>16.43637735496554</c:v>
                </c:pt>
                <c:pt idx="50">
                  <c:v>16.405032865075178</c:v>
                </c:pt>
                <c:pt idx="51">
                  <c:v>16.38479590732117</c:v>
                </c:pt>
                <c:pt idx="52">
                  <c:v>16.294504803907191</c:v>
                </c:pt>
                <c:pt idx="53">
                  <c:v>16.388070991820197</c:v>
                </c:pt>
                <c:pt idx="54">
                  <c:v>16.36025156086151</c:v>
                </c:pt>
                <c:pt idx="55">
                  <c:v>16.424677502910786</c:v>
                </c:pt>
                <c:pt idx="56">
                  <c:v>16.349338732444348</c:v>
                </c:pt>
                <c:pt idx="57">
                  <c:v>16.302693411097358</c:v>
                </c:pt>
                <c:pt idx="58">
                  <c:v>16.303953790851338</c:v>
                </c:pt>
                <c:pt idx="59">
                  <c:v>16.084257678480185</c:v>
                </c:pt>
                <c:pt idx="60">
                  <c:v>15.759626679174776</c:v>
                </c:pt>
                <c:pt idx="61">
                  <c:v>15.324946767423748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15.282588129194654</c:v>
                </c:pt>
                <c:pt idx="67">
                  <c:v>15.440370600861867</c:v>
                </c:pt>
                <c:pt idx="68">
                  <c:v>15.493134475203039</c:v>
                </c:pt>
                <c:pt idx="69">
                  <c:v>15.031316545692798</c:v>
                </c:pt>
                <c:pt idx="70">
                  <c:v>0</c:v>
                </c:pt>
                <c:pt idx="71">
                  <c:v>0</c:v>
                </c:pt>
                <c:pt idx="72">
                  <c:v>14.501775189191154</c:v>
                </c:pt>
                <c:pt idx="73">
                  <c:v>0</c:v>
                </c:pt>
                <c:pt idx="74">
                  <c:v>14.975462139128211</c:v>
                </c:pt>
                <c:pt idx="75">
                  <c:v>15.101727145419561</c:v>
                </c:pt>
                <c:pt idx="76">
                  <c:v>14.436596724520074</c:v>
                </c:pt>
                <c:pt idx="77">
                  <c:v>15.093356711248628</c:v>
                </c:pt>
                <c:pt idx="78">
                  <c:v>14.393696262432837</c:v>
                </c:pt>
                <c:pt idx="79">
                  <c:v>14.186246992411155</c:v>
                </c:pt>
                <c:pt idx="80">
                  <c:v>14.533185275663824</c:v>
                </c:pt>
                <c:pt idx="81">
                  <c:v>14.650903176352942</c:v>
                </c:pt>
                <c:pt idx="82">
                  <c:v>14.674396297959703</c:v>
                </c:pt>
                <c:pt idx="83">
                  <c:v>15.213314507438094</c:v>
                </c:pt>
                <c:pt idx="84">
                  <c:v>14.873120850189554</c:v>
                </c:pt>
                <c:pt idx="85">
                  <c:v>14.711887755794566</c:v>
                </c:pt>
                <c:pt idx="86">
                  <c:v>14.691578302554159</c:v>
                </c:pt>
                <c:pt idx="87">
                  <c:v>15.241898703949504</c:v>
                </c:pt>
                <c:pt idx="88">
                  <c:v>14.571020751108859</c:v>
                </c:pt>
                <c:pt idx="89">
                  <c:v>14.799819043725101</c:v>
                </c:pt>
                <c:pt idx="90">
                  <c:v>0</c:v>
                </c:pt>
                <c:pt idx="91">
                  <c:v>14.464072042578179</c:v>
                </c:pt>
                <c:pt idx="92">
                  <c:v>14.771060275830875</c:v>
                </c:pt>
                <c:pt idx="93">
                  <c:v>15.097724159580238</c:v>
                </c:pt>
                <c:pt idx="94">
                  <c:v>0</c:v>
                </c:pt>
                <c:pt idx="95">
                  <c:v>0</c:v>
                </c:pt>
                <c:pt idx="96">
                  <c:v>14.812774694347512</c:v>
                </c:pt>
                <c:pt idx="97">
                  <c:v>14.747249014062314</c:v>
                </c:pt>
                <c:pt idx="98">
                  <c:v>0</c:v>
                </c:pt>
                <c:pt idx="99">
                  <c:v>15.336892811647846</c:v>
                </c:pt>
                <c:pt idx="100">
                  <c:v>14.892640468326046</c:v>
                </c:pt>
                <c:pt idx="101">
                  <c:v>0</c:v>
                </c:pt>
                <c:pt idx="102">
                  <c:v>14.674036300226488</c:v>
                </c:pt>
                <c:pt idx="103">
                  <c:v>14.294587458967468</c:v>
                </c:pt>
                <c:pt idx="104">
                  <c:v>14.834916076322617</c:v>
                </c:pt>
                <c:pt idx="105">
                  <c:v>14.786952556095043</c:v>
                </c:pt>
                <c:pt idx="106">
                  <c:v>14.500437515964929</c:v>
                </c:pt>
                <c:pt idx="107">
                  <c:v>15.117507772569775</c:v>
                </c:pt>
                <c:pt idx="108">
                  <c:v>0</c:v>
                </c:pt>
                <c:pt idx="109">
                  <c:v>14.609102214560707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C-F9D2-4402-894B-E26D4F55B55A}"/>
            </c:ext>
          </c:extLst>
        </c:ser>
        <c:ser>
          <c:idx val="61"/>
          <c:order val="61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'Cos500'!$BO$150:$BO$265</c:f>
              <c:numCache>
                <c:formatCode>General</c:formatCode>
                <c:ptCount val="116"/>
                <c:pt idx="0">
                  <c:v>15.375448699312884</c:v>
                </c:pt>
                <c:pt idx="1">
                  <c:v>15.133117821849623</c:v>
                </c:pt>
                <c:pt idx="2">
                  <c:v>0</c:v>
                </c:pt>
                <c:pt idx="3">
                  <c:v>15.121567230085272</c:v>
                </c:pt>
                <c:pt idx="4">
                  <c:v>0</c:v>
                </c:pt>
                <c:pt idx="5">
                  <c:v>14.593175817566141</c:v>
                </c:pt>
                <c:pt idx="6">
                  <c:v>14.297536195322971</c:v>
                </c:pt>
                <c:pt idx="7">
                  <c:v>14.665717917582194</c:v>
                </c:pt>
                <c:pt idx="8">
                  <c:v>14.439613709866803</c:v>
                </c:pt>
                <c:pt idx="9">
                  <c:v>14.679910531090728</c:v>
                </c:pt>
                <c:pt idx="10">
                  <c:v>15.050192540020294</c:v>
                </c:pt>
                <c:pt idx="11">
                  <c:v>15.104789680463341</c:v>
                </c:pt>
                <c:pt idx="12">
                  <c:v>0</c:v>
                </c:pt>
                <c:pt idx="13">
                  <c:v>14.618125530270417</c:v>
                </c:pt>
                <c:pt idx="14">
                  <c:v>15.116738211951334</c:v>
                </c:pt>
                <c:pt idx="15">
                  <c:v>14.821442777839644</c:v>
                </c:pt>
                <c:pt idx="16">
                  <c:v>15.389221032434989</c:v>
                </c:pt>
                <c:pt idx="17">
                  <c:v>14.596314437379945</c:v>
                </c:pt>
                <c:pt idx="18">
                  <c:v>15.320092255685505</c:v>
                </c:pt>
                <c:pt idx="19">
                  <c:v>15.191451014464896</c:v>
                </c:pt>
                <c:pt idx="20">
                  <c:v>0</c:v>
                </c:pt>
                <c:pt idx="21">
                  <c:v>14.279268734299494</c:v>
                </c:pt>
                <c:pt idx="22">
                  <c:v>14.159864991859944</c:v>
                </c:pt>
                <c:pt idx="23">
                  <c:v>14.818618099546821</c:v>
                </c:pt>
                <c:pt idx="24">
                  <c:v>14.666965148459107</c:v>
                </c:pt>
                <c:pt idx="25">
                  <c:v>14.499502193243377</c:v>
                </c:pt>
                <c:pt idx="26">
                  <c:v>0</c:v>
                </c:pt>
                <c:pt idx="27">
                  <c:v>14.769512468126022</c:v>
                </c:pt>
                <c:pt idx="28">
                  <c:v>14.939314786574887</c:v>
                </c:pt>
                <c:pt idx="29">
                  <c:v>14.535013573974071</c:v>
                </c:pt>
                <c:pt idx="30">
                  <c:v>15.521188443246659</c:v>
                </c:pt>
                <c:pt idx="31">
                  <c:v>14.428529207065449</c:v>
                </c:pt>
                <c:pt idx="32">
                  <c:v>14.459182075406202</c:v>
                </c:pt>
                <c:pt idx="33">
                  <c:v>15.537766221222221</c:v>
                </c:pt>
                <c:pt idx="34">
                  <c:v>0</c:v>
                </c:pt>
                <c:pt idx="35">
                  <c:v>14.762514265828834</c:v>
                </c:pt>
                <c:pt idx="36">
                  <c:v>0</c:v>
                </c:pt>
                <c:pt idx="37">
                  <c:v>14.899364636930093</c:v>
                </c:pt>
                <c:pt idx="38">
                  <c:v>14.837786602999778</c:v>
                </c:pt>
                <c:pt idx="39">
                  <c:v>14.713419134842693</c:v>
                </c:pt>
                <c:pt idx="40">
                  <c:v>15.321943119734065</c:v>
                </c:pt>
                <c:pt idx="41">
                  <c:v>0</c:v>
                </c:pt>
                <c:pt idx="42">
                  <c:v>15.0810349788434</c:v>
                </c:pt>
                <c:pt idx="43">
                  <c:v>14.503442018410116</c:v>
                </c:pt>
                <c:pt idx="44">
                  <c:v>14.809649594191981</c:v>
                </c:pt>
                <c:pt idx="45">
                  <c:v>15.660299958194498</c:v>
                </c:pt>
                <c:pt idx="46">
                  <c:v>15.958654172688437</c:v>
                </c:pt>
                <c:pt idx="47">
                  <c:v>16.441819202055473</c:v>
                </c:pt>
                <c:pt idx="48">
                  <c:v>16.480079558976463</c:v>
                </c:pt>
                <c:pt idx="49">
                  <c:v>16.374052367727259</c:v>
                </c:pt>
                <c:pt idx="50">
                  <c:v>16.423246693359587</c:v>
                </c:pt>
                <c:pt idx="51">
                  <c:v>16.348098378027284</c:v>
                </c:pt>
                <c:pt idx="52">
                  <c:v>16.409737055110622</c:v>
                </c:pt>
                <c:pt idx="53">
                  <c:v>16.434153571066602</c:v>
                </c:pt>
                <c:pt idx="54">
                  <c:v>16.33168233166796</c:v>
                </c:pt>
                <c:pt idx="55">
                  <c:v>16.390884789583978</c:v>
                </c:pt>
                <c:pt idx="56">
                  <c:v>16.376988247140677</c:v>
                </c:pt>
                <c:pt idx="57">
                  <c:v>16.427773271697458</c:v>
                </c:pt>
                <c:pt idx="58">
                  <c:v>16.366336089642544</c:v>
                </c:pt>
                <c:pt idx="59">
                  <c:v>16.104625367027705</c:v>
                </c:pt>
                <c:pt idx="60">
                  <c:v>15.744084001991348</c:v>
                </c:pt>
                <c:pt idx="61">
                  <c:v>15.316247198603028</c:v>
                </c:pt>
                <c:pt idx="62">
                  <c:v>15.202563235931784</c:v>
                </c:pt>
                <c:pt idx="63">
                  <c:v>14.856873530450656</c:v>
                </c:pt>
                <c:pt idx="64">
                  <c:v>15.464626640043466</c:v>
                </c:pt>
                <c:pt idx="65">
                  <c:v>14.466608893517078</c:v>
                </c:pt>
                <c:pt idx="66">
                  <c:v>14.593169168463017</c:v>
                </c:pt>
                <c:pt idx="67">
                  <c:v>14.505609137642102</c:v>
                </c:pt>
                <c:pt idx="68">
                  <c:v>0</c:v>
                </c:pt>
                <c:pt idx="69">
                  <c:v>15.481698399920329</c:v>
                </c:pt>
                <c:pt idx="70">
                  <c:v>0</c:v>
                </c:pt>
                <c:pt idx="71">
                  <c:v>0</c:v>
                </c:pt>
                <c:pt idx="72">
                  <c:v>15.145728921840215</c:v>
                </c:pt>
                <c:pt idx="73">
                  <c:v>14.992284154064269</c:v>
                </c:pt>
                <c:pt idx="74">
                  <c:v>14.339872611985102</c:v>
                </c:pt>
                <c:pt idx="75">
                  <c:v>14.518671836437308</c:v>
                </c:pt>
                <c:pt idx="76">
                  <c:v>0</c:v>
                </c:pt>
                <c:pt idx="77">
                  <c:v>14.288602421398208</c:v>
                </c:pt>
                <c:pt idx="78">
                  <c:v>14.891300454434338</c:v>
                </c:pt>
                <c:pt idx="79">
                  <c:v>15.590887512404443</c:v>
                </c:pt>
                <c:pt idx="80">
                  <c:v>14.953144529088229</c:v>
                </c:pt>
                <c:pt idx="81">
                  <c:v>15.42819636873185</c:v>
                </c:pt>
                <c:pt idx="82">
                  <c:v>14.552317719504103</c:v>
                </c:pt>
                <c:pt idx="83">
                  <c:v>15.038183263732471</c:v>
                </c:pt>
                <c:pt idx="84">
                  <c:v>15.17870650760255</c:v>
                </c:pt>
                <c:pt idx="85">
                  <c:v>15.160687423994005</c:v>
                </c:pt>
                <c:pt idx="86">
                  <c:v>14.465945433693955</c:v>
                </c:pt>
                <c:pt idx="87">
                  <c:v>14.737707763507167</c:v>
                </c:pt>
                <c:pt idx="88">
                  <c:v>15.001289458488205</c:v>
                </c:pt>
                <c:pt idx="89">
                  <c:v>0</c:v>
                </c:pt>
                <c:pt idx="90">
                  <c:v>0</c:v>
                </c:pt>
                <c:pt idx="91">
                  <c:v>14.732402204355795</c:v>
                </c:pt>
                <c:pt idx="92">
                  <c:v>14.393727837535138</c:v>
                </c:pt>
                <c:pt idx="93">
                  <c:v>15.194492140958124</c:v>
                </c:pt>
                <c:pt idx="94">
                  <c:v>15.22025849532168</c:v>
                </c:pt>
                <c:pt idx="95">
                  <c:v>14.551809727802473</c:v>
                </c:pt>
                <c:pt idx="96">
                  <c:v>15.218568325506126</c:v>
                </c:pt>
                <c:pt idx="97">
                  <c:v>14.080550370504698</c:v>
                </c:pt>
                <c:pt idx="98">
                  <c:v>0</c:v>
                </c:pt>
                <c:pt idx="99">
                  <c:v>15.174598632620867</c:v>
                </c:pt>
                <c:pt idx="100">
                  <c:v>15.053710784559518</c:v>
                </c:pt>
                <c:pt idx="101">
                  <c:v>15.261460338642467</c:v>
                </c:pt>
                <c:pt idx="102">
                  <c:v>14.919704489565953</c:v>
                </c:pt>
                <c:pt idx="103">
                  <c:v>15.110941043685145</c:v>
                </c:pt>
                <c:pt idx="104">
                  <c:v>14.634175880107104</c:v>
                </c:pt>
                <c:pt idx="105">
                  <c:v>15.630399395764584</c:v>
                </c:pt>
                <c:pt idx="106">
                  <c:v>14.327421263944895</c:v>
                </c:pt>
                <c:pt idx="107">
                  <c:v>15.06544339283168</c:v>
                </c:pt>
                <c:pt idx="108">
                  <c:v>14.886096014703664</c:v>
                </c:pt>
                <c:pt idx="109">
                  <c:v>14.323956097276394</c:v>
                </c:pt>
                <c:pt idx="110">
                  <c:v>15.175497607236835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D-F9D2-4402-894B-E26D4F55B55A}"/>
            </c:ext>
          </c:extLst>
        </c:ser>
        <c:ser>
          <c:idx val="62"/>
          <c:order val="62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'Cos500'!$BP$150:$BP$265</c:f>
              <c:numCache>
                <c:formatCode>General</c:formatCode>
                <c:ptCount val="116"/>
                <c:pt idx="0">
                  <c:v>0</c:v>
                </c:pt>
                <c:pt idx="1">
                  <c:v>15.159939372058281</c:v>
                </c:pt>
                <c:pt idx="2">
                  <c:v>14.065733539011005</c:v>
                </c:pt>
                <c:pt idx="3">
                  <c:v>14.317130061337137</c:v>
                </c:pt>
                <c:pt idx="4">
                  <c:v>14.667950005570773</c:v>
                </c:pt>
                <c:pt idx="5">
                  <c:v>15.026654180113105</c:v>
                </c:pt>
                <c:pt idx="6">
                  <c:v>14.905880303325056</c:v>
                </c:pt>
                <c:pt idx="7">
                  <c:v>14.936439845811766</c:v>
                </c:pt>
                <c:pt idx="8">
                  <c:v>14.786533155618642</c:v>
                </c:pt>
                <c:pt idx="9">
                  <c:v>14.552865246218177</c:v>
                </c:pt>
                <c:pt idx="10">
                  <c:v>14.729934251122787</c:v>
                </c:pt>
                <c:pt idx="11">
                  <c:v>15.372612862456267</c:v>
                </c:pt>
                <c:pt idx="12">
                  <c:v>14.540467751162304</c:v>
                </c:pt>
                <c:pt idx="13">
                  <c:v>14.688412702362681</c:v>
                </c:pt>
                <c:pt idx="14">
                  <c:v>0</c:v>
                </c:pt>
                <c:pt idx="15">
                  <c:v>14.911646248084617</c:v>
                </c:pt>
                <c:pt idx="16">
                  <c:v>0</c:v>
                </c:pt>
                <c:pt idx="17">
                  <c:v>14.471552796138448</c:v>
                </c:pt>
                <c:pt idx="18">
                  <c:v>14.659980816761003</c:v>
                </c:pt>
                <c:pt idx="19">
                  <c:v>14.372192797636282</c:v>
                </c:pt>
                <c:pt idx="20">
                  <c:v>15.111328896480304</c:v>
                </c:pt>
                <c:pt idx="21">
                  <c:v>14.493701271438493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14.435556120418701</c:v>
                </c:pt>
                <c:pt idx="26">
                  <c:v>14.721440441895489</c:v>
                </c:pt>
                <c:pt idx="27">
                  <c:v>14.330810342566343</c:v>
                </c:pt>
                <c:pt idx="28">
                  <c:v>15.41080590429951</c:v>
                </c:pt>
                <c:pt idx="29">
                  <c:v>0</c:v>
                </c:pt>
                <c:pt idx="30">
                  <c:v>14.904217687268979</c:v>
                </c:pt>
                <c:pt idx="31">
                  <c:v>14.760979696589629</c:v>
                </c:pt>
                <c:pt idx="32">
                  <c:v>14.72855140192393</c:v>
                </c:pt>
                <c:pt idx="33">
                  <c:v>14.409676188349842</c:v>
                </c:pt>
                <c:pt idx="34">
                  <c:v>14.71988374922101</c:v>
                </c:pt>
                <c:pt idx="35">
                  <c:v>14.5038505816135</c:v>
                </c:pt>
                <c:pt idx="36">
                  <c:v>14.487987037069136</c:v>
                </c:pt>
                <c:pt idx="37">
                  <c:v>14.779843867646976</c:v>
                </c:pt>
                <c:pt idx="38">
                  <c:v>14.359955892282079</c:v>
                </c:pt>
                <c:pt idx="39">
                  <c:v>14.615772827558709</c:v>
                </c:pt>
                <c:pt idx="40">
                  <c:v>14.865321067613358</c:v>
                </c:pt>
                <c:pt idx="41">
                  <c:v>14.241917365062395</c:v>
                </c:pt>
                <c:pt idx="42">
                  <c:v>14.752574279046769</c:v>
                </c:pt>
                <c:pt idx="43">
                  <c:v>14.978726808848744</c:v>
                </c:pt>
                <c:pt idx="44">
                  <c:v>14.851376387373714</c:v>
                </c:pt>
                <c:pt idx="45">
                  <c:v>15.439646851455658</c:v>
                </c:pt>
                <c:pt idx="46">
                  <c:v>16.013671491067928</c:v>
                </c:pt>
                <c:pt idx="47">
                  <c:v>16.269768542353095</c:v>
                </c:pt>
                <c:pt idx="48">
                  <c:v>16.408769786631559</c:v>
                </c:pt>
                <c:pt idx="49">
                  <c:v>16.37712495358025</c:v>
                </c:pt>
                <c:pt idx="50">
                  <c:v>16.372245327963761</c:v>
                </c:pt>
                <c:pt idx="51">
                  <c:v>16.463243300181183</c:v>
                </c:pt>
                <c:pt idx="52">
                  <c:v>16.269957518198321</c:v>
                </c:pt>
                <c:pt idx="53">
                  <c:v>16.333378749311862</c:v>
                </c:pt>
                <c:pt idx="54">
                  <c:v>16.369833452526631</c:v>
                </c:pt>
                <c:pt idx="55">
                  <c:v>16.250556612792565</c:v>
                </c:pt>
                <c:pt idx="56">
                  <c:v>16.42864818952733</c:v>
                </c:pt>
                <c:pt idx="57">
                  <c:v>16.28714867813833</c:v>
                </c:pt>
                <c:pt idx="58">
                  <c:v>16.307892712004207</c:v>
                </c:pt>
                <c:pt idx="59">
                  <c:v>16.232241153639613</c:v>
                </c:pt>
                <c:pt idx="60">
                  <c:v>15.961951890356307</c:v>
                </c:pt>
                <c:pt idx="61">
                  <c:v>14.874634576672987</c:v>
                </c:pt>
                <c:pt idx="62">
                  <c:v>14.518697489206861</c:v>
                </c:pt>
                <c:pt idx="63">
                  <c:v>14.372756475617804</c:v>
                </c:pt>
                <c:pt idx="64">
                  <c:v>0</c:v>
                </c:pt>
                <c:pt idx="65">
                  <c:v>14.662610996444576</c:v>
                </c:pt>
                <c:pt idx="66">
                  <c:v>14.865878555419759</c:v>
                </c:pt>
                <c:pt idx="67">
                  <c:v>14.241394550564827</c:v>
                </c:pt>
                <c:pt idx="68">
                  <c:v>14.442273547820802</c:v>
                </c:pt>
                <c:pt idx="69">
                  <c:v>0</c:v>
                </c:pt>
                <c:pt idx="70">
                  <c:v>14.157730495910807</c:v>
                </c:pt>
                <c:pt idx="71">
                  <c:v>14.848782862749054</c:v>
                </c:pt>
                <c:pt idx="72">
                  <c:v>14.486240566340108</c:v>
                </c:pt>
                <c:pt idx="73">
                  <c:v>14.481923955558116</c:v>
                </c:pt>
                <c:pt idx="74">
                  <c:v>14.835660455137445</c:v>
                </c:pt>
                <c:pt idx="75">
                  <c:v>14.478415692759082</c:v>
                </c:pt>
                <c:pt idx="76">
                  <c:v>14.309920664350287</c:v>
                </c:pt>
                <c:pt idx="77">
                  <c:v>14.881691579081856</c:v>
                </c:pt>
                <c:pt idx="78">
                  <c:v>14.129677488210925</c:v>
                </c:pt>
                <c:pt idx="79">
                  <c:v>15.113955044693183</c:v>
                </c:pt>
                <c:pt idx="80">
                  <c:v>14.872273720407065</c:v>
                </c:pt>
                <c:pt idx="81">
                  <c:v>0</c:v>
                </c:pt>
                <c:pt idx="82">
                  <c:v>14.737795940531198</c:v>
                </c:pt>
                <c:pt idx="83">
                  <c:v>14.486725104024687</c:v>
                </c:pt>
                <c:pt idx="84">
                  <c:v>0</c:v>
                </c:pt>
                <c:pt idx="85">
                  <c:v>15.815531925846967</c:v>
                </c:pt>
                <c:pt idx="86">
                  <c:v>15.401426390874223</c:v>
                </c:pt>
                <c:pt idx="87">
                  <c:v>14.296270197526797</c:v>
                </c:pt>
                <c:pt idx="88">
                  <c:v>15.211212678836823</c:v>
                </c:pt>
                <c:pt idx="89">
                  <c:v>15.075498054890538</c:v>
                </c:pt>
                <c:pt idx="90">
                  <c:v>14.237875364225486</c:v>
                </c:pt>
                <c:pt idx="91">
                  <c:v>0</c:v>
                </c:pt>
                <c:pt idx="92">
                  <c:v>0</c:v>
                </c:pt>
                <c:pt idx="93">
                  <c:v>14.312478845158518</c:v>
                </c:pt>
                <c:pt idx="94">
                  <c:v>15.502717917965931</c:v>
                </c:pt>
                <c:pt idx="95">
                  <c:v>14.664918256873511</c:v>
                </c:pt>
                <c:pt idx="96">
                  <c:v>15.029839953110601</c:v>
                </c:pt>
                <c:pt idx="97">
                  <c:v>15.017996071108582</c:v>
                </c:pt>
                <c:pt idx="98">
                  <c:v>14.543217856794588</c:v>
                </c:pt>
                <c:pt idx="99">
                  <c:v>14.693074577900488</c:v>
                </c:pt>
                <c:pt idx="100">
                  <c:v>14.827409986253102</c:v>
                </c:pt>
                <c:pt idx="101">
                  <c:v>0</c:v>
                </c:pt>
                <c:pt idx="102">
                  <c:v>15.286596795601028</c:v>
                </c:pt>
                <c:pt idx="103">
                  <c:v>15.155313107325899</c:v>
                </c:pt>
                <c:pt idx="104">
                  <c:v>15.032138273424245</c:v>
                </c:pt>
                <c:pt idx="105">
                  <c:v>15.106662855204423</c:v>
                </c:pt>
                <c:pt idx="106">
                  <c:v>14.714664992862536</c:v>
                </c:pt>
                <c:pt idx="107">
                  <c:v>15.181726426920648</c:v>
                </c:pt>
                <c:pt idx="108">
                  <c:v>0</c:v>
                </c:pt>
                <c:pt idx="109">
                  <c:v>14.769259873422177</c:v>
                </c:pt>
                <c:pt idx="110">
                  <c:v>14.802657441911736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E-F9D2-4402-894B-E26D4F55B55A}"/>
            </c:ext>
          </c:extLst>
        </c:ser>
        <c:ser>
          <c:idx val="63"/>
          <c:order val="63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'Cos500'!$BQ$150:$BQ$265</c:f>
              <c:numCache>
                <c:formatCode>General</c:formatCode>
                <c:ptCount val="116"/>
                <c:pt idx="0">
                  <c:v>0</c:v>
                </c:pt>
                <c:pt idx="1">
                  <c:v>15.389906412563725</c:v>
                </c:pt>
                <c:pt idx="2">
                  <c:v>0</c:v>
                </c:pt>
                <c:pt idx="3">
                  <c:v>14.263865580492183</c:v>
                </c:pt>
                <c:pt idx="4">
                  <c:v>14.814170987955087</c:v>
                </c:pt>
                <c:pt idx="5">
                  <c:v>14.412646153953057</c:v>
                </c:pt>
                <c:pt idx="6">
                  <c:v>0</c:v>
                </c:pt>
                <c:pt idx="7">
                  <c:v>15.467937216020811</c:v>
                </c:pt>
                <c:pt idx="8">
                  <c:v>14.988641661145367</c:v>
                </c:pt>
                <c:pt idx="9">
                  <c:v>0</c:v>
                </c:pt>
                <c:pt idx="10">
                  <c:v>14.931636077933998</c:v>
                </c:pt>
                <c:pt idx="11">
                  <c:v>0</c:v>
                </c:pt>
                <c:pt idx="12">
                  <c:v>14.912327560796532</c:v>
                </c:pt>
                <c:pt idx="13">
                  <c:v>15.253379203183339</c:v>
                </c:pt>
                <c:pt idx="14">
                  <c:v>14.643469949218682</c:v>
                </c:pt>
                <c:pt idx="15">
                  <c:v>14.526030896399609</c:v>
                </c:pt>
                <c:pt idx="16">
                  <c:v>15.103489342134409</c:v>
                </c:pt>
                <c:pt idx="17">
                  <c:v>15.027440738885705</c:v>
                </c:pt>
                <c:pt idx="18">
                  <c:v>14.976174987739629</c:v>
                </c:pt>
                <c:pt idx="19">
                  <c:v>0</c:v>
                </c:pt>
                <c:pt idx="20">
                  <c:v>0</c:v>
                </c:pt>
                <c:pt idx="21">
                  <c:v>14.893286440452121</c:v>
                </c:pt>
                <c:pt idx="22">
                  <c:v>15.772608085246436</c:v>
                </c:pt>
                <c:pt idx="23">
                  <c:v>14.797051378785373</c:v>
                </c:pt>
                <c:pt idx="24">
                  <c:v>14.968747647410641</c:v>
                </c:pt>
                <c:pt idx="25">
                  <c:v>14.995292888321924</c:v>
                </c:pt>
                <c:pt idx="26">
                  <c:v>14.71858430491112</c:v>
                </c:pt>
                <c:pt idx="27">
                  <c:v>0</c:v>
                </c:pt>
                <c:pt idx="28">
                  <c:v>15.307488550012767</c:v>
                </c:pt>
                <c:pt idx="29">
                  <c:v>15.058286108987257</c:v>
                </c:pt>
                <c:pt idx="30">
                  <c:v>0</c:v>
                </c:pt>
                <c:pt idx="31">
                  <c:v>14.962266077815487</c:v>
                </c:pt>
                <c:pt idx="32">
                  <c:v>15.587360694921149</c:v>
                </c:pt>
                <c:pt idx="33">
                  <c:v>15.045027088257253</c:v>
                </c:pt>
                <c:pt idx="34">
                  <c:v>14.947144913181146</c:v>
                </c:pt>
                <c:pt idx="35">
                  <c:v>15.135890811447478</c:v>
                </c:pt>
                <c:pt idx="36">
                  <c:v>14.844655144095954</c:v>
                </c:pt>
                <c:pt idx="37">
                  <c:v>0</c:v>
                </c:pt>
                <c:pt idx="38">
                  <c:v>14.984249546094398</c:v>
                </c:pt>
                <c:pt idx="39">
                  <c:v>15.175153038859644</c:v>
                </c:pt>
                <c:pt idx="40">
                  <c:v>14.436417898990877</c:v>
                </c:pt>
                <c:pt idx="41">
                  <c:v>0</c:v>
                </c:pt>
                <c:pt idx="42">
                  <c:v>14.827273291123046</c:v>
                </c:pt>
                <c:pt idx="43">
                  <c:v>0</c:v>
                </c:pt>
                <c:pt idx="44">
                  <c:v>14.706246116280601</c:v>
                </c:pt>
                <c:pt idx="45">
                  <c:v>14.755741118097669</c:v>
                </c:pt>
                <c:pt idx="46">
                  <c:v>16.050771913750275</c:v>
                </c:pt>
                <c:pt idx="47">
                  <c:v>16.245803744957509</c:v>
                </c:pt>
                <c:pt idx="48">
                  <c:v>16.28627004689745</c:v>
                </c:pt>
                <c:pt idx="49">
                  <c:v>16.376468369862071</c:v>
                </c:pt>
                <c:pt idx="50">
                  <c:v>16.324845026983624</c:v>
                </c:pt>
                <c:pt idx="51">
                  <c:v>16.370125252675187</c:v>
                </c:pt>
                <c:pt idx="52">
                  <c:v>16.356073684348274</c:v>
                </c:pt>
                <c:pt idx="53">
                  <c:v>16.31007700532426</c:v>
                </c:pt>
                <c:pt idx="54">
                  <c:v>16.390982770955254</c:v>
                </c:pt>
                <c:pt idx="55">
                  <c:v>16.439026210696262</c:v>
                </c:pt>
                <c:pt idx="56">
                  <c:v>16.473403022682135</c:v>
                </c:pt>
                <c:pt idx="57">
                  <c:v>16.435087512304591</c:v>
                </c:pt>
                <c:pt idx="58">
                  <c:v>16.480333978715375</c:v>
                </c:pt>
                <c:pt idx="59">
                  <c:v>16.340319162837666</c:v>
                </c:pt>
                <c:pt idx="60">
                  <c:v>15.91789420504325</c:v>
                </c:pt>
                <c:pt idx="61">
                  <c:v>15.567714336602657</c:v>
                </c:pt>
                <c:pt idx="62">
                  <c:v>14.68675554982139</c:v>
                </c:pt>
                <c:pt idx="63">
                  <c:v>14.907105957296276</c:v>
                </c:pt>
                <c:pt idx="64">
                  <c:v>14.346640452655697</c:v>
                </c:pt>
                <c:pt idx="65">
                  <c:v>14.788508458869785</c:v>
                </c:pt>
                <c:pt idx="66">
                  <c:v>0</c:v>
                </c:pt>
                <c:pt idx="67">
                  <c:v>14.651959941095777</c:v>
                </c:pt>
                <c:pt idx="68">
                  <c:v>0</c:v>
                </c:pt>
                <c:pt idx="69">
                  <c:v>0</c:v>
                </c:pt>
                <c:pt idx="70">
                  <c:v>14.549422632116372</c:v>
                </c:pt>
                <c:pt idx="71">
                  <c:v>0</c:v>
                </c:pt>
                <c:pt idx="72">
                  <c:v>15.033985562031019</c:v>
                </c:pt>
                <c:pt idx="73">
                  <c:v>14.968276960069451</c:v>
                </c:pt>
                <c:pt idx="74">
                  <c:v>15.130059593895561</c:v>
                </c:pt>
                <c:pt idx="75">
                  <c:v>14.484123950066749</c:v>
                </c:pt>
                <c:pt idx="76">
                  <c:v>0</c:v>
                </c:pt>
                <c:pt idx="77">
                  <c:v>0</c:v>
                </c:pt>
                <c:pt idx="78">
                  <c:v>14.663641099795056</c:v>
                </c:pt>
                <c:pt idx="79">
                  <c:v>15.335255249523787</c:v>
                </c:pt>
                <c:pt idx="80">
                  <c:v>14.388545220095956</c:v>
                </c:pt>
                <c:pt idx="81">
                  <c:v>0</c:v>
                </c:pt>
                <c:pt idx="82">
                  <c:v>14.657899229202727</c:v>
                </c:pt>
                <c:pt idx="83">
                  <c:v>15.160899760160611</c:v>
                </c:pt>
                <c:pt idx="84">
                  <c:v>14.394663522829889</c:v>
                </c:pt>
                <c:pt idx="85">
                  <c:v>14.996696601947482</c:v>
                </c:pt>
                <c:pt idx="86">
                  <c:v>15.015158700958832</c:v>
                </c:pt>
                <c:pt idx="87">
                  <c:v>14.804331992765471</c:v>
                </c:pt>
                <c:pt idx="88">
                  <c:v>14.701167178612586</c:v>
                </c:pt>
                <c:pt idx="89">
                  <c:v>14.517438718154512</c:v>
                </c:pt>
                <c:pt idx="90">
                  <c:v>0</c:v>
                </c:pt>
                <c:pt idx="91">
                  <c:v>0</c:v>
                </c:pt>
                <c:pt idx="92">
                  <c:v>15.298330080581886</c:v>
                </c:pt>
                <c:pt idx="93">
                  <c:v>0</c:v>
                </c:pt>
                <c:pt idx="94">
                  <c:v>14.88648029069919</c:v>
                </c:pt>
                <c:pt idx="95">
                  <c:v>15.337953177491698</c:v>
                </c:pt>
                <c:pt idx="96">
                  <c:v>14.542476856009628</c:v>
                </c:pt>
                <c:pt idx="97">
                  <c:v>14.927878282856732</c:v>
                </c:pt>
                <c:pt idx="98">
                  <c:v>0</c:v>
                </c:pt>
                <c:pt idx="99">
                  <c:v>15.066939096345935</c:v>
                </c:pt>
                <c:pt idx="100">
                  <c:v>0</c:v>
                </c:pt>
                <c:pt idx="101">
                  <c:v>15.063549326397604</c:v>
                </c:pt>
                <c:pt idx="102">
                  <c:v>14.812419650780832</c:v>
                </c:pt>
                <c:pt idx="103">
                  <c:v>15.251021010918798</c:v>
                </c:pt>
                <c:pt idx="104">
                  <c:v>15.27057636315973</c:v>
                </c:pt>
                <c:pt idx="105">
                  <c:v>14.497380996730653</c:v>
                </c:pt>
                <c:pt idx="106">
                  <c:v>15.041119388474545</c:v>
                </c:pt>
                <c:pt idx="107">
                  <c:v>15.414741941001205</c:v>
                </c:pt>
                <c:pt idx="108">
                  <c:v>14.665176054846254</c:v>
                </c:pt>
                <c:pt idx="109">
                  <c:v>0</c:v>
                </c:pt>
                <c:pt idx="110">
                  <c:v>14.680521340810889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F-F9D2-4402-894B-E26D4F55B55A}"/>
            </c:ext>
          </c:extLst>
        </c:ser>
        <c:ser>
          <c:idx val="64"/>
          <c:order val="64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'Cos500'!$BR$150:$BR$265</c:f>
              <c:numCache>
                <c:formatCode>General</c:formatCode>
                <c:ptCount val="116"/>
                <c:pt idx="0">
                  <c:v>0</c:v>
                </c:pt>
                <c:pt idx="1">
                  <c:v>14.9779386420999</c:v>
                </c:pt>
                <c:pt idx="2">
                  <c:v>14.848840070620994</c:v>
                </c:pt>
                <c:pt idx="3">
                  <c:v>14.85136354534491</c:v>
                </c:pt>
                <c:pt idx="4">
                  <c:v>15.070835311846631</c:v>
                </c:pt>
                <c:pt idx="5">
                  <c:v>0</c:v>
                </c:pt>
                <c:pt idx="6">
                  <c:v>15.01122798983927</c:v>
                </c:pt>
                <c:pt idx="7">
                  <c:v>15.062011386537907</c:v>
                </c:pt>
                <c:pt idx="8">
                  <c:v>14.800076158663497</c:v>
                </c:pt>
                <c:pt idx="9">
                  <c:v>0</c:v>
                </c:pt>
                <c:pt idx="10">
                  <c:v>14.344120017388903</c:v>
                </c:pt>
                <c:pt idx="11">
                  <c:v>15.268622428632973</c:v>
                </c:pt>
                <c:pt idx="12">
                  <c:v>15.030371789102928</c:v>
                </c:pt>
                <c:pt idx="13">
                  <c:v>15.452454244247917</c:v>
                </c:pt>
                <c:pt idx="14">
                  <c:v>15.291015676096832</c:v>
                </c:pt>
                <c:pt idx="15">
                  <c:v>14.668315081770634</c:v>
                </c:pt>
                <c:pt idx="16">
                  <c:v>14.964535397426529</c:v>
                </c:pt>
                <c:pt idx="17">
                  <c:v>15.004123746334342</c:v>
                </c:pt>
                <c:pt idx="18">
                  <c:v>15.218926561736872</c:v>
                </c:pt>
                <c:pt idx="19">
                  <c:v>14.802094737903712</c:v>
                </c:pt>
                <c:pt idx="20">
                  <c:v>14.750301998081072</c:v>
                </c:pt>
                <c:pt idx="21">
                  <c:v>15.204422526217718</c:v>
                </c:pt>
                <c:pt idx="22">
                  <c:v>14.59814569720834</c:v>
                </c:pt>
                <c:pt idx="23">
                  <c:v>14.823172857285021</c:v>
                </c:pt>
                <c:pt idx="24">
                  <c:v>14.68013645394228</c:v>
                </c:pt>
                <c:pt idx="25">
                  <c:v>15.279453622054351</c:v>
                </c:pt>
                <c:pt idx="26">
                  <c:v>14.540587846941403</c:v>
                </c:pt>
                <c:pt idx="27">
                  <c:v>14.815822716934914</c:v>
                </c:pt>
                <c:pt idx="28">
                  <c:v>14.743827921735047</c:v>
                </c:pt>
                <c:pt idx="29">
                  <c:v>14.856547342717723</c:v>
                </c:pt>
                <c:pt idx="30">
                  <c:v>15.166268888729684</c:v>
                </c:pt>
                <c:pt idx="31">
                  <c:v>0</c:v>
                </c:pt>
                <c:pt idx="32">
                  <c:v>14.914069851774238</c:v>
                </c:pt>
                <c:pt idx="33">
                  <c:v>14.480792850906175</c:v>
                </c:pt>
                <c:pt idx="34">
                  <c:v>14.895628869781243</c:v>
                </c:pt>
                <c:pt idx="35">
                  <c:v>14.527559016165442</c:v>
                </c:pt>
                <c:pt idx="36">
                  <c:v>0</c:v>
                </c:pt>
                <c:pt idx="37">
                  <c:v>14.685225203159639</c:v>
                </c:pt>
                <c:pt idx="38">
                  <c:v>14.397231531100324</c:v>
                </c:pt>
                <c:pt idx="39">
                  <c:v>14.747784954331788</c:v>
                </c:pt>
                <c:pt idx="40">
                  <c:v>14.782970057857387</c:v>
                </c:pt>
                <c:pt idx="41">
                  <c:v>15.059739069070648</c:v>
                </c:pt>
                <c:pt idx="42">
                  <c:v>14.438186223729744</c:v>
                </c:pt>
                <c:pt idx="43">
                  <c:v>0</c:v>
                </c:pt>
                <c:pt idx="44">
                  <c:v>14.280165047708504</c:v>
                </c:pt>
                <c:pt idx="45">
                  <c:v>15.356641468352557</c:v>
                </c:pt>
                <c:pt idx="46">
                  <c:v>16.008360605065448</c:v>
                </c:pt>
                <c:pt idx="47">
                  <c:v>16.104575702447416</c:v>
                </c:pt>
                <c:pt idx="48">
                  <c:v>16.318709076493583</c:v>
                </c:pt>
                <c:pt idx="49">
                  <c:v>16.338822899476487</c:v>
                </c:pt>
                <c:pt idx="50">
                  <c:v>16.348001919781286</c:v>
                </c:pt>
                <c:pt idx="51">
                  <c:v>16.448313577256549</c:v>
                </c:pt>
                <c:pt idx="52">
                  <c:v>16.459822045833562</c:v>
                </c:pt>
                <c:pt idx="53">
                  <c:v>16.371465013873095</c:v>
                </c:pt>
                <c:pt idx="54">
                  <c:v>16.336871817836244</c:v>
                </c:pt>
                <c:pt idx="55">
                  <c:v>16.373606135107302</c:v>
                </c:pt>
                <c:pt idx="56">
                  <c:v>16.426308706034813</c:v>
                </c:pt>
                <c:pt idx="57">
                  <c:v>16.415325651711825</c:v>
                </c:pt>
                <c:pt idx="58">
                  <c:v>16.383329653740017</c:v>
                </c:pt>
                <c:pt idx="59">
                  <c:v>16.286845902603027</c:v>
                </c:pt>
                <c:pt idx="60">
                  <c:v>15.985895321833432</c:v>
                </c:pt>
                <c:pt idx="61">
                  <c:v>15.506612578001603</c:v>
                </c:pt>
                <c:pt idx="62">
                  <c:v>14.669998011799283</c:v>
                </c:pt>
                <c:pt idx="63">
                  <c:v>15.195012176945349</c:v>
                </c:pt>
                <c:pt idx="64">
                  <c:v>14.598850122442645</c:v>
                </c:pt>
                <c:pt idx="65">
                  <c:v>14.779976873364252</c:v>
                </c:pt>
                <c:pt idx="66">
                  <c:v>14.345574655560364</c:v>
                </c:pt>
                <c:pt idx="67">
                  <c:v>14.615047928012816</c:v>
                </c:pt>
                <c:pt idx="68">
                  <c:v>14.599294520877409</c:v>
                </c:pt>
                <c:pt idx="69">
                  <c:v>0</c:v>
                </c:pt>
                <c:pt idx="70">
                  <c:v>14.956656977083604</c:v>
                </c:pt>
                <c:pt idx="71">
                  <c:v>15.038350879479115</c:v>
                </c:pt>
                <c:pt idx="72">
                  <c:v>15.13471772586181</c:v>
                </c:pt>
                <c:pt idx="73">
                  <c:v>14.511665490952899</c:v>
                </c:pt>
                <c:pt idx="74">
                  <c:v>14.945356304017904</c:v>
                </c:pt>
                <c:pt idx="75">
                  <c:v>14.468145646865398</c:v>
                </c:pt>
                <c:pt idx="76">
                  <c:v>14.145946835041311</c:v>
                </c:pt>
                <c:pt idx="77">
                  <c:v>14.457583689801313</c:v>
                </c:pt>
                <c:pt idx="78">
                  <c:v>14.630632768928223</c:v>
                </c:pt>
                <c:pt idx="79">
                  <c:v>14.652749019086844</c:v>
                </c:pt>
                <c:pt idx="80">
                  <c:v>15.251594423838405</c:v>
                </c:pt>
                <c:pt idx="81">
                  <c:v>0</c:v>
                </c:pt>
                <c:pt idx="82">
                  <c:v>14.832635989115667</c:v>
                </c:pt>
                <c:pt idx="83">
                  <c:v>14.952313583718476</c:v>
                </c:pt>
                <c:pt idx="84">
                  <c:v>14.499037904644895</c:v>
                </c:pt>
                <c:pt idx="85">
                  <c:v>14.635637532212696</c:v>
                </c:pt>
                <c:pt idx="86">
                  <c:v>14.358600065001575</c:v>
                </c:pt>
                <c:pt idx="87">
                  <c:v>15.348104223293097</c:v>
                </c:pt>
                <c:pt idx="88">
                  <c:v>15.169057668387705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14.57920148063549</c:v>
                </c:pt>
                <c:pt idx="93">
                  <c:v>15.204564906515332</c:v>
                </c:pt>
                <c:pt idx="94">
                  <c:v>14.885052353993045</c:v>
                </c:pt>
                <c:pt idx="95">
                  <c:v>15.051173947113352</c:v>
                </c:pt>
                <c:pt idx="96">
                  <c:v>15.029594176888272</c:v>
                </c:pt>
                <c:pt idx="97">
                  <c:v>0</c:v>
                </c:pt>
                <c:pt idx="98">
                  <c:v>14.642632665505216</c:v>
                </c:pt>
                <c:pt idx="99">
                  <c:v>14.541427588793885</c:v>
                </c:pt>
                <c:pt idx="100">
                  <c:v>0</c:v>
                </c:pt>
                <c:pt idx="101">
                  <c:v>15.461540543566944</c:v>
                </c:pt>
                <c:pt idx="102">
                  <c:v>15.162363939632254</c:v>
                </c:pt>
                <c:pt idx="103">
                  <c:v>0</c:v>
                </c:pt>
                <c:pt idx="104">
                  <c:v>14.548166992581418</c:v>
                </c:pt>
                <c:pt idx="105">
                  <c:v>0</c:v>
                </c:pt>
                <c:pt idx="106">
                  <c:v>14.388404071425306</c:v>
                </c:pt>
                <c:pt idx="107">
                  <c:v>15.433592240758811</c:v>
                </c:pt>
                <c:pt idx="108">
                  <c:v>0</c:v>
                </c:pt>
                <c:pt idx="109">
                  <c:v>14.573261015260373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0-F9D2-4402-894B-E26D4F55B55A}"/>
            </c:ext>
          </c:extLst>
        </c:ser>
        <c:ser>
          <c:idx val="65"/>
          <c:order val="65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'Cos500'!$BS$150:$BS$265</c:f>
              <c:numCache>
                <c:formatCode>General</c:formatCode>
                <c:ptCount val="116"/>
                <c:pt idx="0">
                  <c:v>0</c:v>
                </c:pt>
                <c:pt idx="1">
                  <c:v>14.583507659518625</c:v>
                </c:pt>
                <c:pt idx="2">
                  <c:v>0</c:v>
                </c:pt>
                <c:pt idx="3">
                  <c:v>15.042308278102459</c:v>
                </c:pt>
                <c:pt idx="4">
                  <c:v>0</c:v>
                </c:pt>
                <c:pt idx="5">
                  <c:v>15.516971432469328</c:v>
                </c:pt>
                <c:pt idx="6">
                  <c:v>15.981007227051862</c:v>
                </c:pt>
                <c:pt idx="7">
                  <c:v>0</c:v>
                </c:pt>
                <c:pt idx="8">
                  <c:v>14.706873469050675</c:v>
                </c:pt>
                <c:pt idx="9">
                  <c:v>14.446332086930704</c:v>
                </c:pt>
                <c:pt idx="10">
                  <c:v>14.803895286133175</c:v>
                </c:pt>
                <c:pt idx="11">
                  <c:v>0</c:v>
                </c:pt>
                <c:pt idx="12">
                  <c:v>14.90253563644654</c:v>
                </c:pt>
                <c:pt idx="13">
                  <c:v>0</c:v>
                </c:pt>
                <c:pt idx="14">
                  <c:v>0</c:v>
                </c:pt>
                <c:pt idx="15">
                  <c:v>14.833958503293283</c:v>
                </c:pt>
                <c:pt idx="16">
                  <c:v>15.061772427189487</c:v>
                </c:pt>
                <c:pt idx="17">
                  <c:v>15.098246103839584</c:v>
                </c:pt>
                <c:pt idx="18">
                  <c:v>0</c:v>
                </c:pt>
                <c:pt idx="19">
                  <c:v>14.4580513444466</c:v>
                </c:pt>
                <c:pt idx="20">
                  <c:v>14.748388841769245</c:v>
                </c:pt>
                <c:pt idx="21">
                  <c:v>14.555340559685916</c:v>
                </c:pt>
                <c:pt idx="22">
                  <c:v>14.994736723928472</c:v>
                </c:pt>
                <c:pt idx="23">
                  <c:v>14.864818893856373</c:v>
                </c:pt>
                <c:pt idx="24">
                  <c:v>14.833692984897537</c:v>
                </c:pt>
                <c:pt idx="25">
                  <c:v>15.182052113514541</c:v>
                </c:pt>
                <c:pt idx="26">
                  <c:v>15.29026839930013</c:v>
                </c:pt>
                <c:pt idx="27">
                  <c:v>14.763739375881366</c:v>
                </c:pt>
                <c:pt idx="28">
                  <c:v>0</c:v>
                </c:pt>
                <c:pt idx="29">
                  <c:v>14.963620450102777</c:v>
                </c:pt>
                <c:pt idx="30">
                  <c:v>0</c:v>
                </c:pt>
                <c:pt idx="31">
                  <c:v>0</c:v>
                </c:pt>
                <c:pt idx="32">
                  <c:v>14.875271411069305</c:v>
                </c:pt>
                <c:pt idx="33">
                  <c:v>14.487529347400599</c:v>
                </c:pt>
                <c:pt idx="34">
                  <c:v>14.719973137303841</c:v>
                </c:pt>
                <c:pt idx="35">
                  <c:v>14.777301373646059</c:v>
                </c:pt>
                <c:pt idx="36">
                  <c:v>0</c:v>
                </c:pt>
                <c:pt idx="37">
                  <c:v>14.578875200359796</c:v>
                </c:pt>
                <c:pt idx="38">
                  <c:v>0</c:v>
                </c:pt>
                <c:pt idx="39">
                  <c:v>14.893429674398536</c:v>
                </c:pt>
                <c:pt idx="40">
                  <c:v>15.18865854700636</c:v>
                </c:pt>
                <c:pt idx="41">
                  <c:v>0</c:v>
                </c:pt>
                <c:pt idx="42">
                  <c:v>15.259866123410813</c:v>
                </c:pt>
                <c:pt idx="43">
                  <c:v>15.566337304164902</c:v>
                </c:pt>
                <c:pt idx="44">
                  <c:v>15.139201625365478</c:v>
                </c:pt>
                <c:pt idx="45">
                  <c:v>15.332773646274241</c:v>
                </c:pt>
                <c:pt idx="46">
                  <c:v>15.803334184719093</c:v>
                </c:pt>
                <c:pt idx="47">
                  <c:v>16.187716673158938</c:v>
                </c:pt>
                <c:pt idx="48">
                  <c:v>16.247899650888812</c:v>
                </c:pt>
                <c:pt idx="49">
                  <c:v>16.432830647076074</c:v>
                </c:pt>
                <c:pt idx="50">
                  <c:v>16.299351465148863</c:v>
                </c:pt>
                <c:pt idx="51">
                  <c:v>16.42113483298629</c:v>
                </c:pt>
                <c:pt idx="52">
                  <c:v>16.4588696626356</c:v>
                </c:pt>
                <c:pt idx="53">
                  <c:v>16.351753802688144</c:v>
                </c:pt>
                <c:pt idx="54">
                  <c:v>16.477824242513851</c:v>
                </c:pt>
                <c:pt idx="55">
                  <c:v>16.343311088179327</c:v>
                </c:pt>
                <c:pt idx="56">
                  <c:v>16.394524349024508</c:v>
                </c:pt>
                <c:pt idx="57">
                  <c:v>16.398485140270282</c:v>
                </c:pt>
                <c:pt idx="58">
                  <c:v>16.330706924633478</c:v>
                </c:pt>
                <c:pt idx="59">
                  <c:v>16.296474321962013</c:v>
                </c:pt>
                <c:pt idx="60">
                  <c:v>15.934648156035921</c:v>
                </c:pt>
                <c:pt idx="61">
                  <c:v>15.579503500660207</c:v>
                </c:pt>
                <c:pt idx="62">
                  <c:v>14.761216832101164</c:v>
                </c:pt>
                <c:pt idx="63">
                  <c:v>0</c:v>
                </c:pt>
                <c:pt idx="64">
                  <c:v>0</c:v>
                </c:pt>
                <c:pt idx="65">
                  <c:v>14.193116246457196</c:v>
                </c:pt>
                <c:pt idx="66">
                  <c:v>0</c:v>
                </c:pt>
                <c:pt idx="67">
                  <c:v>14.777709130781796</c:v>
                </c:pt>
                <c:pt idx="68">
                  <c:v>15.250816298146924</c:v>
                </c:pt>
                <c:pt idx="69">
                  <c:v>15.014185028009651</c:v>
                </c:pt>
                <c:pt idx="70">
                  <c:v>14.350883484401326</c:v>
                </c:pt>
                <c:pt idx="71">
                  <c:v>14.377387309377568</c:v>
                </c:pt>
                <c:pt idx="72">
                  <c:v>0</c:v>
                </c:pt>
                <c:pt idx="73">
                  <c:v>14.65335291296118</c:v>
                </c:pt>
                <c:pt idx="74">
                  <c:v>15.448520043360476</c:v>
                </c:pt>
                <c:pt idx="75">
                  <c:v>14.191962141435578</c:v>
                </c:pt>
                <c:pt idx="76">
                  <c:v>0</c:v>
                </c:pt>
                <c:pt idx="77">
                  <c:v>14.949495883516148</c:v>
                </c:pt>
                <c:pt idx="78">
                  <c:v>14.555443921038687</c:v>
                </c:pt>
                <c:pt idx="79">
                  <c:v>14.393569939062145</c:v>
                </c:pt>
                <c:pt idx="80">
                  <c:v>14.91878261931371</c:v>
                </c:pt>
                <c:pt idx="81">
                  <c:v>0</c:v>
                </c:pt>
                <c:pt idx="82">
                  <c:v>14.600500792918027</c:v>
                </c:pt>
                <c:pt idx="83">
                  <c:v>15.11499757436995</c:v>
                </c:pt>
                <c:pt idx="84">
                  <c:v>14.362007205201152</c:v>
                </c:pt>
                <c:pt idx="85">
                  <c:v>14.890160196125514</c:v>
                </c:pt>
                <c:pt idx="86">
                  <c:v>15.02029372968372</c:v>
                </c:pt>
                <c:pt idx="87">
                  <c:v>15.387452118210799</c:v>
                </c:pt>
                <c:pt idx="88">
                  <c:v>0</c:v>
                </c:pt>
                <c:pt idx="89">
                  <c:v>14.221633286113965</c:v>
                </c:pt>
                <c:pt idx="90">
                  <c:v>14.902304833278398</c:v>
                </c:pt>
                <c:pt idx="91">
                  <c:v>14.524401964591204</c:v>
                </c:pt>
                <c:pt idx="92">
                  <c:v>0</c:v>
                </c:pt>
                <c:pt idx="93">
                  <c:v>14.746596838665551</c:v>
                </c:pt>
                <c:pt idx="94">
                  <c:v>15.104052086885703</c:v>
                </c:pt>
                <c:pt idx="95">
                  <c:v>14.753651989054452</c:v>
                </c:pt>
                <c:pt idx="96">
                  <c:v>14.397064457609316</c:v>
                </c:pt>
                <c:pt idx="97">
                  <c:v>0</c:v>
                </c:pt>
                <c:pt idx="98">
                  <c:v>0</c:v>
                </c:pt>
                <c:pt idx="99">
                  <c:v>15.088961880718992</c:v>
                </c:pt>
                <c:pt idx="100">
                  <c:v>14.542267579072158</c:v>
                </c:pt>
                <c:pt idx="101">
                  <c:v>14.750094731047085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14.775177029430996</c:v>
                </c:pt>
                <c:pt idx="106">
                  <c:v>14.907903157211283</c:v>
                </c:pt>
                <c:pt idx="107">
                  <c:v>14.706888821429249</c:v>
                </c:pt>
                <c:pt idx="108">
                  <c:v>14.252815422846169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1-F9D2-4402-894B-E26D4F55B55A}"/>
            </c:ext>
          </c:extLst>
        </c:ser>
        <c:ser>
          <c:idx val="66"/>
          <c:order val="66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'Cos500'!$BT$150:$BT$265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14.883162987907301</c:v>
                </c:pt>
                <c:pt idx="3">
                  <c:v>15.190410144281781</c:v>
                </c:pt>
                <c:pt idx="4">
                  <c:v>14.94571077709487</c:v>
                </c:pt>
                <c:pt idx="5">
                  <c:v>14.278373998870942</c:v>
                </c:pt>
                <c:pt idx="6">
                  <c:v>0</c:v>
                </c:pt>
                <c:pt idx="7">
                  <c:v>15.091067675078193</c:v>
                </c:pt>
                <c:pt idx="8">
                  <c:v>15.170087082169553</c:v>
                </c:pt>
                <c:pt idx="9">
                  <c:v>14.936734603468139</c:v>
                </c:pt>
                <c:pt idx="10">
                  <c:v>14.279436506123998</c:v>
                </c:pt>
                <c:pt idx="11">
                  <c:v>14.666974966018858</c:v>
                </c:pt>
                <c:pt idx="12">
                  <c:v>14.811877499201824</c:v>
                </c:pt>
                <c:pt idx="13">
                  <c:v>14.892754729461995</c:v>
                </c:pt>
                <c:pt idx="14">
                  <c:v>15.154664792166571</c:v>
                </c:pt>
                <c:pt idx="15">
                  <c:v>14.671295520522824</c:v>
                </c:pt>
                <c:pt idx="16">
                  <c:v>0</c:v>
                </c:pt>
                <c:pt idx="17">
                  <c:v>15.186755802125383</c:v>
                </c:pt>
                <c:pt idx="18">
                  <c:v>15.021420034261828</c:v>
                </c:pt>
                <c:pt idx="19">
                  <c:v>14.960781997582282</c:v>
                </c:pt>
                <c:pt idx="20">
                  <c:v>14.913999976531773</c:v>
                </c:pt>
                <c:pt idx="21">
                  <c:v>0</c:v>
                </c:pt>
                <c:pt idx="22">
                  <c:v>15.281570786662549</c:v>
                </c:pt>
                <c:pt idx="23">
                  <c:v>15.030312863372036</c:v>
                </c:pt>
                <c:pt idx="24">
                  <c:v>15.048058616342685</c:v>
                </c:pt>
                <c:pt idx="25">
                  <c:v>0</c:v>
                </c:pt>
                <c:pt idx="26">
                  <c:v>14.856356953340359</c:v>
                </c:pt>
                <c:pt idx="27">
                  <c:v>14.838355981073057</c:v>
                </c:pt>
                <c:pt idx="28">
                  <c:v>14.823698165651905</c:v>
                </c:pt>
                <c:pt idx="29">
                  <c:v>14.202170790050408</c:v>
                </c:pt>
                <c:pt idx="30">
                  <c:v>15.117618592341127</c:v>
                </c:pt>
                <c:pt idx="31">
                  <c:v>0</c:v>
                </c:pt>
                <c:pt idx="32">
                  <c:v>15.146489280446461</c:v>
                </c:pt>
                <c:pt idx="33">
                  <c:v>15.021993240138647</c:v>
                </c:pt>
                <c:pt idx="34">
                  <c:v>14.947052198702886</c:v>
                </c:pt>
                <c:pt idx="35">
                  <c:v>15.025482415149467</c:v>
                </c:pt>
                <c:pt idx="36">
                  <c:v>0</c:v>
                </c:pt>
                <c:pt idx="37">
                  <c:v>0</c:v>
                </c:pt>
                <c:pt idx="38">
                  <c:v>14.563157023554242</c:v>
                </c:pt>
                <c:pt idx="39">
                  <c:v>15.002320306133671</c:v>
                </c:pt>
                <c:pt idx="40">
                  <c:v>0</c:v>
                </c:pt>
                <c:pt idx="41">
                  <c:v>0</c:v>
                </c:pt>
                <c:pt idx="42">
                  <c:v>15.242103932103053</c:v>
                </c:pt>
                <c:pt idx="43">
                  <c:v>14.743203534053793</c:v>
                </c:pt>
                <c:pt idx="44">
                  <c:v>0</c:v>
                </c:pt>
                <c:pt idx="45">
                  <c:v>14.672409144733253</c:v>
                </c:pt>
                <c:pt idx="46">
                  <c:v>15.826013867558562</c:v>
                </c:pt>
                <c:pt idx="47">
                  <c:v>16.229488580505311</c:v>
                </c:pt>
                <c:pt idx="48">
                  <c:v>16.176516659235887</c:v>
                </c:pt>
                <c:pt idx="49">
                  <c:v>16.323665566206028</c:v>
                </c:pt>
                <c:pt idx="50">
                  <c:v>16.384209999793956</c:v>
                </c:pt>
                <c:pt idx="51">
                  <c:v>16.22025849532168</c:v>
                </c:pt>
                <c:pt idx="52">
                  <c:v>16.288585662265774</c:v>
                </c:pt>
                <c:pt idx="53">
                  <c:v>16.339288426059028</c:v>
                </c:pt>
                <c:pt idx="54">
                  <c:v>16.35440619388784</c:v>
                </c:pt>
                <c:pt idx="55">
                  <c:v>16.374401871734779</c:v>
                </c:pt>
                <c:pt idx="56">
                  <c:v>16.356409282791631</c:v>
                </c:pt>
                <c:pt idx="57">
                  <c:v>16.350377899492582</c:v>
                </c:pt>
                <c:pt idx="58">
                  <c:v>16.430639336164656</c:v>
                </c:pt>
                <c:pt idx="59">
                  <c:v>16.336712831752092</c:v>
                </c:pt>
                <c:pt idx="60">
                  <c:v>16.16511101911825</c:v>
                </c:pt>
                <c:pt idx="61">
                  <c:v>15.630236112531385</c:v>
                </c:pt>
                <c:pt idx="62">
                  <c:v>15.439997050795336</c:v>
                </c:pt>
                <c:pt idx="63">
                  <c:v>14.266800658960845</c:v>
                </c:pt>
                <c:pt idx="64">
                  <c:v>14.890275111591476</c:v>
                </c:pt>
                <c:pt idx="65">
                  <c:v>14.161011285031051</c:v>
                </c:pt>
                <c:pt idx="66">
                  <c:v>15.104465600911496</c:v>
                </c:pt>
                <c:pt idx="67">
                  <c:v>15.15958719317687</c:v>
                </c:pt>
                <c:pt idx="68">
                  <c:v>15.178361020545704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15.399701404709115</c:v>
                </c:pt>
                <c:pt idx="73">
                  <c:v>14.55816596345981</c:v>
                </c:pt>
                <c:pt idx="74">
                  <c:v>14.807800799895256</c:v>
                </c:pt>
                <c:pt idx="75">
                  <c:v>14.592596964429227</c:v>
                </c:pt>
                <c:pt idx="76">
                  <c:v>14.194916537059632</c:v>
                </c:pt>
                <c:pt idx="77">
                  <c:v>15.057426833781561</c:v>
                </c:pt>
                <c:pt idx="78">
                  <c:v>14.250282128525928</c:v>
                </c:pt>
                <c:pt idx="79">
                  <c:v>14.380376784928162</c:v>
                </c:pt>
                <c:pt idx="80">
                  <c:v>0</c:v>
                </c:pt>
                <c:pt idx="81">
                  <c:v>14.929288873366492</c:v>
                </c:pt>
                <c:pt idx="82">
                  <c:v>14.752225204288859</c:v>
                </c:pt>
                <c:pt idx="83">
                  <c:v>0</c:v>
                </c:pt>
                <c:pt idx="84">
                  <c:v>15.360654937414084</c:v>
                </c:pt>
                <c:pt idx="85">
                  <c:v>14.740782173234741</c:v>
                </c:pt>
                <c:pt idx="86">
                  <c:v>0</c:v>
                </c:pt>
                <c:pt idx="87">
                  <c:v>14.4708770260092</c:v>
                </c:pt>
                <c:pt idx="88">
                  <c:v>0</c:v>
                </c:pt>
                <c:pt idx="89">
                  <c:v>14.936289751634058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15.215473647795484</c:v>
                </c:pt>
                <c:pt idx="94">
                  <c:v>15.022026679607473</c:v>
                </c:pt>
                <c:pt idx="95">
                  <c:v>0</c:v>
                </c:pt>
                <c:pt idx="96">
                  <c:v>14.617329084589592</c:v>
                </c:pt>
                <c:pt idx="97">
                  <c:v>15.220995391703294</c:v>
                </c:pt>
                <c:pt idx="98">
                  <c:v>0</c:v>
                </c:pt>
                <c:pt idx="99">
                  <c:v>15.164110356585553</c:v>
                </c:pt>
                <c:pt idx="100">
                  <c:v>14.65532671637818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14.587902820197193</c:v>
                </c:pt>
                <c:pt idx="105">
                  <c:v>14.800875443199523</c:v>
                </c:pt>
                <c:pt idx="106">
                  <c:v>0</c:v>
                </c:pt>
                <c:pt idx="107">
                  <c:v>15.346188615711979</c:v>
                </c:pt>
                <c:pt idx="108">
                  <c:v>0</c:v>
                </c:pt>
                <c:pt idx="109">
                  <c:v>0</c:v>
                </c:pt>
                <c:pt idx="110">
                  <c:v>16.407688264620592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2-F9D2-4402-894B-E26D4F55B55A}"/>
            </c:ext>
          </c:extLst>
        </c:ser>
        <c:ser>
          <c:idx val="67"/>
          <c:order val="67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'Cos500'!$BU$150:$BU$265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14.738834841901964</c:v>
                </c:pt>
                <c:pt idx="3">
                  <c:v>14.359563251803928</c:v>
                </c:pt>
                <c:pt idx="4">
                  <c:v>15.02218269642715</c:v>
                </c:pt>
                <c:pt idx="5">
                  <c:v>14.716697242577183</c:v>
                </c:pt>
                <c:pt idx="6">
                  <c:v>15.136351735778117</c:v>
                </c:pt>
                <c:pt idx="7">
                  <c:v>14.743635174628782</c:v>
                </c:pt>
                <c:pt idx="8">
                  <c:v>14.222215573492294</c:v>
                </c:pt>
                <c:pt idx="9">
                  <c:v>14.374718109265769</c:v>
                </c:pt>
                <c:pt idx="10">
                  <c:v>14.245092976101281</c:v>
                </c:pt>
                <c:pt idx="11">
                  <c:v>14.95186913116649</c:v>
                </c:pt>
                <c:pt idx="12">
                  <c:v>14.427481240296276</c:v>
                </c:pt>
                <c:pt idx="13">
                  <c:v>15.18538489648563</c:v>
                </c:pt>
                <c:pt idx="14">
                  <c:v>0</c:v>
                </c:pt>
                <c:pt idx="15">
                  <c:v>14.857289969681176</c:v>
                </c:pt>
                <c:pt idx="16">
                  <c:v>14.652357560314195</c:v>
                </c:pt>
                <c:pt idx="17">
                  <c:v>15.532233805255592</c:v>
                </c:pt>
                <c:pt idx="18">
                  <c:v>14.933008692903433</c:v>
                </c:pt>
                <c:pt idx="19">
                  <c:v>15.199154316767796</c:v>
                </c:pt>
                <c:pt idx="20">
                  <c:v>14.478071319693187</c:v>
                </c:pt>
                <c:pt idx="21">
                  <c:v>14.571370462635773</c:v>
                </c:pt>
                <c:pt idx="22">
                  <c:v>14.530151654120738</c:v>
                </c:pt>
                <c:pt idx="23">
                  <c:v>14.436351118579124</c:v>
                </c:pt>
                <c:pt idx="24">
                  <c:v>0</c:v>
                </c:pt>
                <c:pt idx="25">
                  <c:v>0</c:v>
                </c:pt>
                <c:pt idx="26">
                  <c:v>15.134407585990745</c:v>
                </c:pt>
                <c:pt idx="27">
                  <c:v>14.612877061143051</c:v>
                </c:pt>
                <c:pt idx="28">
                  <c:v>14.457217841816018</c:v>
                </c:pt>
                <c:pt idx="29">
                  <c:v>15.366540621080235</c:v>
                </c:pt>
                <c:pt idx="30">
                  <c:v>14.494334120971887</c:v>
                </c:pt>
                <c:pt idx="31">
                  <c:v>14.561003537057362</c:v>
                </c:pt>
                <c:pt idx="32">
                  <c:v>0</c:v>
                </c:pt>
                <c:pt idx="33">
                  <c:v>0</c:v>
                </c:pt>
                <c:pt idx="34">
                  <c:v>14.687609659364806</c:v>
                </c:pt>
                <c:pt idx="35">
                  <c:v>15.137934102146515</c:v>
                </c:pt>
                <c:pt idx="36">
                  <c:v>15.202456983517358</c:v>
                </c:pt>
                <c:pt idx="37">
                  <c:v>15.327546917660346</c:v>
                </c:pt>
                <c:pt idx="38">
                  <c:v>14.555340559685916</c:v>
                </c:pt>
                <c:pt idx="39">
                  <c:v>14.243693958219222</c:v>
                </c:pt>
                <c:pt idx="40">
                  <c:v>0</c:v>
                </c:pt>
                <c:pt idx="41">
                  <c:v>14.646769242436473</c:v>
                </c:pt>
                <c:pt idx="42">
                  <c:v>14.723372335325571</c:v>
                </c:pt>
                <c:pt idx="43">
                  <c:v>0</c:v>
                </c:pt>
                <c:pt idx="44">
                  <c:v>15.504538142343311</c:v>
                </c:pt>
                <c:pt idx="45">
                  <c:v>14.571534729824673</c:v>
                </c:pt>
                <c:pt idx="46">
                  <c:v>15.601555373810568</c:v>
                </c:pt>
                <c:pt idx="47">
                  <c:v>16.076056137662402</c:v>
                </c:pt>
                <c:pt idx="48">
                  <c:v>16.280390545194575</c:v>
                </c:pt>
                <c:pt idx="49">
                  <c:v>16.405921509012568</c:v>
                </c:pt>
                <c:pt idx="50">
                  <c:v>16.423433481402558</c:v>
                </c:pt>
                <c:pt idx="51">
                  <c:v>16.430283924839472</c:v>
                </c:pt>
                <c:pt idx="52">
                  <c:v>16.306646943578837</c:v>
                </c:pt>
                <c:pt idx="53">
                  <c:v>16.416630523442329</c:v>
                </c:pt>
                <c:pt idx="54">
                  <c:v>16.347126971787944</c:v>
                </c:pt>
                <c:pt idx="55">
                  <c:v>16.449543962676856</c:v>
                </c:pt>
                <c:pt idx="56">
                  <c:v>16.412638596865577</c:v>
                </c:pt>
                <c:pt idx="57">
                  <c:v>16.438786718992397</c:v>
                </c:pt>
                <c:pt idx="58">
                  <c:v>16.393290844717569</c:v>
                </c:pt>
                <c:pt idx="59">
                  <c:v>16.386420482249264</c:v>
                </c:pt>
                <c:pt idx="60">
                  <c:v>16.18360006669522</c:v>
                </c:pt>
                <c:pt idx="61">
                  <c:v>15.750663031693616</c:v>
                </c:pt>
                <c:pt idx="62">
                  <c:v>15.328434651363057</c:v>
                </c:pt>
                <c:pt idx="63">
                  <c:v>15.233201780123542</c:v>
                </c:pt>
                <c:pt idx="64">
                  <c:v>14.803723346683311</c:v>
                </c:pt>
                <c:pt idx="65">
                  <c:v>0</c:v>
                </c:pt>
                <c:pt idx="66">
                  <c:v>14.286290265291875</c:v>
                </c:pt>
                <c:pt idx="67">
                  <c:v>15.085129784569338</c:v>
                </c:pt>
                <c:pt idx="68">
                  <c:v>14.548832086826692</c:v>
                </c:pt>
                <c:pt idx="69">
                  <c:v>0</c:v>
                </c:pt>
                <c:pt idx="70">
                  <c:v>15.74604189386825</c:v>
                </c:pt>
                <c:pt idx="71">
                  <c:v>15.056497223299992</c:v>
                </c:pt>
                <c:pt idx="72">
                  <c:v>14.588939726126924</c:v>
                </c:pt>
                <c:pt idx="73">
                  <c:v>14.79134356590375</c:v>
                </c:pt>
                <c:pt idx="74">
                  <c:v>0</c:v>
                </c:pt>
                <c:pt idx="75">
                  <c:v>15.326681929459575</c:v>
                </c:pt>
                <c:pt idx="76">
                  <c:v>15.98041950367185</c:v>
                </c:pt>
                <c:pt idx="77">
                  <c:v>14.620206348751161</c:v>
                </c:pt>
                <c:pt idx="78">
                  <c:v>14.86517003214743</c:v>
                </c:pt>
                <c:pt idx="79">
                  <c:v>0</c:v>
                </c:pt>
                <c:pt idx="80">
                  <c:v>14.771843132320708</c:v>
                </c:pt>
                <c:pt idx="81">
                  <c:v>14.401154888130462</c:v>
                </c:pt>
                <c:pt idx="82">
                  <c:v>0</c:v>
                </c:pt>
                <c:pt idx="83">
                  <c:v>14.792354562737909</c:v>
                </c:pt>
                <c:pt idx="84">
                  <c:v>14.395515973219497</c:v>
                </c:pt>
                <c:pt idx="85">
                  <c:v>15.191505507457826</c:v>
                </c:pt>
                <c:pt idx="86">
                  <c:v>0</c:v>
                </c:pt>
                <c:pt idx="87">
                  <c:v>15.131558198906852</c:v>
                </c:pt>
                <c:pt idx="88">
                  <c:v>15.208689875910391</c:v>
                </c:pt>
                <c:pt idx="89">
                  <c:v>14.659970839811315</c:v>
                </c:pt>
                <c:pt idx="90">
                  <c:v>0</c:v>
                </c:pt>
                <c:pt idx="91">
                  <c:v>14.27087672687524</c:v>
                </c:pt>
                <c:pt idx="92">
                  <c:v>15.435728135266737</c:v>
                </c:pt>
                <c:pt idx="93">
                  <c:v>14.832051385246482</c:v>
                </c:pt>
                <c:pt idx="94">
                  <c:v>15.334511050115013</c:v>
                </c:pt>
                <c:pt idx="95">
                  <c:v>15.007331201639147</c:v>
                </c:pt>
                <c:pt idx="96">
                  <c:v>15.14100019493757</c:v>
                </c:pt>
                <c:pt idx="97">
                  <c:v>14.974343330697788</c:v>
                </c:pt>
                <c:pt idx="98">
                  <c:v>14.68664699245045</c:v>
                </c:pt>
                <c:pt idx="99">
                  <c:v>15.075919965960983</c:v>
                </c:pt>
                <c:pt idx="100">
                  <c:v>14.880427126867042</c:v>
                </c:pt>
                <c:pt idx="101">
                  <c:v>15.002897911585658</c:v>
                </c:pt>
                <c:pt idx="102">
                  <c:v>14.459878535015873</c:v>
                </c:pt>
                <c:pt idx="103">
                  <c:v>14.961681592613839</c:v>
                </c:pt>
                <c:pt idx="104">
                  <c:v>0</c:v>
                </c:pt>
                <c:pt idx="105">
                  <c:v>0</c:v>
                </c:pt>
                <c:pt idx="106">
                  <c:v>14.776327733563306</c:v>
                </c:pt>
                <c:pt idx="107">
                  <c:v>14.82793213380886</c:v>
                </c:pt>
                <c:pt idx="108">
                  <c:v>15.184985118936748</c:v>
                </c:pt>
                <c:pt idx="109">
                  <c:v>14.912903528711373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3-F9D2-4402-894B-E26D4F55B55A}"/>
            </c:ext>
          </c:extLst>
        </c:ser>
        <c:ser>
          <c:idx val="68"/>
          <c:order val="68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'Cos500'!$BV$150:$BV$265</c:f>
              <c:numCache>
                <c:formatCode>General</c:formatCode>
                <c:ptCount val="116"/>
                <c:pt idx="0">
                  <c:v>0</c:v>
                </c:pt>
                <c:pt idx="1">
                  <c:v>15.525506728409709</c:v>
                </c:pt>
                <c:pt idx="2">
                  <c:v>15.078219304966254</c:v>
                </c:pt>
                <c:pt idx="3">
                  <c:v>0</c:v>
                </c:pt>
                <c:pt idx="4">
                  <c:v>0</c:v>
                </c:pt>
                <c:pt idx="5">
                  <c:v>14.533532482340373</c:v>
                </c:pt>
                <c:pt idx="6">
                  <c:v>15.115032565546079</c:v>
                </c:pt>
                <c:pt idx="7">
                  <c:v>0</c:v>
                </c:pt>
                <c:pt idx="8">
                  <c:v>15.222523986631931</c:v>
                </c:pt>
                <c:pt idx="9">
                  <c:v>14.429470462239021</c:v>
                </c:pt>
                <c:pt idx="10">
                  <c:v>0</c:v>
                </c:pt>
                <c:pt idx="11">
                  <c:v>14.46546167171851</c:v>
                </c:pt>
                <c:pt idx="12">
                  <c:v>14.699970334473411</c:v>
                </c:pt>
                <c:pt idx="13">
                  <c:v>14.502658545465927</c:v>
                </c:pt>
                <c:pt idx="14">
                  <c:v>14.463162581300725</c:v>
                </c:pt>
                <c:pt idx="15">
                  <c:v>14.485670330007387</c:v>
                </c:pt>
                <c:pt idx="16">
                  <c:v>14.983386750288847</c:v>
                </c:pt>
                <c:pt idx="17">
                  <c:v>14.957322292559688</c:v>
                </c:pt>
                <c:pt idx="18">
                  <c:v>0</c:v>
                </c:pt>
                <c:pt idx="19">
                  <c:v>14.864033806928894</c:v>
                </c:pt>
                <c:pt idx="20">
                  <c:v>15.100197309795798</c:v>
                </c:pt>
                <c:pt idx="21">
                  <c:v>14.936667527876677</c:v>
                </c:pt>
                <c:pt idx="22">
                  <c:v>14.815757007210856</c:v>
                </c:pt>
                <c:pt idx="23">
                  <c:v>14.962584298485998</c:v>
                </c:pt>
                <c:pt idx="24">
                  <c:v>0</c:v>
                </c:pt>
                <c:pt idx="25">
                  <c:v>14.70969810672646</c:v>
                </c:pt>
                <c:pt idx="26">
                  <c:v>14.689733620477408</c:v>
                </c:pt>
                <c:pt idx="27">
                  <c:v>14.889984828532491</c:v>
                </c:pt>
                <c:pt idx="28">
                  <c:v>14.987557007356189</c:v>
                </c:pt>
                <c:pt idx="29">
                  <c:v>14.769409453816262</c:v>
                </c:pt>
                <c:pt idx="30">
                  <c:v>0</c:v>
                </c:pt>
                <c:pt idx="31">
                  <c:v>0</c:v>
                </c:pt>
                <c:pt idx="32">
                  <c:v>14.994848804858536</c:v>
                </c:pt>
                <c:pt idx="33">
                  <c:v>15.143584477022594</c:v>
                </c:pt>
                <c:pt idx="34">
                  <c:v>0</c:v>
                </c:pt>
                <c:pt idx="35">
                  <c:v>14.329396862276756</c:v>
                </c:pt>
                <c:pt idx="36">
                  <c:v>15.047453417240863</c:v>
                </c:pt>
                <c:pt idx="37">
                  <c:v>14.856738554686633</c:v>
                </c:pt>
                <c:pt idx="38">
                  <c:v>15.281703618742467</c:v>
                </c:pt>
                <c:pt idx="39">
                  <c:v>0</c:v>
                </c:pt>
                <c:pt idx="40">
                  <c:v>15.750371450934917</c:v>
                </c:pt>
                <c:pt idx="41">
                  <c:v>14.484126086801199</c:v>
                </c:pt>
                <c:pt idx="42">
                  <c:v>14.341219797465646</c:v>
                </c:pt>
                <c:pt idx="43">
                  <c:v>14.952354296395239</c:v>
                </c:pt>
                <c:pt idx="44">
                  <c:v>14.5689569741381</c:v>
                </c:pt>
                <c:pt idx="45">
                  <c:v>15.19191189331775</c:v>
                </c:pt>
                <c:pt idx="46">
                  <c:v>15.310032342217211</c:v>
                </c:pt>
                <c:pt idx="47">
                  <c:v>16.110425051180375</c:v>
                </c:pt>
                <c:pt idx="48">
                  <c:v>16.175296207151476</c:v>
                </c:pt>
                <c:pt idx="49">
                  <c:v>16.329829924701549</c:v>
                </c:pt>
                <c:pt idx="50">
                  <c:v>16.251192748975964</c:v>
                </c:pt>
                <c:pt idx="51">
                  <c:v>16.468610929191779</c:v>
                </c:pt>
                <c:pt idx="52">
                  <c:v>16.381888176754799</c:v>
                </c:pt>
                <c:pt idx="53">
                  <c:v>16.441041238536918</c:v>
                </c:pt>
                <c:pt idx="54">
                  <c:v>16.351214410838455</c:v>
                </c:pt>
                <c:pt idx="55">
                  <c:v>16.392204356370861</c:v>
                </c:pt>
                <c:pt idx="56">
                  <c:v>16.286714634289012</c:v>
                </c:pt>
                <c:pt idx="57">
                  <c:v>16.439144722090365</c:v>
                </c:pt>
                <c:pt idx="58">
                  <c:v>16.408085559750432</c:v>
                </c:pt>
                <c:pt idx="59">
                  <c:v>16.36756742498233</c:v>
                </c:pt>
                <c:pt idx="60">
                  <c:v>16.143756216953879</c:v>
                </c:pt>
                <c:pt idx="61">
                  <c:v>15.903063657090845</c:v>
                </c:pt>
                <c:pt idx="62">
                  <c:v>15.594317951405158</c:v>
                </c:pt>
                <c:pt idx="63">
                  <c:v>0</c:v>
                </c:pt>
                <c:pt idx="64">
                  <c:v>14.883235447398127</c:v>
                </c:pt>
                <c:pt idx="65">
                  <c:v>15.034703038192953</c:v>
                </c:pt>
                <c:pt idx="66">
                  <c:v>0</c:v>
                </c:pt>
                <c:pt idx="67">
                  <c:v>15.125418800878652</c:v>
                </c:pt>
                <c:pt idx="68">
                  <c:v>14.928120489879966</c:v>
                </c:pt>
                <c:pt idx="69">
                  <c:v>0</c:v>
                </c:pt>
                <c:pt idx="70">
                  <c:v>14.912447119029624</c:v>
                </c:pt>
                <c:pt idx="71">
                  <c:v>15.325482823219316</c:v>
                </c:pt>
                <c:pt idx="72">
                  <c:v>14.863554223897443</c:v>
                </c:pt>
                <c:pt idx="73">
                  <c:v>15.315472824878869</c:v>
                </c:pt>
                <c:pt idx="74">
                  <c:v>15.23755127791218</c:v>
                </c:pt>
                <c:pt idx="75">
                  <c:v>14.884252864937382</c:v>
                </c:pt>
                <c:pt idx="76">
                  <c:v>0</c:v>
                </c:pt>
                <c:pt idx="77">
                  <c:v>14.836639908951073</c:v>
                </c:pt>
                <c:pt idx="78">
                  <c:v>0</c:v>
                </c:pt>
                <c:pt idx="79">
                  <c:v>15.087339980147279</c:v>
                </c:pt>
                <c:pt idx="80">
                  <c:v>15.084540353324728</c:v>
                </c:pt>
                <c:pt idx="81">
                  <c:v>15.069394634665402</c:v>
                </c:pt>
                <c:pt idx="82">
                  <c:v>0</c:v>
                </c:pt>
                <c:pt idx="83">
                  <c:v>14.744643798285603</c:v>
                </c:pt>
                <c:pt idx="84">
                  <c:v>0</c:v>
                </c:pt>
                <c:pt idx="85">
                  <c:v>14.229369508897436</c:v>
                </c:pt>
                <c:pt idx="86">
                  <c:v>14.583458365916504</c:v>
                </c:pt>
                <c:pt idx="87">
                  <c:v>15.163329273694647</c:v>
                </c:pt>
                <c:pt idx="88">
                  <c:v>14.388020341347302</c:v>
                </c:pt>
                <c:pt idx="89">
                  <c:v>14.413511829100324</c:v>
                </c:pt>
                <c:pt idx="90">
                  <c:v>0</c:v>
                </c:pt>
                <c:pt idx="91">
                  <c:v>14.800419773435975</c:v>
                </c:pt>
                <c:pt idx="92">
                  <c:v>14.650607636404303</c:v>
                </c:pt>
                <c:pt idx="93">
                  <c:v>14.785934222729187</c:v>
                </c:pt>
                <c:pt idx="94">
                  <c:v>14.514631416015176</c:v>
                </c:pt>
                <c:pt idx="95">
                  <c:v>14.451943704516678</c:v>
                </c:pt>
                <c:pt idx="96">
                  <c:v>14.947575114170684</c:v>
                </c:pt>
                <c:pt idx="97">
                  <c:v>0</c:v>
                </c:pt>
                <c:pt idx="98">
                  <c:v>15.105356877308747</c:v>
                </c:pt>
                <c:pt idx="99">
                  <c:v>15.13714862754893</c:v>
                </c:pt>
                <c:pt idx="100">
                  <c:v>15.066314928066392</c:v>
                </c:pt>
                <c:pt idx="101">
                  <c:v>14.660782498969775</c:v>
                </c:pt>
                <c:pt idx="102">
                  <c:v>15.425035082006222</c:v>
                </c:pt>
                <c:pt idx="103">
                  <c:v>14.810760946551785</c:v>
                </c:pt>
                <c:pt idx="104">
                  <c:v>0</c:v>
                </c:pt>
                <c:pt idx="105">
                  <c:v>0</c:v>
                </c:pt>
                <c:pt idx="106">
                  <c:v>15.354558834086903</c:v>
                </c:pt>
                <c:pt idx="107">
                  <c:v>14.842726221289897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4-F9D2-4402-894B-E26D4F55B55A}"/>
            </c:ext>
          </c:extLst>
        </c:ser>
        <c:ser>
          <c:idx val="69"/>
          <c:order val="69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'Cos500'!$BW$150:$BW$265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14.690561974058143</c:v>
                </c:pt>
                <c:pt idx="3">
                  <c:v>14.636698974354013</c:v>
                </c:pt>
                <c:pt idx="4">
                  <c:v>15.3301955565878</c:v>
                </c:pt>
                <c:pt idx="5">
                  <c:v>15.146615722625407</c:v>
                </c:pt>
                <c:pt idx="6">
                  <c:v>0</c:v>
                </c:pt>
                <c:pt idx="7">
                  <c:v>0</c:v>
                </c:pt>
                <c:pt idx="8">
                  <c:v>15.215973133083711</c:v>
                </c:pt>
                <c:pt idx="9">
                  <c:v>15.361817518008969</c:v>
                </c:pt>
                <c:pt idx="10">
                  <c:v>15.040154168600846</c:v>
                </c:pt>
                <c:pt idx="11">
                  <c:v>14.380298091923255</c:v>
                </c:pt>
                <c:pt idx="12">
                  <c:v>14.164602057407958</c:v>
                </c:pt>
                <c:pt idx="13">
                  <c:v>14.573787994695044</c:v>
                </c:pt>
                <c:pt idx="14">
                  <c:v>14.286034096054323</c:v>
                </c:pt>
                <c:pt idx="15">
                  <c:v>14.927193221011443</c:v>
                </c:pt>
                <c:pt idx="16">
                  <c:v>14.170786219947052</c:v>
                </c:pt>
                <c:pt idx="17">
                  <c:v>0</c:v>
                </c:pt>
                <c:pt idx="18">
                  <c:v>0</c:v>
                </c:pt>
                <c:pt idx="19">
                  <c:v>15.122298796020118</c:v>
                </c:pt>
                <c:pt idx="20">
                  <c:v>14.312180531095441</c:v>
                </c:pt>
                <c:pt idx="21">
                  <c:v>0</c:v>
                </c:pt>
                <c:pt idx="22">
                  <c:v>14.969112219441476</c:v>
                </c:pt>
                <c:pt idx="23">
                  <c:v>15.096221893124762</c:v>
                </c:pt>
                <c:pt idx="24">
                  <c:v>14.839865659725445</c:v>
                </c:pt>
                <c:pt idx="25">
                  <c:v>15.209724068969297</c:v>
                </c:pt>
                <c:pt idx="26">
                  <c:v>14.821404449803852</c:v>
                </c:pt>
                <c:pt idx="27">
                  <c:v>15.625447760981102</c:v>
                </c:pt>
                <c:pt idx="28">
                  <c:v>15.278775315134075</c:v>
                </c:pt>
                <c:pt idx="29">
                  <c:v>0</c:v>
                </c:pt>
                <c:pt idx="30">
                  <c:v>14.708222405149234</c:v>
                </c:pt>
                <c:pt idx="31">
                  <c:v>15.07708506750779</c:v>
                </c:pt>
                <c:pt idx="32">
                  <c:v>14.859670477401792</c:v>
                </c:pt>
                <c:pt idx="33">
                  <c:v>0</c:v>
                </c:pt>
                <c:pt idx="34">
                  <c:v>14.737594537022467</c:v>
                </c:pt>
                <c:pt idx="35">
                  <c:v>14.962570807253755</c:v>
                </c:pt>
                <c:pt idx="36">
                  <c:v>14.537617006716191</c:v>
                </c:pt>
                <c:pt idx="37">
                  <c:v>15.025514972776659</c:v>
                </c:pt>
                <c:pt idx="38">
                  <c:v>0</c:v>
                </c:pt>
                <c:pt idx="39">
                  <c:v>0</c:v>
                </c:pt>
                <c:pt idx="40">
                  <c:v>15.42135956749124</c:v>
                </c:pt>
                <c:pt idx="41">
                  <c:v>14.560218774152357</c:v>
                </c:pt>
                <c:pt idx="42">
                  <c:v>14.887452158280592</c:v>
                </c:pt>
                <c:pt idx="43">
                  <c:v>14.093754808336785</c:v>
                </c:pt>
                <c:pt idx="44">
                  <c:v>15.488325755747091</c:v>
                </c:pt>
                <c:pt idx="45">
                  <c:v>14.720640483198347</c:v>
                </c:pt>
                <c:pt idx="46">
                  <c:v>15.496895760716743</c:v>
                </c:pt>
                <c:pt idx="47">
                  <c:v>15.821907359029519</c:v>
                </c:pt>
                <c:pt idx="48">
                  <c:v>16.283826814016432</c:v>
                </c:pt>
                <c:pt idx="49">
                  <c:v>16.411202886296735</c:v>
                </c:pt>
                <c:pt idx="50">
                  <c:v>16.324020976602124</c:v>
                </c:pt>
                <c:pt idx="51">
                  <c:v>16.419307952153055</c:v>
                </c:pt>
                <c:pt idx="52">
                  <c:v>16.342710798840699</c:v>
                </c:pt>
                <c:pt idx="53">
                  <c:v>16.293263086569947</c:v>
                </c:pt>
                <c:pt idx="54">
                  <c:v>16.517173456621872</c:v>
                </c:pt>
                <c:pt idx="55">
                  <c:v>16.399345713963328</c:v>
                </c:pt>
                <c:pt idx="56">
                  <c:v>16.33582383766808</c:v>
                </c:pt>
                <c:pt idx="57">
                  <c:v>16.516029393905566</c:v>
                </c:pt>
                <c:pt idx="58">
                  <c:v>16.390471435683857</c:v>
                </c:pt>
                <c:pt idx="59">
                  <c:v>16.325036156017642</c:v>
                </c:pt>
                <c:pt idx="60">
                  <c:v>16.236467980451039</c:v>
                </c:pt>
                <c:pt idx="61">
                  <c:v>16.084192213286858</c:v>
                </c:pt>
                <c:pt idx="62">
                  <c:v>15.269547966554285</c:v>
                </c:pt>
                <c:pt idx="63">
                  <c:v>15.250666357943102</c:v>
                </c:pt>
                <c:pt idx="64">
                  <c:v>15.085830166920946</c:v>
                </c:pt>
                <c:pt idx="65">
                  <c:v>0</c:v>
                </c:pt>
                <c:pt idx="66">
                  <c:v>14.930211683292427</c:v>
                </c:pt>
                <c:pt idx="67">
                  <c:v>0</c:v>
                </c:pt>
                <c:pt idx="68">
                  <c:v>14.276248051119543</c:v>
                </c:pt>
                <c:pt idx="69">
                  <c:v>15.211200662000257</c:v>
                </c:pt>
                <c:pt idx="70">
                  <c:v>14.541159722576303</c:v>
                </c:pt>
                <c:pt idx="71">
                  <c:v>14.922916878960104</c:v>
                </c:pt>
                <c:pt idx="72">
                  <c:v>14.750802967205036</c:v>
                </c:pt>
                <c:pt idx="73">
                  <c:v>15.030652943051837</c:v>
                </c:pt>
                <c:pt idx="74">
                  <c:v>15.04717709143234</c:v>
                </c:pt>
                <c:pt idx="75">
                  <c:v>14.510776170275566</c:v>
                </c:pt>
                <c:pt idx="76">
                  <c:v>14.398773921532463</c:v>
                </c:pt>
                <c:pt idx="77">
                  <c:v>14.939930140376653</c:v>
                </c:pt>
                <c:pt idx="78">
                  <c:v>14.98434680735291</c:v>
                </c:pt>
                <c:pt idx="79">
                  <c:v>14.753560079740971</c:v>
                </c:pt>
                <c:pt idx="80">
                  <c:v>14.659144809005301</c:v>
                </c:pt>
                <c:pt idx="81">
                  <c:v>14.682131984139099</c:v>
                </c:pt>
                <c:pt idx="82">
                  <c:v>14.784994729441163</c:v>
                </c:pt>
                <c:pt idx="83">
                  <c:v>14.491830758664021</c:v>
                </c:pt>
                <c:pt idx="84">
                  <c:v>14.435496377101895</c:v>
                </c:pt>
                <c:pt idx="85">
                  <c:v>14.499741366035998</c:v>
                </c:pt>
                <c:pt idx="86">
                  <c:v>14.247347136736977</c:v>
                </c:pt>
                <c:pt idx="87">
                  <c:v>14.980366344617257</c:v>
                </c:pt>
                <c:pt idx="88">
                  <c:v>0</c:v>
                </c:pt>
                <c:pt idx="89">
                  <c:v>14.643072996412501</c:v>
                </c:pt>
                <c:pt idx="90">
                  <c:v>14.624635267777602</c:v>
                </c:pt>
                <c:pt idx="91">
                  <c:v>14.608168609796616</c:v>
                </c:pt>
                <c:pt idx="92">
                  <c:v>15.684184444251912</c:v>
                </c:pt>
                <c:pt idx="93">
                  <c:v>14.974436617319117</c:v>
                </c:pt>
                <c:pt idx="94">
                  <c:v>14.609121443042154</c:v>
                </c:pt>
                <c:pt idx="95">
                  <c:v>15.286583326286305</c:v>
                </c:pt>
                <c:pt idx="96">
                  <c:v>0</c:v>
                </c:pt>
                <c:pt idx="97">
                  <c:v>0</c:v>
                </c:pt>
                <c:pt idx="98">
                  <c:v>14.634919400662765</c:v>
                </c:pt>
                <c:pt idx="99">
                  <c:v>0</c:v>
                </c:pt>
                <c:pt idx="100">
                  <c:v>0</c:v>
                </c:pt>
                <c:pt idx="101">
                  <c:v>14.642413074568607</c:v>
                </c:pt>
                <c:pt idx="102">
                  <c:v>0</c:v>
                </c:pt>
                <c:pt idx="103">
                  <c:v>0</c:v>
                </c:pt>
                <c:pt idx="104">
                  <c:v>15.194854151872152</c:v>
                </c:pt>
                <c:pt idx="105">
                  <c:v>14.529628590728866</c:v>
                </c:pt>
                <c:pt idx="106">
                  <c:v>14.742729058000165</c:v>
                </c:pt>
                <c:pt idx="107">
                  <c:v>14.782587632475421</c:v>
                </c:pt>
                <c:pt idx="108">
                  <c:v>14.811540823941229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5-F9D2-4402-894B-E26D4F55B55A}"/>
            </c:ext>
          </c:extLst>
        </c:ser>
        <c:ser>
          <c:idx val="70"/>
          <c:order val="70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'Cos500'!$BX$150:$BX$265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14.42981443294344</c:v>
                </c:pt>
                <c:pt idx="3">
                  <c:v>14.390081568762778</c:v>
                </c:pt>
                <c:pt idx="4">
                  <c:v>15.097508752759509</c:v>
                </c:pt>
                <c:pt idx="5">
                  <c:v>14.637200937759385</c:v>
                </c:pt>
                <c:pt idx="6">
                  <c:v>15.502885754917804</c:v>
                </c:pt>
                <c:pt idx="7">
                  <c:v>0</c:v>
                </c:pt>
                <c:pt idx="8">
                  <c:v>14.478539080791187</c:v>
                </c:pt>
                <c:pt idx="9">
                  <c:v>15.242350077940053</c:v>
                </c:pt>
                <c:pt idx="10">
                  <c:v>14.614916716682492</c:v>
                </c:pt>
                <c:pt idx="11">
                  <c:v>14.781971391398299</c:v>
                </c:pt>
                <c:pt idx="12">
                  <c:v>0</c:v>
                </c:pt>
                <c:pt idx="13">
                  <c:v>15.038348493943664</c:v>
                </c:pt>
                <c:pt idx="14">
                  <c:v>14.574820965277796</c:v>
                </c:pt>
                <c:pt idx="15">
                  <c:v>14.905936126745814</c:v>
                </c:pt>
                <c:pt idx="16">
                  <c:v>14.287484848016252</c:v>
                </c:pt>
                <c:pt idx="17">
                  <c:v>15.083886220492152</c:v>
                </c:pt>
                <c:pt idx="18">
                  <c:v>15.215616416506007</c:v>
                </c:pt>
                <c:pt idx="19">
                  <c:v>14.690536734612207</c:v>
                </c:pt>
                <c:pt idx="20">
                  <c:v>14.863399895938928</c:v>
                </c:pt>
                <c:pt idx="21">
                  <c:v>14.269565476663425</c:v>
                </c:pt>
                <c:pt idx="22">
                  <c:v>14.975379414268556</c:v>
                </c:pt>
                <c:pt idx="23">
                  <c:v>14.309856835530292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15.033704749603613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14.581169411248093</c:v>
                </c:pt>
                <c:pt idx="32">
                  <c:v>0</c:v>
                </c:pt>
                <c:pt idx="33">
                  <c:v>0</c:v>
                </c:pt>
                <c:pt idx="34">
                  <c:v>14.95801529385189</c:v>
                </c:pt>
                <c:pt idx="35">
                  <c:v>15.313878815455388</c:v>
                </c:pt>
                <c:pt idx="36">
                  <c:v>14.347165049681175</c:v>
                </c:pt>
                <c:pt idx="37">
                  <c:v>0</c:v>
                </c:pt>
                <c:pt idx="38">
                  <c:v>15.334960132714642</c:v>
                </c:pt>
                <c:pt idx="39">
                  <c:v>15.02011713058725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14.4440182375298</c:v>
                </c:pt>
                <c:pt idx="44">
                  <c:v>0</c:v>
                </c:pt>
                <c:pt idx="45">
                  <c:v>14.883526868174243</c:v>
                </c:pt>
                <c:pt idx="46">
                  <c:v>15.15896420626931</c:v>
                </c:pt>
                <c:pt idx="47">
                  <c:v>15.58065473993161</c:v>
                </c:pt>
                <c:pt idx="48">
                  <c:v>16.184938312396646</c:v>
                </c:pt>
                <c:pt idx="49">
                  <c:v>16.418995276193058</c:v>
                </c:pt>
                <c:pt idx="50">
                  <c:v>16.419302990800439</c:v>
                </c:pt>
                <c:pt idx="51">
                  <c:v>16.35909617351043</c:v>
                </c:pt>
                <c:pt idx="52">
                  <c:v>16.436417898990879</c:v>
                </c:pt>
                <c:pt idx="53">
                  <c:v>16.302190182344287</c:v>
                </c:pt>
                <c:pt idx="54">
                  <c:v>16.374709862515576</c:v>
                </c:pt>
                <c:pt idx="55">
                  <c:v>16.378647684714974</c:v>
                </c:pt>
                <c:pt idx="56">
                  <c:v>16.309144508027053</c:v>
                </c:pt>
                <c:pt idx="57">
                  <c:v>16.404689212724865</c:v>
                </c:pt>
                <c:pt idx="58">
                  <c:v>16.358922314918392</c:v>
                </c:pt>
                <c:pt idx="59">
                  <c:v>16.397667186062133</c:v>
                </c:pt>
                <c:pt idx="60">
                  <c:v>16.254504572978657</c:v>
                </c:pt>
                <c:pt idx="61">
                  <c:v>16.01870798643759</c:v>
                </c:pt>
                <c:pt idx="62">
                  <c:v>15.769950836369894</c:v>
                </c:pt>
                <c:pt idx="63">
                  <c:v>14.805653751834299</c:v>
                </c:pt>
                <c:pt idx="64">
                  <c:v>0</c:v>
                </c:pt>
                <c:pt idx="65">
                  <c:v>0</c:v>
                </c:pt>
                <c:pt idx="66">
                  <c:v>14.475190874904055</c:v>
                </c:pt>
                <c:pt idx="67">
                  <c:v>14.703118916070967</c:v>
                </c:pt>
                <c:pt idx="68">
                  <c:v>15.092930900356837</c:v>
                </c:pt>
                <c:pt idx="69">
                  <c:v>0</c:v>
                </c:pt>
                <c:pt idx="70">
                  <c:v>14.785884096588534</c:v>
                </c:pt>
                <c:pt idx="71">
                  <c:v>15.488552126545175</c:v>
                </c:pt>
                <c:pt idx="72">
                  <c:v>15.593742279681656</c:v>
                </c:pt>
                <c:pt idx="73">
                  <c:v>14.670152581102936</c:v>
                </c:pt>
                <c:pt idx="74">
                  <c:v>0</c:v>
                </c:pt>
                <c:pt idx="75">
                  <c:v>14.948434973387293</c:v>
                </c:pt>
                <c:pt idx="76">
                  <c:v>14.645446341566116</c:v>
                </c:pt>
                <c:pt idx="77">
                  <c:v>14.879784925682369</c:v>
                </c:pt>
                <c:pt idx="78">
                  <c:v>14.200675432289289</c:v>
                </c:pt>
                <c:pt idx="79">
                  <c:v>15.342713757965567</c:v>
                </c:pt>
                <c:pt idx="80">
                  <c:v>15.178900723360938</c:v>
                </c:pt>
                <c:pt idx="81">
                  <c:v>15.071791090386073</c:v>
                </c:pt>
                <c:pt idx="82">
                  <c:v>0</c:v>
                </c:pt>
                <c:pt idx="83">
                  <c:v>14.907061580648676</c:v>
                </c:pt>
                <c:pt idx="84">
                  <c:v>14.298814883004528</c:v>
                </c:pt>
                <c:pt idx="85">
                  <c:v>0</c:v>
                </c:pt>
                <c:pt idx="86">
                  <c:v>14.984666130376208</c:v>
                </c:pt>
                <c:pt idx="87">
                  <c:v>0</c:v>
                </c:pt>
                <c:pt idx="88">
                  <c:v>0</c:v>
                </c:pt>
                <c:pt idx="89">
                  <c:v>15.129304720032934</c:v>
                </c:pt>
                <c:pt idx="90">
                  <c:v>15.038232779742332</c:v>
                </c:pt>
                <c:pt idx="91">
                  <c:v>15.251514118580843</c:v>
                </c:pt>
                <c:pt idx="92">
                  <c:v>15.075646947098855</c:v>
                </c:pt>
                <c:pt idx="93">
                  <c:v>0</c:v>
                </c:pt>
                <c:pt idx="94">
                  <c:v>14.939630058453169</c:v>
                </c:pt>
                <c:pt idx="95">
                  <c:v>14.555797339750312</c:v>
                </c:pt>
                <c:pt idx="96">
                  <c:v>0</c:v>
                </c:pt>
                <c:pt idx="97">
                  <c:v>14.741398233294976</c:v>
                </c:pt>
                <c:pt idx="98">
                  <c:v>15.170975220598992</c:v>
                </c:pt>
                <c:pt idx="99">
                  <c:v>0</c:v>
                </c:pt>
                <c:pt idx="100">
                  <c:v>0</c:v>
                </c:pt>
                <c:pt idx="101">
                  <c:v>14.81024898860351</c:v>
                </c:pt>
                <c:pt idx="102">
                  <c:v>0</c:v>
                </c:pt>
                <c:pt idx="103">
                  <c:v>14.709948439964613</c:v>
                </c:pt>
                <c:pt idx="104">
                  <c:v>15.115810640369153</c:v>
                </c:pt>
                <c:pt idx="105">
                  <c:v>14.553209833959221</c:v>
                </c:pt>
                <c:pt idx="106">
                  <c:v>0</c:v>
                </c:pt>
                <c:pt idx="107">
                  <c:v>14.545425881621936</c:v>
                </c:pt>
                <c:pt idx="108">
                  <c:v>15.226258263334397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6-F9D2-4402-894B-E26D4F55B55A}"/>
            </c:ext>
          </c:extLst>
        </c:ser>
        <c:ser>
          <c:idx val="71"/>
          <c:order val="71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'Cos500'!$BY$150:$BY$265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14.442866072259317</c:v>
                </c:pt>
                <c:pt idx="3">
                  <c:v>15.130896538889202</c:v>
                </c:pt>
                <c:pt idx="4">
                  <c:v>0</c:v>
                </c:pt>
                <c:pt idx="5">
                  <c:v>14.885930857795948</c:v>
                </c:pt>
                <c:pt idx="6">
                  <c:v>0</c:v>
                </c:pt>
                <c:pt idx="7">
                  <c:v>14.524090255525351</c:v>
                </c:pt>
                <c:pt idx="8">
                  <c:v>0</c:v>
                </c:pt>
                <c:pt idx="9">
                  <c:v>14.789576834517812</c:v>
                </c:pt>
                <c:pt idx="10">
                  <c:v>0</c:v>
                </c:pt>
                <c:pt idx="11">
                  <c:v>15.941147048858014</c:v>
                </c:pt>
                <c:pt idx="12">
                  <c:v>15.151017245145443</c:v>
                </c:pt>
                <c:pt idx="13">
                  <c:v>14.8022365094353</c:v>
                </c:pt>
                <c:pt idx="14">
                  <c:v>14.741058976268492</c:v>
                </c:pt>
                <c:pt idx="15">
                  <c:v>15.559996346032589</c:v>
                </c:pt>
                <c:pt idx="16">
                  <c:v>0</c:v>
                </c:pt>
                <c:pt idx="17">
                  <c:v>15.162596962454415</c:v>
                </c:pt>
                <c:pt idx="18">
                  <c:v>14.651240690212326</c:v>
                </c:pt>
                <c:pt idx="19">
                  <c:v>14.370300238702363</c:v>
                </c:pt>
                <c:pt idx="20">
                  <c:v>14.723061837176488</c:v>
                </c:pt>
                <c:pt idx="21">
                  <c:v>14.898076545836005</c:v>
                </c:pt>
                <c:pt idx="22">
                  <c:v>0</c:v>
                </c:pt>
                <c:pt idx="23">
                  <c:v>0</c:v>
                </c:pt>
                <c:pt idx="24">
                  <c:v>14.420187695569131</c:v>
                </c:pt>
                <c:pt idx="25">
                  <c:v>14.363188759639158</c:v>
                </c:pt>
                <c:pt idx="26">
                  <c:v>0</c:v>
                </c:pt>
                <c:pt idx="27">
                  <c:v>15.265742074899698</c:v>
                </c:pt>
                <c:pt idx="28">
                  <c:v>15.218552572076657</c:v>
                </c:pt>
                <c:pt idx="29">
                  <c:v>15.096525579151839</c:v>
                </c:pt>
                <c:pt idx="30">
                  <c:v>14.911386685279966</c:v>
                </c:pt>
                <c:pt idx="31">
                  <c:v>14.698038312596656</c:v>
                </c:pt>
                <c:pt idx="32">
                  <c:v>14.461653068501089</c:v>
                </c:pt>
                <c:pt idx="33">
                  <c:v>14.662537324055556</c:v>
                </c:pt>
                <c:pt idx="34">
                  <c:v>14.788948198209509</c:v>
                </c:pt>
                <c:pt idx="35">
                  <c:v>14.573600233773465</c:v>
                </c:pt>
                <c:pt idx="36">
                  <c:v>14.788168017481022</c:v>
                </c:pt>
                <c:pt idx="37">
                  <c:v>15.025635353369355</c:v>
                </c:pt>
                <c:pt idx="38">
                  <c:v>14.749634684951902</c:v>
                </c:pt>
                <c:pt idx="39">
                  <c:v>0</c:v>
                </c:pt>
                <c:pt idx="40">
                  <c:v>0</c:v>
                </c:pt>
                <c:pt idx="41">
                  <c:v>14.536955312386313</c:v>
                </c:pt>
                <c:pt idx="42">
                  <c:v>0</c:v>
                </c:pt>
                <c:pt idx="43">
                  <c:v>15.153790634608072</c:v>
                </c:pt>
                <c:pt idx="44">
                  <c:v>14.789412884145735</c:v>
                </c:pt>
                <c:pt idx="45">
                  <c:v>14.991020401856067</c:v>
                </c:pt>
                <c:pt idx="46">
                  <c:v>14.708547515487782</c:v>
                </c:pt>
                <c:pt idx="47">
                  <c:v>15.789232996412885</c:v>
                </c:pt>
                <c:pt idx="48">
                  <c:v>16.207228962361057</c:v>
                </c:pt>
                <c:pt idx="49">
                  <c:v>16.408973066385744</c:v>
                </c:pt>
                <c:pt idx="50">
                  <c:v>16.29377344817998</c:v>
                </c:pt>
                <c:pt idx="51">
                  <c:v>16.443582135297309</c:v>
                </c:pt>
                <c:pt idx="52">
                  <c:v>16.423455595720089</c:v>
                </c:pt>
                <c:pt idx="53">
                  <c:v>16.331834067228378</c:v>
                </c:pt>
                <c:pt idx="54">
                  <c:v>16.37575594886599</c:v>
                </c:pt>
                <c:pt idx="55">
                  <c:v>16.349816417683499</c:v>
                </c:pt>
                <c:pt idx="56">
                  <c:v>16.369566492139018</c:v>
                </c:pt>
                <c:pt idx="57">
                  <c:v>16.397244581010387</c:v>
                </c:pt>
                <c:pt idx="58">
                  <c:v>16.369385644494933</c:v>
                </c:pt>
                <c:pt idx="59">
                  <c:v>16.404101296067545</c:v>
                </c:pt>
                <c:pt idx="60">
                  <c:v>16.221210736900929</c:v>
                </c:pt>
                <c:pt idx="61">
                  <c:v>16.178564027492882</c:v>
                </c:pt>
                <c:pt idx="62">
                  <c:v>15.847650072636325</c:v>
                </c:pt>
                <c:pt idx="63">
                  <c:v>0</c:v>
                </c:pt>
                <c:pt idx="64">
                  <c:v>14.64315893487856</c:v>
                </c:pt>
                <c:pt idx="65">
                  <c:v>15.132707204963298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14.600856959505798</c:v>
                </c:pt>
                <c:pt idx="70">
                  <c:v>0</c:v>
                </c:pt>
                <c:pt idx="71">
                  <c:v>14.745913279150967</c:v>
                </c:pt>
                <c:pt idx="72">
                  <c:v>14.427147597534157</c:v>
                </c:pt>
                <c:pt idx="73">
                  <c:v>0</c:v>
                </c:pt>
                <c:pt idx="74">
                  <c:v>0</c:v>
                </c:pt>
                <c:pt idx="75">
                  <c:v>15.101878132764906</c:v>
                </c:pt>
                <c:pt idx="76">
                  <c:v>0</c:v>
                </c:pt>
                <c:pt idx="77">
                  <c:v>14.121932429130318</c:v>
                </c:pt>
                <c:pt idx="78">
                  <c:v>15.089966543874645</c:v>
                </c:pt>
                <c:pt idx="79">
                  <c:v>14.605538295541468</c:v>
                </c:pt>
                <c:pt idx="80">
                  <c:v>14.575912027476239</c:v>
                </c:pt>
                <c:pt idx="81">
                  <c:v>0</c:v>
                </c:pt>
                <c:pt idx="82">
                  <c:v>14.681410850532167</c:v>
                </c:pt>
                <c:pt idx="83">
                  <c:v>15.176308352027911</c:v>
                </c:pt>
                <c:pt idx="84">
                  <c:v>14.802416225644116</c:v>
                </c:pt>
                <c:pt idx="85">
                  <c:v>0</c:v>
                </c:pt>
                <c:pt idx="86">
                  <c:v>14.770288167092829</c:v>
                </c:pt>
                <c:pt idx="87">
                  <c:v>15.233331225929172</c:v>
                </c:pt>
                <c:pt idx="88">
                  <c:v>0</c:v>
                </c:pt>
                <c:pt idx="89">
                  <c:v>14.393338250741074</c:v>
                </c:pt>
                <c:pt idx="90">
                  <c:v>14.744557000850902</c:v>
                </c:pt>
                <c:pt idx="91">
                  <c:v>15.233841019343894</c:v>
                </c:pt>
                <c:pt idx="92">
                  <c:v>0</c:v>
                </c:pt>
                <c:pt idx="93">
                  <c:v>15.22821936495923</c:v>
                </c:pt>
                <c:pt idx="94">
                  <c:v>14.557036561547672</c:v>
                </c:pt>
                <c:pt idx="95">
                  <c:v>14.651808924570075</c:v>
                </c:pt>
                <c:pt idx="96">
                  <c:v>15.592611944491725</c:v>
                </c:pt>
                <c:pt idx="97">
                  <c:v>15.088943303058461</c:v>
                </c:pt>
                <c:pt idx="98">
                  <c:v>14.620314110450263</c:v>
                </c:pt>
                <c:pt idx="99">
                  <c:v>0</c:v>
                </c:pt>
                <c:pt idx="100">
                  <c:v>15.549027184368038</c:v>
                </c:pt>
                <c:pt idx="101">
                  <c:v>14.740790456227765</c:v>
                </c:pt>
                <c:pt idx="102">
                  <c:v>0</c:v>
                </c:pt>
                <c:pt idx="103">
                  <c:v>14.460465587356657</c:v>
                </c:pt>
                <c:pt idx="104">
                  <c:v>14.74330119058625</c:v>
                </c:pt>
                <c:pt idx="105">
                  <c:v>15.100577819560447</c:v>
                </c:pt>
                <c:pt idx="106">
                  <c:v>0</c:v>
                </c:pt>
                <c:pt idx="107">
                  <c:v>15.40232501698387</c:v>
                </c:pt>
                <c:pt idx="108">
                  <c:v>14.591179846809787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7-F9D2-4402-894B-E26D4F55B55A}"/>
            </c:ext>
          </c:extLst>
        </c:ser>
        <c:ser>
          <c:idx val="72"/>
          <c:order val="72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'Cos500'!$BZ$150:$BZ$265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14.880079528878925</c:v>
                </c:pt>
                <c:pt idx="4">
                  <c:v>0</c:v>
                </c:pt>
                <c:pt idx="5">
                  <c:v>14.419265778849095</c:v>
                </c:pt>
                <c:pt idx="6">
                  <c:v>14.381901695943759</c:v>
                </c:pt>
                <c:pt idx="7">
                  <c:v>15.795917886171841</c:v>
                </c:pt>
                <c:pt idx="8">
                  <c:v>14.102337985686169</c:v>
                </c:pt>
                <c:pt idx="9">
                  <c:v>14.77157535573915</c:v>
                </c:pt>
                <c:pt idx="10">
                  <c:v>14.56837306052002</c:v>
                </c:pt>
                <c:pt idx="11">
                  <c:v>0</c:v>
                </c:pt>
                <c:pt idx="12">
                  <c:v>0</c:v>
                </c:pt>
                <c:pt idx="13">
                  <c:v>15.212093008494474</c:v>
                </c:pt>
                <c:pt idx="14">
                  <c:v>14.70803360198056</c:v>
                </c:pt>
                <c:pt idx="15">
                  <c:v>14.274014600865687</c:v>
                </c:pt>
                <c:pt idx="16">
                  <c:v>15.312139258761619</c:v>
                </c:pt>
                <c:pt idx="17">
                  <c:v>14.424897963184401</c:v>
                </c:pt>
                <c:pt idx="18">
                  <c:v>14.941411791864391</c:v>
                </c:pt>
                <c:pt idx="19">
                  <c:v>0</c:v>
                </c:pt>
                <c:pt idx="20">
                  <c:v>14.902783429778209</c:v>
                </c:pt>
                <c:pt idx="21">
                  <c:v>0</c:v>
                </c:pt>
                <c:pt idx="22">
                  <c:v>15.259385998448952</c:v>
                </c:pt>
                <c:pt idx="23">
                  <c:v>0</c:v>
                </c:pt>
                <c:pt idx="24">
                  <c:v>14.352758300272914</c:v>
                </c:pt>
                <c:pt idx="25">
                  <c:v>0</c:v>
                </c:pt>
                <c:pt idx="26">
                  <c:v>14.652018010395079</c:v>
                </c:pt>
                <c:pt idx="27">
                  <c:v>14.633106729573855</c:v>
                </c:pt>
                <c:pt idx="28">
                  <c:v>0</c:v>
                </c:pt>
                <c:pt idx="29">
                  <c:v>15.168798497878486</c:v>
                </c:pt>
                <c:pt idx="30">
                  <c:v>15.072771216031351</c:v>
                </c:pt>
                <c:pt idx="31">
                  <c:v>15.032889606840127</c:v>
                </c:pt>
                <c:pt idx="32">
                  <c:v>0</c:v>
                </c:pt>
                <c:pt idx="33">
                  <c:v>0</c:v>
                </c:pt>
                <c:pt idx="34">
                  <c:v>15.785457256828089</c:v>
                </c:pt>
                <c:pt idx="35">
                  <c:v>14.802490144439572</c:v>
                </c:pt>
                <c:pt idx="36">
                  <c:v>0</c:v>
                </c:pt>
                <c:pt idx="37">
                  <c:v>0</c:v>
                </c:pt>
                <c:pt idx="38">
                  <c:v>14.744258942491404</c:v>
                </c:pt>
                <c:pt idx="39">
                  <c:v>15.002700498379907</c:v>
                </c:pt>
                <c:pt idx="40">
                  <c:v>0</c:v>
                </c:pt>
                <c:pt idx="41">
                  <c:v>0</c:v>
                </c:pt>
                <c:pt idx="42">
                  <c:v>15.114740552771945</c:v>
                </c:pt>
                <c:pt idx="43">
                  <c:v>14.734434964976456</c:v>
                </c:pt>
                <c:pt idx="44">
                  <c:v>14.287760313275456</c:v>
                </c:pt>
                <c:pt idx="45">
                  <c:v>14.835534894987696</c:v>
                </c:pt>
                <c:pt idx="46">
                  <c:v>0</c:v>
                </c:pt>
                <c:pt idx="47">
                  <c:v>15.767239376222214</c:v>
                </c:pt>
                <c:pt idx="48">
                  <c:v>16.021834057740836</c:v>
                </c:pt>
                <c:pt idx="49">
                  <c:v>16.26365618530528</c:v>
                </c:pt>
                <c:pt idx="50">
                  <c:v>16.454904285713841</c:v>
                </c:pt>
                <c:pt idx="51">
                  <c:v>16.402618990637212</c:v>
                </c:pt>
                <c:pt idx="52">
                  <c:v>16.397755828762811</c:v>
                </c:pt>
                <c:pt idx="53">
                  <c:v>16.295597884303032</c:v>
                </c:pt>
                <c:pt idx="54">
                  <c:v>16.363798066225879</c:v>
                </c:pt>
                <c:pt idx="55">
                  <c:v>16.40718348145467</c:v>
                </c:pt>
                <c:pt idx="56">
                  <c:v>16.447347218439422</c:v>
                </c:pt>
                <c:pt idx="57">
                  <c:v>16.359938828336382</c:v>
                </c:pt>
                <c:pt idx="58">
                  <c:v>16.402753017825891</c:v>
                </c:pt>
                <c:pt idx="59">
                  <c:v>16.453881487156721</c:v>
                </c:pt>
                <c:pt idx="60">
                  <c:v>16.357654751043849</c:v>
                </c:pt>
                <c:pt idx="61">
                  <c:v>16.019280418587826</c:v>
                </c:pt>
                <c:pt idx="62">
                  <c:v>15.794362201535487</c:v>
                </c:pt>
                <c:pt idx="63">
                  <c:v>14.949622462760528</c:v>
                </c:pt>
                <c:pt idx="64">
                  <c:v>15.042041667674184</c:v>
                </c:pt>
                <c:pt idx="65">
                  <c:v>15.049417674680651</c:v>
                </c:pt>
                <c:pt idx="66">
                  <c:v>14.859568774255843</c:v>
                </c:pt>
                <c:pt idx="67">
                  <c:v>15.404791823990019</c:v>
                </c:pt>
                <c:pt idx="68">
                  <c:v>14.301699378773215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14.908644231001576</c:v>
                </c:pt>
                <c:pt idx="73">
                  <c:v>15.376172583026616</c:v>
                </c:pt>
                <c:pt idx="74">
                  <c:v>14.699403214093229</c:v>
                </c:pt>
                <c:pt idx="75">
                  <c:v>15.471977091142836</c:v>
                </c:pt>
                <c:pt idx="76">
                  <c:v>15.268559251889656</c:v>
                </c:pt>
                <c:pt idx="77">
                  <c:v>0</c:v>
                </c:pt>
                <c:pt idx="78">
                  <c:v>14.321536295193487</c:v>
                </c:pt>
                <c:pt idx="79">
                  <c:v>0</c:v>
                </c:pt>
                <c:pt idx="80">
                  <c:v>0</c:v>
                </c:pt>
                <c:pt idx="81">
                  <c:v>14.247870201205345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15.636456802563762</c:v>
                </c:pt>
                <c:pt idx="86">
                  <c:v>14.81926352768946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15.139634963185033</c:v>
                </c:pt>
                <c:pt idx="91">
                  <c:v>14.541592347461716</c:v>
                </c:pt>
                <c:pt idx="92">
                  <c:v>14.866177422082362</c:v>
                </c:pt>
                <c:pt idx="93">
                  <c:v>14.980170690520534</c:v>
                </c:pt>
                <c:pt idx="94">
                  <c:v>0</c:v>
                </c:pt>
                <c:pt idx="95">
                  <c:v>15.391228950889966</c:v>
                </c:pt>
                <c:pt idx="96">
                  <c:v>0</c:v>
                </c:pt>
                <c:pt idx="97">
                  <c:v>14.909554959549016</c:v>
                </c:pt>
                <c:pt idx="98">
                  <c:v>14.448025752873447</c:v>
                </c:pt>
                <c:pt idx="99">
                  <c:v>0</c:v>
                </c:pt>
                <c:pt idx="100">
                  <c:v>15.170859192737119</c:v>
                </c:pt>
                <c:pt idx="101">
                  <c:v>15.246937823251802</c:v>
                </c:pt>
                <c:pt idx="102">
                  <c:v>0</c:v>
                </c:pt>
                <c:pt idx="103">
                  <c:v>14.440991684572655</c:v>
                </c:pt>
                <c:pt idx="104">
                  <c:v>14.840084128139878</c:v>
                </c:pt>
                <c:pt idx="105">
                  <c:v>15.482355407003897</c:v>
                </c:pt>
                <c:pt idx="106">
                  <c:v>0</c:v>
                </c:pt>
                <c:pt idx="107">
                  <c:v>14.829121330833123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8-F9D2-4402-894B-E26D4F55B55A}"/>
            </c:ext>
          </c:extLst>
        </c:ser>
        <c:ser>
          <c:idx val="73"/>
          <c:order val="73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'Cos500'!$CA$150:$CA$265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14.860645797289376</c:v>
                </c:pt>
                <c:pt idx="4">
                  <c:v>14.275101644513018</c:v>
                </c:pt>
                <c:pt idx="5">
                  <c:v>14.522694565371109</c:v>
                </c:pt>
                <c:pt idx="6">
                  <c:v>0</c:v>
                </c:pt>
                <c:pt idx="7">
                  <c:v>14.768254687516109</c:v>
                </c:pt>
                <c:pt idx="8">
                  <c:v>14.889758172214608</c:v>
                </c:pt>
                <c:pt idx="9">
                  <c:v>14.232431923179742</c:v>
                </c:pt>
                <c:pt idx="10">
                  <c:v>14.927737510052575</c:v>
                </c:pt>
                <c:pt idx="11">
                  <c:v>14.426406334854841</c:v>
                </c:pt>
                <c:pt idx="12">
                  <c:v>0</c:v>
                </c:pt>
                <c:pt idx="13">
                  <c:v>15.222894573377678</c:v>
                </c:pt>
                <c:pt idx="14">
                  <c:v>14.846916712485289</c:v>
                </c:pt>
                <c:pt idx="15">
                  <c:v>0</c:v>
                </c:pt>
                <c:pt idx="16">
                  <c:v>0</c:v>
                </c:pt>
                <c:pt idx="17">
                  <c:v>15.079281122293134</c:v>
                </c:pt>
                <c:pt idx="18">
                  <c:v>0</c:v>
                </c:pt>
                <c:pt idx="19">
                  <c:v>15.77747865912108</c:v>
                </c:pt>
                <c:pt idx="20">
                  <c:v>0</c:v>
                </c:pt>
                <c:pt idx="21">
                  <c:v>15.03750558014795</c:v>
                </c:pt>
                <c:pt idx="22">
                  <c:v>14.582169649732002</c:v>
                </c:pt>
                <c:pt idx="23">
                  <c:v>15.251594423838405</c:v>
                </c:pt>
                <c:pt idx="24">
                  <c:v>15.044967768479472</c:v>
                </c:pt>
                <c:pt idx="25">
                  <c:v>14.991187297668279</c:v>
                </c:pt>
                <c:pt idx="26">
                  <c:v>15.238752198739366</c:v>
                </c:pt>
                <c:pt idx="27">
                  <c:v>0</c:v>
                </c:pt>
                <c:pt idx="28">
                  <c:v>14.723320601047591</c:v>
                </c:pt>
                <c:pt idx="29">
                  <c:v>15.238943887963503</c:v>
                </c:pt>
                <c:pt idx="30">
                  <c:v>0</c:v>
                </c:pt>
                <c:pt idx="31">
                  <c:v>14.440625754133952</c:v>
                </c:pt>
                <c:pt idx="32">
                  <c:v>14.757995427276878</c:v>
                </c:pt>
                <c:pt idx="33">
                  <c:v>14.780755706619122</c:v>
                </c:pt>
                <c:pt idx="34">
                  <c:v>15.57004181126497</c:v>
                </c:pt>
                <c:pt idx="35">
                  <c:v>14.767290587831067</c:v>
                </c:pt>
                <c:pt idx="36">
                  <c:v>15.032874508349929</c:v>
                </c:pt>
                <c:pt idx="37">
                  <c:v>14.342509531033855</c:v>
                </c:pt>
                <c:pt idx="38">
                  <c:v>15.09557729194259</c:v>
                </c:pt>
                <c:pt idx="39">
                  <c:v>0</c:v>
                </c:pt>
                <c:pt idx="40">
                  <c:v>15.077344645375231</c:v>
                </c:pt>
                <c:pt idx="41">
                  <c:v>14.362598384241533</c:v>
                </c:pt>
                <c:pt idx="42">
                  <c:v>14.752201000588787</c:v>
                </c:pt>
                <c:pt idx="43">
                  <c:v>14.902912975922112</c:v>
                </c:pt>
                <c:pt idx="44">
                  <c:v>15.010729373481981</c:v>
                </c:pt>
                <c:pt idx="45">
                  <c:v>14.745077525441594</c:v>
                </c:pt>
                <c:pt idx="46">
                  <c:v>15.294104530942523</c:v>
                </c:pt>
                <c:pt idx="47">
                  <c:v>15.432031581395123</c:v>
                </c:pt>
                <c:pt idx="48">
                  <c:v>15.967428856494378</c:v>
                </c:pt>
                <c:pt idx="49">
                  <c:v>16.135353083393426</c:v>
                </c:pt>
                <c:pt idx="50">
                  <c:v>16.336835826083693</c:v>
                </c:pt>
                <c:pt idx="51">
                  <c:v>16.404455681740352</c:v>
                </c:pt>
                <c:pt idx="52">
                  <c:v>16.497337472046272</c:v>
                </c:pt>
                <c:pt idx="53">
                  <c:v>16.431103109265557</c:v>
                </c:pt>
                <c:pt idx="54">
                  <c:v>16.391194547029816</c:v>
                </c:pt>
                <c:pt idx="55">
                  <c:v>16.420182744256536</c:v>
                </c:pt>
                <c:pt idx="56">
                  <c:v>16.421941854136904</c:v>
                </c:pt>
                <c:pt idx="57">
                  <c:v>16.424307367983147</c:v>
                </c:pt>
                <c:pt idx="58">
                  <c:v>16.398081565600613</c:v>
                </c:pt>
                <c:pt idx="59">
                  <c:v>16.422705537821255</c:v>
                </c:pt>
                <c:pt idx="60">
                  <c:v>16.34487150173269</c:v>
                </c:pt>
                <c:pt idx="61">
                  <c:v>16.264822543576077</c:v>
                </c:pt>
                <c:pt idx="62">
                  <c:v>15.910380512612996</c:v>
                </c:pt>
                <c:pt idx="63">
                  <c:v>15.324641474572461</c:v>
                </c:pt>
                <c:pt idx="64">
                  <c:v>14.888527127432011</c:v>
                </c:pt>
                <c:pt idx="65">
                  <c:v>14.679226602631424</c:v>
                </c:pt>
                <c:pt idx="66">
                  <c:v>15.03717561046283</c:v>
                </c:pt>
                <c:pt idx="67">
                  <c:v>0</c:v>
                </c:pt>
                <c:pt idx="68">
                  <c:v>15.138199560721775</c:v>
                </c:pt>
                <c:pt idx="69">
                  <c:v>14.990643819578933</c:v>
                </c:pt>
                <c:pt idx="70">
                  <c:v>15.097303652794928</c:v>
                </c:pt>
                <c:pt idx="71">
                  <c:v>15.053652639176999</c:v>
                </c:pt>
                <c:pt idx="72">
                  <c:v>0</c:v>
                </c:pt>
                <c:pt idx="73">
                  <c:v>14.42081358182568</c:v>
                </c:pt>
                <c:pt idx="74">
                  <c:v>14.478508778206304</c:v>
                </c:pt>
                <c:pt idx="75">
                  <c:v>0</c:v>
                </c:pt>
                <c:pt idx="76">
                  <c:v>14.825010125453225</c:v>
                </c:pt>
                <c:pt idx="77">
                  <c:v>0</c:v>
                </c:pt>
                <c:pt idx="78">
                  <c:v>14.732549354136667</c:v>
                </c:pt>
                <c:pt idx="79">
                  <c:v>14.50373009543163</c:v>
                </c:pt>
                <c:pt idx="80">
                  <c:v>15.213394224484528</c:v>
                </c:pt>
                <c:pt idx="81">
                  <c:v>15.238157800350114</c:v>
                </c:pt>
                <c:pt idx="82">
                  <c:v>14.503713755748441</c:v>
                </c:pt>
                <c:pt idx="83">
                  <c:v>15.179478540879103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14.524923576583575</c:v>
                </c:pt>
                <c:pt idx="88">
                  <c:v>0</c:v>
                </c:pt>
                <c:pt idx="89">
                  <c:v>14.999808651133039</c:v>
                </c:pt>
                <c:pt idx="90">
                  <c:v>14.822869317118426</c:v>
                </c:pt>
                <c:pt idx="91">
                  <c:v>14.784044630641333</c:v>
                </c:pt>
                <c:pt idx="92">
                  <c:v>14.814389783913095</c:v>
                </c:pt>
                <c:pt idx="93">
                  <c:v>14.57399652277935</c:v>
                </c:pt>
                <c:pt idx="94">
                  <c:v>14.492302812228827</c:v>
                </c:pt>
                <c:pt idx="95">
                  <c:v>14.5570112697505</c:v>
                </c:pt>
                <c:pt idx="96">
                  <c:v>0</c:v>
                </c:pt>
                <c:pt idx="97">
                  <c:v>15.114596474151099</c:v>
                </c:pt>
                <c:pt idx="98">
                  <c:v>14.632565093168775</c:v>
                </c:pt>
                <c:pt idx="99">
                  <c:v>15.20671526521585</c:v>
                </c:pt>
                <c:pt idx="100">
                  <c:v>14.878172668570956</c:v>
                </c:pt>
                <c:pt idx="101">
                  <c:v>0</c:v>
                </c:pt>
                <c:pt idx="102">
                  <c:v>14.52114724041887</c:v>
                </c:pt>
                <c:pt idx="103">
                  <c:v>14.478729505783065</c:v>
                </c:pt>
                <c:pt idx="104">
                  <c:v>14.438691834271561</c:v>
                </c:pt>
                <c:pt idx="105">
                  <c:v>14.526542805230125</c:v>
                </c:pt>
                <c:pt idx="106">
                  <c:v>0</c:v>
                </c:pt>
                <c:pt idx="107">
                  <c:v>14.966954628072079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9-F9D2-4402-894B-E26D4F55B55A}"/>
            </c:ext>
          </c:extLst>
        </c:ser>
        <c:ser>
          <c:idx val="74"/>
          <c:order val="74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'Cos500'!$CB$150:$CB$265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15.579681868364249</c:v>
                </c:pt>
                <c:pt idx="4">
                  <c:v>14.69672804515873</c:v>
                </c:pt>
                <c:pt idx="5">
                  <c:v>15.057741205261959</c:v>
                </c:pt>
                <c:pt idx="6">
                  <c:v>14.538066383687458</c:v>
                </c:pt>
                <c:pt idx="7">
                  <c:v>0</c:v>
                </c:pt>
                <c:pt idx="8">
                  <c:v>14.749518727446745</c:v>
                </c:pt>
                <c:pt idx="9">
                  <c:v>15.050180933051163</c:v>
                </c:pt>
                <c:pt idx="10">
                  <c:v>15.178339418476398</c:v>
                </c:pt>
                <c:pt idx="11">
                  <c:v>15.277900174332075</c:v>
                </c:pt>
                <c:pt idx="12">
                  <c:v>15.19750385215991</c:v>
                </c:pt>
                <c:pt idx="13">
                  <c:v>14.618738755689503</c:v>
                </c:pt>
                <c:pt idx="14">
                  <c:v>0</c:v>
                </c:pt>
                <c:pt idx="15">
                  <c:v>0</c:v>
                </c:pt>
                <c:pt idx="16">
                  <c:v>14.664844974876196</c:v>
                </c:pt>
                <c:pt idx="17">
                  <c:v>0</c:v>
                </c:pt>
                <c:pt idx="18">
                  <c:v>15.467666550141661</c:v>
                </c:pt>
                <c:pt idx="19">
                  <c:v>14.780640212096687</c:v>
                </c:pt>
                <c:pt idx="20">
                  <c:v>14.885636807782186</c:v>
                </c:pt>
                <c:pt idx="21">
                  <c:v>14.542872711463257</c:v>
                </c:pt>
                <c:pt idx="22">
                  <c:v>0</c:v>
                </c:pt>
                <c:pt idx="23">
                  <c:v>15.302268139798876</c:v>
                </c:pt>
                <c:pt idx="24">
                  <c:v>14.999072878121918</c:v>
                </c:pt>
                <c:pt idx="25">
                  <c:v>15.089171487813262</c:v>
                </c:pt>
                <c:pt idx="26">
                  <c:v>15.074352836169231</c:v>
                </c:pt>
                <c:pt idx="27">
                  <c:v>0</c:v>
                </c:pt>
                <c:pt idx="28">
                  <c:v>15.267487357507498</c:v>
                </c:pt>
                <c:pt idx="29">
                  <c:v>15.132954293185392</c:v>
                </c:pt>
                <c:pt idx="30">
                  <c:v>15.274298741106378</c:v>
                </c:pt>
                <c:pt idx="31">
                  <c:v>15.076315784604603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14.413081723708828</c:v>
                </c:pt>
                <c:pt idx="37">
                  <c:v>0</c:v>
                </c:pt>
                <c:pt idx="38">
                  <c:v>15.217436564049642</c:v>
                </c:pt>
                <c:pt idx="39">
                  <c:v>14.341047543237567</c:v>
                </c:pt>
                <c:pt idx="40">
                  <c:v>14.887567792443512</c:v>
                </c:pt>
                <c:pt idx="41">
                  <c:v>0</c:v>
                </c:pt>
                <c:pt idx="42">
                  <c:v>14.74226113870113</c:v>
                </c:pt>
                <c:pt idx="43">
                  <c:v>14.937301693961635</c:v>
                </c:pt>
                <c:pt idx="44">
                  <c:v>14.461042833836386</c:v>
                </c:pt>
                <c:pt idx="45">
                  <c:v>15.139147723257823</c:v>
                </c:pt>
                <c:pt idx="46">
                  <c:v>0</c:v>
                </c:pt>
                <c:pt idx="47">
                  <c:v>15.371686522061207</c:v>
                </c:pt>
                <c:pt idx="48">
                  <c:v>15.916235166958504</c:v>
                </c:pt>
                <c:pt idx="49">
                  <c:v>16.197574124675874</c:v>
                </c:pt>
                <c:pt idx="50">
                  <c:v>16.334173178686754</c:v>
                </c:pt>
                <c:pt idx="51">
                  <c:v>16.418374220147282</c:v>
                </c:pt>
                <c:pt idx="52">
                  <c:v>16.420487145013634</c:v>
                </c:pt>
                <c:pt idx="53">
                  <c:v>16.393548881594263</c:v>
                </c:pt>
                <c:pt idx="54">
                  <c:v>16.336724832732575</c:v>
                </c:pt>
                <c:pt idx="55">
                  <c:v>16.379643573705685</c:v>
                </c:pt>
                <c:pt idx="56">
                  <c:v>16.369438515442141</c:v>
                </c:pt>
                <c:pt idx="57">
                  <c:v>16.427354632346493</c:v>
                </c:pt>
                <c:pt idx="58">
                  <c:v>16.442541694728824</c:v>
                </c:pt>
                <c:pt idx="59">
                  <c:v>16.346429262726389</c:v>
                </c:pt>
                <c:pt idx="60">
                  <c:v>16.442891918016528</c:v>
                </c:pt>
                <c:pt idx="61">
                  <c:v>16.314077991779214</c:v>
                </c:pt>
                <c:pt idx="62">
                  <c:v>15.830503661815513</c:v>
                </c:pt>
                <c:pt idx="63">
                  <c:v>15.378287950561967</c:v>
                </c:pt>
                <c:pt idx="64">
                  <c:v>14.911535254055078</c:v>
                </c:pt>
                <c:pt idx="65">
                  <c:v>15.067033453753234</c:v>
                </c:pt>
                <c:pt idx="66">
                  <c:v>0</c:v>
                </c:pt>
                <c:pt idx="67">
                  <c:v>14.988628955583859</c:v>
                </c:pt>
                <c:pt idx="68">
                  <c:v>15.107994891837649</c:v>
                </c:pt>
                <c:pt idx="69">
                  <c:v>15.170820070296024</c:v>
                </c:pt>
                <c:pt idx="70">
                  <c:v>14.234122290777952</c:v>
                </c:pt>
                <c:pt idx="71">
                  <c:v>14.995546352548914</c:v>
                </c:pt>
                <c:pt idx="72">
                  <c:v>14.702703177442745</c:v>
                </c:pt>
                <c:pt idx="73">
                  <c:v>14.10568744292647</c:v>
                </c:pt>
                <c:pt idx="74">
                  <c:v>15.100209722982733</c:v>
                </c:pt>
                <c:pt idx="75">
                  <c:v>14.916853315792499</c:v>
                </c:pt>
                <c:pt idx="76">
                  <c:v>14.58294469975705</c:v>
                </c:pt>
                <c:pt idx="77">
                  <c:v>14.802739527529692</c:v>
                </c:pt>
                <c:pt idx="78">
                  <c:v>14.665216894033799</c:v>
                </c:pt>
                <c:pt idx="79">
                  <c:v>14.39916126321258</c:v>
                </c:pt>
                <c:pt idx="80">
                  <c:v>14.430419353928206</c:v>
                </c:pt>
                <c:pt idx="81">
                  <c:v>14.515588413164849</c:v>
                </c:pt>
                <c:pt idx="82">
                  <c:v>14.773161972088976</c:v>
                </c:pt>
                <c:pt idx="83">
                  <c:v>0</c:v>
                </c:pt>
                <c:pt idx="84">
                  <c:v>14.950726453574097</c:v>
                </c:pt>
                <c:pt idx="85">
                  <c:v>14.473635115852609</c:v>
                </c:pt>
                <c:pt idx="86">
                  <c:v>14.515502946187357</c:v>
                </c:pt>
                <c:pt idx="87">
                  <c:v>14.748725908727648</c:v>
                </c:pt>
                <c:pt idx="88">
                  <c:v>14.443758035664199</c:v>
                </c:pt>
                <c:pt idx="89">
                  <c:v>0</c:v>
                </c:pt>
                <c:pt idx="90">
                  <c:v>15.514858421054466</c:v>
                </c:pt>
                <c:pt idx="91">
                  <c:v>0</c:v>
                </c:pt>
                <c:pt idx="92">
                  <c:v>14.312849864938759</c:v>
                </c:pt>
                <c:pt idx="93">
                  <c:v>0</c:v>
                </c:pt>
                <c:pt idx="94">
                  <c:v>0</c:v>
                </c:pt>
                <c:pt idx="95">
                  <c:v>14.655735659310263</c:v>
                </c:pt>
                <c:pt idx="96">
                  <c:v>14.699714181422873</c:v>
                </c:pt>
                <c:pt idx="97">
                  <c:v>14.365626487767308</c:v>
                </c:pt>
                <c:pt idx="98">
                  <c:v>0</c:v>
                </c:pt>
                <c:pt idx="99">
                  <c:v>15.255167537919467</c:v>
                </c:pt>
                <c:pt idx="100">
                  <c:v>14.92403337475584</c:v>
                </c:pt>
                <c:pt idx="101">
                  <c:v>14.319152923092197</c:v>
                </c:pt>
                <c:pt idx="102">
                  <c:v>14.933143968432217</c:v>
                </c:pt>
                <c:pt idx="103">
                  <c:v>0</c:v>
                </c:pt>
                <c:pt idx="104">
                  <c:v>14.900879785101326</c:v>
                </c:pt>
                <c:pt idx="105">
                  <c:v>14.378772976636517</c:v>
                </c:pt>
                <c:pt idx="106">
                  <c:v>0</c:v>
                </c:pt>
                <c:pt idx="107">
                  <c:v>15.089512480094371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A-F9D2-4402-894B-E26D4F55B55A}"/>
            </c:ext>
          </c:extLst>
        </c:ser>
        <c:ser>
          <c:idx val="75"/>
          <c:order val="75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'Cos500'!$CC$150:$CC$265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14.661381015121341</c:v>
                </c:pt>
                <c:pt idx="4">
                  <c:v>14.642352222299344</c:v>
                </c:pt>
                <c:pt idx="5">
                  <c:v>14.669437759422399</c:v>
                </c:pt>
                <c:pt idx="6">
                  <c:v>14.170400931411463</c:v>
                </c:pt>
                <c:pt idx="7">
                  <c:v>14.605735355583798</c:v>
                </c:pt>
                <c:pt idx="8">
                  <c:v>14.737524202553677</c:v>
                </c:pt>
                <c:pt idx="9">
                  <c:v>14.402714360381468</c:v>
                </c:pt>
                <c:pt idx="10">
                  <c:v>14.922523830065572</c:v>
                </c:pt>
                <c:pt idx="11">
                  <c:v>14.957190748834124</c:v>
                </c:pt>
                <c:pt idx="12">
                  <c:v>15.383512869664424</c:v>
                </c:pt>
                <c:pt idx="13">
                  <c:v>0</c:v>
                </c:pt>
                <c:pt idx="14">
                  <c:v>0</c:v>
                </c:pt>
                <c:pt idx="15">
                  <c:v>15.697301283175976</c:v>
                </c:pt>
                <c:pt idx="16">
                  <c:v>14.377381845248003</c:v>
                </c:pt>
                <c:pt idx="17">
                  <c:v>14.409216876560757</c:v>
                </c:pt>
                <c:pt idx="18">
                  <c:v>15.184891500811379</c:v>
                </c:pt>
                <c:pt idx="19">
                  <c:v>14.954011548137125</c:v>
                </c:pt>
                <c:pt idx="20">
                  <c:v>0</c:v>
                </c:pt>
                <c:pt idx="21">
                  <c:v>14.589726256254236</c:v>
                </c:pt>
                <c:pt idx="22">
                  <c:v>0</c:v>
                </c:pt>
                <c:pt idx="23">
                  <c:v>14.388987011766737</c:v>
                </c:pt>
                <c:pt idx="24">
                  <c:v>14.96708535604315</c:v>
                </c:pt>
                <c:pt idx="25">
                  <c:v>14.998515653490106</c:v>
                </c:pt>
                <c:pt idx="26">
                  <c:v>14.958905594410806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15.063673116815231</c:v>
                </c:pt>
                <c:pt idx="31">
                  <c:v>15.343780686771273</c:v>
                </c:pt>
                <c:pt idx="32">
                  <c:v>14.76622949747332</c:v>
                </c:pt>
                <c:pt idx="33">
                  <c:v>0</c:v>
                </c:pt>
                <c:pt idx="34">
                  <c:v>14.892939818742592</c:v>
                </c:pt>
                <c:pt idx="35">
                  <c:v>14.987229740512356</c:v>
                </c:pt>
                <c:pt idx="36">
                  <c:v>15.729892999516707</c:v>
                </c:pt>
                <c:pt idx="37">
                  <c:v>0</c:v>
                </c:pt>
                <c:pt idx="38">
                  <c:v>14.594960739627655</c:v>
                </c:pt>
                <c:pt idx="39">
                  <c:v>14.657925006415573</c:v>
                </c:pt>
                <c:pt idx="40">
                  <c:v>14.652866387946325</c:v>
                </c:pt>
                <c:pt idx="41">
                  <c:v>14.947746340584629</c:v>
                </c:pt>
                <c:pt idx="42">
                  <c:v>14.483762690845008</c:v>
                </c:pt>
                <c:pt idx="43">
                  <c:v>14.296612545315481</c:v>
                </c:pt>
                <c:pt idx="44">
                  <c:v>14.455698894135841</c:v>
                </c:pt>
                <c:pt idx="45">
                  <c:v>0</c:v>
                </c:pt>
                <c:pt idx="46">
                  <c:v>0</c:v>
                </c:pt>
                <c:pt idx="47">
                  <c:v>15.017707225419894</c:v>
                </c:pt>
                <c:pt idx="48">
                  <c:v>15.881399779771087</c:v>
                </c:pt>
                <c:pt idx="49">
                  <c:v>16.143861005780238</c:v>
                </c:pt>
                <c:pt idx="50">
                  <c:v>16.408139014041968</c:v>
                </c:pt>
                <c:pt idx="51">
                  <c:v>16.355680388749757</c:v>
                </c:pt>
                <c:pt idx="52">
                  <c:v>16.323486205347084</c:v>
                </c:pt>
                <c:pt idx="53">
                  <c:v>16.353183137112193</c:v>
                </c:pt>
                <c:pt idx="54">
                  <c:v>16.339124355043303</c:v>
                </c:pt>
                <c:pt idx="55">
                  <c:v>16.409927208774729</c:v>
                </c:pt>
                <c:pt idx="56">
                  <c:v>16.420046561034422</c:v>
                </c:pt>
                <c:pt idx="57">
                  <c:v>16.321452398472541</c:v>
                </c:pt>
                <c:pt idx="58">
                  <c:v>16.374355104035697</c:v>
                </c:pt>
                <c:pt idx="59">
                  <c:v>16.361114670500669</c:v>
                </c:pt>
                <c:pt idx="60">
                  <c:v>16.35339684339754</c:v>
                </c:pt>
                <c:pt idx="61">
                  <c:v>16.243255141658526</c:v>
                </c:pt>
                <c:pt idx="62">
                  <c:v>16.006910164661249</c:v>
                </c:pt>
                <c:pt idx="63">
                  <c:v>15.610319938960298</c:v>
                </c:pt>
                <c:pt idx="64">
                  <c:v>14.490514694660192</c:v>
                </c:pt>
                <c:pt idx="65">
                  <c:v>0</c:v>
                </c:pt>
                <c:pt idx="66">
                  <c:v>14.887782941962344</c:v>
                </c:pt>
                <c:pt idx="67">
                  <c:v>14.731455394549002</c:v>
                </c:pt>
                <c:pt idx="68">
                  <c:v>0</c:v>
                </c:pt>
                <c:pt idx="69">
                  <c:v>14.839380304404971</c:v>
                </c:pt>
                <c:pt idx="70">
                  <c:v>0</c:v>
                </c:pt>
                <c:pt idx="71">
                  <c:v>15.687176120863052</c:v>
                </c:pt>
                <c:pt idx="72">
                  <c:v>15.108488914059146</c:v>
                </c:pt>
                <c:pt idx="73">
                  <c:v>0</c:v>
                </c:pt>
                <c:pt idx="74">
                  <c:v>14.145879330888807</c:v>
                </c:pt>
                <c:pt idx="75">
                  <c:v>15.012042962721402</c:v>
                </c:pt>
                <c:pt idx="76">
                  <c:v>14.846924126358214</c:v>
                </c:pt>
                <c:pt idx="77">
                  <c:v>0</c:v>
                </c:pt>
                <c:pt idx="78">
                  <c:v>0</c:v>
                </c:pt>
                <c:pt idx="79">
                  <c:v>15.080336018496137</c:v>
                </c:pt>
                <c:pt idx="80">
                  <c:v>14.845579219806647</c:v>
                </c:pt>
                <c:pt idx="81">
                  <c:v>15.021819809000473</c:v>
                </c:pt>
                <c:pt idx="82">
                  <c:v>14.713450639930297</c:v>
                </c:pt>
                <c:pt idx="83">
                  <c:v>14.969524006540029</c:v>
                </c:pt>
                <c:pt idx="84">
                  <c:v>14.641117009361405</c:v>
                </c:pt>
                <c:pt idx="85">
                  <c:v>15.105873307481149</c:v>
                </c:pt>
                <c:pt idx="86">
                  <c:v>14.40611078309113</c:v>
                </c:pt>
                <c:pt idx="87">
                  <c:v>14.742660728432909</c:v>
                </c:pt>
                <c:pt idx="88">
                  <c:v>14.191740168369805</c:v>
                </c:pt>
                <c:pt idx="89">
                  <c:v>14.96821037827341</c:v>
                </c:pt>
                <c:pt idx="90">
                  <c:v>14.741894229787791</c:v>
                </c:pt>
                <c:pt idx="91">
                  <c:v>14.534568635148428</c:v>
                </c:pt>
                <c:pt idx="92">
                  <c:v>0</c:v>
                </c:pt>
                <c:pt idx="93">
                  <c:v>14.575747677623037</c:v>
                </c:pt>
                <c:pt idx="94">
                  <c:v>14.825131944317732</c:v>
                </c:pt>
                <c:pt idx="95">
                  <c:v>14.993813924459628</c:v>
                </c:pt>
                <c:pt idx="96">
                  <c:v>14.333312229232071</c:v>
                </c:pt>
                <c:pt idx="97">
                  <c:v>0</c:v>
                </c:pt>
                <c:pt idx="98">
                  <c:v>14.315302655431982</c:v>
                </c:pt>
                <c:pt idx="99">
                  <c:v>14.353945067577982</c:v>
                </c:pt>
                <c:pt idx="100">
                  <c:v>14.828304712371962</c:v>
                </c:pt>
                <c:pt idx="101">
                  <c:v>14.967603663427944</c:v>
                </c:pt>
                <c:pt idx="102">
                  <c:v>14.30394084924332</c:v>
                </c:pt>
                <c:pt idx="103">
                  <c:v>15.131245793701551</c:v>
                </c:pt>
                <c:pt idx="104">
                  <c:v>0</c:v>
                </c:pt>
                <c:pt idx="105">
                  <c:v>14.565344193631862</c:v>
                </c:pt>
                <c:pt idx="106">
                  <c:v>15.097486893923225</c:v>
                </c:pt>
                <c:pt idx="107">
                  <c:v>15.017735993560485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B-F9D2-4402-894B-E26D4F55B55A}"/>
            </c:ext>
          </c:extLst>
        </c:ser>
        <c:ser>
          <c:idx val="76"/>
          <c:order val="76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'Cos500'!$CD$150:$CD$265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14.614834491790988</c:v>
                </c:pt>
                <c:pt idx="6">
                  <c:v>14.325824444490275</c:v>
                </c:pt>
                <c:pt idx="7">
                  <c:v>14.763545162387713</c:v>
                </c:pt>
                <c:pt idx="8">
                  <c:v>14.286152087499806</c:v>
                </c:pt>
                <c:pt idx="9">
                  <c:v>0</c:v>
                </c:pt>
                <c:pt idx="10">
                  <c:v>0</c:v>
                </c:pt>
                <c:pt idx="11">
                  <c:v>15.091634604089114</c:v>
                </c:pt>
                <c:pt idx="12">
                  <c:v>14.860333214329581</c:v>
                </c:pt>
                <c:pt idx="13">
                  <c:v>14.971371188182829</c:v>
                </c:pt>
                <c:pt idx="14">
                  <c:v>14.38144992716879</c:v>
                </c:pt>
                <c:pt idx="15">
                  <c:v>14.700087308450756</c:v>
                </c:pt>
                <c:pt idx="16">
                  <c:v>14.706266615587955</c:v>
                </c:pt>
                <c:pt idx="17">
                  <c:v>15.05549166897387</c:v>
                </c:pt>
                <c:pt idx="18">
                  <c:v>14.374902245896459</c:v>
                </c:pt>
                <c:pt idx="19">
                  <c:v>14.488520399431376</c:v>
                </c:pt>
                <c:pt idx="20">
                  <c:v>14.496351818153029</c:v>
                </c:pt>
                <c:pt idx="21">
                  <c:v>14.635438505450018</c:v>
                </c:pt>
                <c:pt idx="22">
                  <c:v>14.469688026504645</c:v>
                </c:pt>
                <c:pt idx="23">
                  <c:v>14.798447259633157</c:v>
                </c:pt>
                <c:pt idx="24">
                  <c:v>0</c:v>
                </c:pt>
                <c:pt idx="25">
                  <c:v>0</c:v>
                </c:pt>
                <c:pt idx="26">
                  <c:v>14.591613809179703</c:v>
                </c:pt>
                <c:pt idx="27">
                  <c:v>14.859489555306695</c:v>
                </c:pt>
                <c:pt idx="28">
                  <c:v>15.205462860089389</c:v>
                </c:pt>
                <c:pt idx="29">
                  <c:v>15.186967630363577</c:v>
                </c:pt>
                <c:pt idx="30">
                  <c:v>14.929773880226096</c:v>
                </c:pt>
                <c:pt idx="31">
                  <c:v>0</c:v>
                </c:pt>
                <c:pt idx="32">
                  <c:v>0</c:v>
                </c:pt>
                <c:pt idx="33">
                  <c:v>14.561375713830891</c:v>
                </c:pt>
                <c:pt idx="34">
                  <c:v>14.4195956136716</c:v>
                </c:pt>
                <c:pt idx="35">
                  <c:v>0</c:v>
                </c:pt>
                <c:pt idx="36">
                  <c:v>14.590822336772259</c:v>
                </c:pt>
                <c:pt idx="37">
                  <c:v>0</c:v>
                </c:pt>
                <c:pt idx="38">
                  <c:v>14.808709483709594</c:v>
                </c:pt>
                <c:pt idx="39">
                  <c:v>15.023795297080605</c:v>
                </c:pt>
                <c:pt idx="40">
                  <c:v>0</c:v>
                </c:pt>
                <c:pt idx="41">
                  <c:v>14.448744956485498</c:v>
                </c:pt>
                <c:pt idx="42">
                  <c:v>14.74036308430723</c:v>
                </c:pt>
                <c:pt idx="43">
                  <c:v>14.77843779019396</c:v>
                </c:pt>
                <c:pt idx="44">
                  <c:v>14.681739033459111</c:v>
                </c:pt>
                <c:pt idx="45">
                  <c:v>0</c:v>
                </c:pt>
                <c:pt idx="46">
                  <c:v>0</c:v>
                </c:pt>
                <c:pt idx="47">
                  <c:v>15.525665987071656</c:v>
                </c:pt>
                <c:pt idx="48">
                  <c:v>15.668418534149374</c:v>
                </c:pt>
                <c:pt idx="49">
                  <c:v>16.07133916813482</c:v>
                </c:pt>
                <c:pt idx="50">
                  <c:v>16.352043521636531</c:v>
                </c:pt>
                <c:pt idx="51">
                  <c:v>16.424633397423449</c:v>
                </c:pt>
                <c:pt idx="52">
                  <c:v>16.360873513208563</c:v>
                </c:pt>
                <c:pt idx="53">
                  <c:v>16.391215718958591</c:v>
                </c:pt>
                <c:pt idx="54">
                  <c:v>16.275198446340305</c:v>
                </c:pt>
                <c:pt idx="55">
                  <c:v>16.386056419692263</c:v>
                </c:pt>
                <c:pt idx="56">
                  <c:v>16.256699710117857</c:v>
                </c:pt>
                <c:pt idx="57">
                  <c:v>16.376268461937329</c:v>
                </c:pt>
                <c:pt idx="58">
                  <c:v>16.331897780358371</c:v>
                </c:pt>
                <c:pt idx="59">
                  <c:v>16.361684404397785</c:v>
                </c:pt>
                <c:pt idx="60">
                  <c:v>16.427602943912049</c:v>
                </c:pt>
                <c:pt idx="61">
                  <c:v>16.306537607823259</c:v>
                </c:pt>
                <c:pt idx="62">
                  <c:v>16.01412701740734</c:v>
                </c:pt>
                <c:pt idx="63">
                  <c:v>15.841804488085819</c:v>
                </c:pt>
                <c:pt idx="64">
                  <c:v>15.300774772676768</c:v>
                </c:pt>
                <c:pt idx="65">
                  <c:v>14.739188904416396</c:v>
                </c:pt>
                <c:pt idx="66">
                  <c:v>14.635578738343508</c:v>
                </c:pt>
                <c:pt idx="67">
                  <c:v>14.155113974222193</c:v>
                </c:pt>
                <c:pt idx="68">
                  <c:v>14.426935589057573</c:v>
                </c:pt>
                <c:pt idx="69">
                  <c:v>15.071969409476289</c:v>
                </c:pt>
                <c:pt idx="70">
                  <c:v>15.021206050105473</c:v>
                </c:pt>
                <c:pt idx="71">
                  <c:v>14.34914926049335</c:v>
                </c:pt>
                <c:pt idx="72">
                  <c:v>0</c:v>
                </c:pt>
                <c:pt idx="73">
                  <c:v>0</c:v>
                </c:pt>
                <c:pt idx="74">
                  <c:v>14.798633729035039</c:v>
                </c:pt>
                <c:pt idx="75">
                  <c:v>14.624163448120768</c:v>
                </c:pt>
                <c:pt idx="76">
                  <c:v>15.446902808355006</c:v>
                </c:pt>
                <c:pt idx="77">
                  <c:v>14.892919812893146</c:v>
                </c:pt>
                <c:pt idx="78">
                  <c:v>15.126425925994921</c:v>
                </c:pt>
                <c:pt idx="79">
                  <c:v>15.346596463221978</c:v>
                </c:pt>
                <c:pt idx="80">
                  <c:v>0</c:v>
                </c:pt>
                <c:pt idx="81">
                  <c:v>15.421988699207139</c:v>
                </c:pt>
                <c:pt idx="82">
                  <c:v>15.971796828704381</c:v>
                </c:pt>
                <c:pt idx="83">
                  <c:v>14.225413965099458</c:v>
                </c:pt>
                <c:pt idx="84">
                  <c:v>14.453936463751496</c:v>
                </c:pt>
                <c:pt idx="85">
                  <c:v>14.603445891402172</c:v>
                </c:pt>
                <c:pt idx="86">
                  <c:v>0</c:v>
                </c:pt>
                <c:pt idx="87">
                  <c:v>14.526831457315556</c:v>
                </c:pt>
                <c:pt idx="88">
                  <c:v>0</c:v>
                </c:pt>
                <c:pt idx="89">
                  <c:v>0</c:v>
                </c:pt>
                <c:pt idx="90">
                  <c:v>14.708423874744264</c:v>
                </c:pt>
                <c:pt idx="91">
                  <c:v>15.204271959130258</c:v>
                </c:pt>
                <c:pt idx="92">
                  <c:v>0</c:v>
                </c:pt>
                <c:pt idx="93">
                  <c:v>0</c:v>
                </c:pt>
                <c:pt idx="94">
                  <c:v>14.996181009679621</c:v>
                </c:pt>
                <c:pt idx="95">
                  <c:v>14.563518461589803</c:v>
                </c:pt>
                <c:pt idx="96">
                  <c:v>14.72675491173097</c:v>
                </c:pt>
                <c:pt idx="97">
                  <c:v>14.769571164277037</c:v>
                </c:pt>
                <c:pt idx="98">
                  <c:v>14.567026366159061</c:v>
                </c:pt>
                <c:pt idx="99">
                  <c:v>14.609150284168148</c:v>
                </c:pt>
                <c:pt idx="100">
                  <c:v>15.129665406063465</c:v>
                </c:pt>
                <c:pt idx="101">
                  <c:v>15.222808781420985</c:v>
                </c:pt>
                <c:pt idx="102">
                  <c:v>14.293020952219303</c:v>
                </c:pt>
                <c:pt idx="103">
                  <c:v>14.641714987890413</c:v>
                </c:pt>
                <c:pt idx="104">
                  <c:v>14.530587699543986</c:v>
                </c:pt>
                <c:pt idx="105">
                  <c:v>15.02136422247187</c:v>
                </c:pt>
                <c:pt idx="106">
                  <c:v>14.764375294082516</c:v>
                </c:pt>
                <c:pt idx="107">
                  <c:v>15.438708440594255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C-F9D2-4402-894B-E26D4F55B55A}"/>
            </c:ext>
          </c:extLst>
        </c:ser>
        <c:ser>
          <c:idx val="77"/>
          <c:order val="77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'Cos500'!$CE$150:$CE$265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14.334936032690669</c:v>
                </c:pt>
                <c:pt idx="6">
                  <c:v>15.048956979780849</c:v>
                </c:pt>
                <c:pt idx="7">
                  <c:v>14.784361561243529</c:v>
                </c:pt>
                <c:pt idx="8">
                  <c:v>0</c:v>
                </c:pt>
                <c:pt idx="9">
                  <c:v>14.972347733366304</c:v>
                </c:pt>
                <c:pt idx="10">
                  <c:v>15.086218662026981</c:v>
                </c:pt>
                <c:pt idx="11">
                  <c:v>14.733636956272987</c:v>
                </c:pt>
                <c:pt idx="12">
                  <c:v>15.512212631785921</c:v>
                </c:pt>
                <c:pt idx="13">
                  <c:v>0</c:v>
                </c:pt>
                <c:pt idx="14">
                  <c:v>14.977724062440693</c:v>
                </c:pt>
                <c:pt idx="15">
                  <c:v>14.265551255440133</c:v>
                </c:pt>
                <c:pt idx="16">
                  <c:v>14.881691579081856</c:v>
                </c:pt>
                <c:pt idx="17">
                  <c:v>0</c:v>
                </c:pt>
                <c:pt idx="18">
                  <c:v>15.026266191410402</c:v>
                </c:pt>
                <c:pt idx="19">
                  <c:v>15.010370142117413</c:v>
                </c:pt>
                <c:pt idx="20">
                  <c:v>14.718985122446243</c:v>
                </c:pt>
                <c:pt idx="21">
                  <c:v>14.726801350535974</c:v>
                </c:pt>
                <c:pt idx="22">
                  <c:v>0</c:v>
                </c:pt>
                <c:pt idx="23">
                  <c:v>14.435046843883335</c:v>
                </c:pt>
                <c:pt idx="24">
                  <c:v>14.745865331192366</c:v>
                </c:pt>
                <c:pt idx="25">
                  <c:v>15.311456108401016</c:v>
                </c:pt>
                <c:pt idx="26">
                  <c:v>15.174647438322134</c:v>
                </c:pt>
                <c:pt idx="27">
                  <c:v>14.377695921079404</c:v>
                </c:pt>
                <c:pt idx="28">
                  <c:v>15.253244689846527</c:v>
                </c:pt>
                <c:pt idx="29">
                  <c:v>15.095427758243691</c:v>
                </c:pt>
                <c:pt idx="30">
                  <c:v>15.179827446193105</c:v>
                </c:pt>
                <c:pt idx="31">
                  <c:v>14.808972515300773</c:v>
                </c:pt>
                <c:pt idx="32">
                  <c:v>15.091621415827031</c:v>
                </c:pt>
                <c:pt idx="33">
                  <c:v>14.83345407065203</c:v>
                </c:pt>
                <c:pt idx="34">
                  <c:v>14.710270991832406</c:v>
                </c:pt>
                <c:pt idx="35">
                  <c:v>15.228931351676882</c:v>
                </c:pt>
                <c:pt idx="36">
                  <c:v>15.296260318104103</c:v>
                </c:pt>
                <c:pt idx="37">
                  <c:v>14.573675000162886</c:v>
                </c:pt>
                <c:pt idx="38">
                  <c:v>15.140825006311493</c:v>
                </c:pt>
                <c:pt idx="39">
                  <c:v>15.052221307847256</c:v>
                </c:pt>
                <c:pt idx="40">
                  <c:v>0</c:v>
                </c:pt>
                <c:pt idx="41">
                  <c:v>15.538487017050262</c:v>
                </c:pt>
                <c:pt idx="42">
                  <c:v>0</c:v>
                </c:pt>
                <c:pt idx="43">
                  <c:v>14.778344468440261</c:v>
                </c:pt>
                <c:pt idx="44">
                  <c:v>14.410142615659217</c:v>
                </c:pt>
                <c:pt idx="45">
                  <c:v>14.392853411749158</c:v>
                </c:pt>
                <c:pt idx="46">
                  <c:v>15.278308792838601</c:v>
                </c:pt>
                <c:pt idx="47">
                  <c:v>0</c:v>
                </c:pt>
                <c:pt idx="48">
                  <c:v>15.732897731444464</c:v>
                </c:pt>
                <c:pt idx="49">
                  <c:v>16.045124566531108</c:v>
                </c:pt>
                <c:pt idx="50">
                  <c:v>16.250153976475097</c:v>
                </c:pt>
                <c:pt idx="51">
                  <c:v>16.370214143277707</c:v>
                </c:pt>
                <c:pt idx="52">
                  <c:v>16.336253545133346</c:v>
                </c:pt>
                <c:pt idx="53">
                  <c:v>16.317572388326486</c:v>
                </c:pt>
                <c:pt idx="54">
                  <c:v>16.405906158849735</c:v>
                </c:pt>
                <c:pt idx="55">
                  <c:v>16.36725991828791</c:v>
                </c:pt>
                <c:pt idx="56">
                  <c:v>16.373228407391341</c:v>
                </c:pt>
                <c:pt idx="57">
                  <c:v>16.367642870629137</c:v>
                </c:pt>
                <c:pt idx="58">
                  <c:v>16.315576784503929</c:v>
                </c:pt>
                <c:pt idx="59">
                  <c:v>16.299645649464146</c:v>
                </c:pt>
                <c:pt idx="60">
                  <c:v>16.254877841678791</c:v>
                </c:pt>
                <c:pt idx="61">
                  <c:v>16.3201826489592</c:v>
                </c:pt>
                <c:pt idx="62">
                  <c:v>16.215402245836351</c:v>
                </c:pt>
                <c:pt idx="63">
                  <c:v>15.600816129538288</c:v>
                </c:pt>
                <c:pt idx="64">
                  <c:v>14.62541072212459</c:v>
                </c:pt>
                <c:pt idx="65">
                  <c:v>15.042138635858949</c:v>
                </c:pt>
                <c:pt idx="66">
                  <c:v>0</c:v>
                </c:pt>
                <c:pt idx="67">
                  <c:v>14.474428987119355</c:v>
                </c:pt>
                <c:pt idx="68">
                  <c:v>14.884914820967943</c:v>
                </c:pt>
                <c:pt idx="69">
                  <c:v>14.919535169086553</c:v>
                </c:pt>
                <c:pt idx="70">
                  <c:v>14.577341838949925</c:v>
                </c:pt>
                <c:pt idx="71">
                  <c:v>15.25172215160709</c:v>
                </c:pt>
                <c:pt idx="72">
                  <c:v>14.959274941763718</c:v>
                </c:pt>
                <c:pt idx="73">
                  <c:v>14.177686529248941</c:v>
                </c:pt>
                <c:pt idx="74">
                  <c:v>14.434649528429908</c:v>
                </c:pt>
                <c:pt idx="75">
                  <c:v>14.962818553059794</c:v>
                </c:pt>
                <c:pt idx="76">
                  <c:v>14.300184470356506</c:v>
                </c:pt>
                <c:pt idx="77">
                  <c:v>14.672820310809696</c:v>
                </c:pt>
                <c:pt idx="78">
                  <c:v>15.167891287614513</c:v>
                </c:pt>
                <c:pt idx="79">
                  <c:v>0</c:v>
                </c:pt>
                <c:pt idx="80">
                  <c:v>14.947212596966915</c:v>
                </c:pt>
                <c:pt idx="81">
                  <c:v>14.874521534404051</c:v>
                </c:pt>
                <c:pt idx="82">
                  <c:v>14.796033556728712</c:v>
                </c:pt>
                <c:pt idx="83">
                  <c:v>15.153678154355788</c:v>
                </c:pt>
                <c:pt idx="84">
                  <c:v>14.742422669087215</c:v>
                </c:pt>
                <c:pt idx="85">
                  <c:v>14.526846949988528</c:v>
                </c:pt>
                <c:pt idx="86">
                  <c:v>14.719920996491439</c:v>
                </c:pt>
                <c:pt idx="87">
                  <c:v>15.52926284148044</c:v>
                </c:pt>
                <c:pt idx="88">
                  <c:v>15.307549519162206</c:v>
                </c:pt>
                <c:pt idx="89">
                  <c:v>14.790469541671001</c:v>
                </c:pt>
                <c:pt idx="90">
                  <c:v>0</c:v>
                </c:pt>
                <c:pt idx="91">
                  <c:v>14.538651010237578</c:v>
                </c:pt>
                <c:pt idx="92">
                  <c:v>0</c:v>
                </c:pt>
                <c:pt idx="93">
                  <c:v>14.794984099804937</c:v>
                </c:pt>
                <c:pt idx="94">
                  <c:v>14.996028513560519</c:v>
                </c:pt>
                <c:pt idx="95">
                  <c:v>14.721691518138938</c:v>
                </c:pt>
                <c:pt idx="96">
                  <c:v>14.741095633525058</c:v>
                </c:pt>
                <c:pt idx="97">
                  <c:v>14.67092182390715</c:v>
                </c:pt>
                <c:pt idx="98">
                  <c:v>14.762103248946003</c:v>
                </c:pt>
                <c:pt idx="99">
                  <c:v>0</c:v>
                </c:pt>
                <c:pt idx="100">
                  <c:v>15.080551993979839</c:v>
                </c:pt>
                <c:pt idx="101">
                  <c:v>14.816782339092734</c:v>
                </c:pt>
                <c:pt idx="102">
                  <c:v>14.718510823071984</c:v>
                </c:pt>
                <c:pt idx="103">
                  <c:v>15.130527227718948</c:v>
                </c:pt>
                <c:pt idx="104">
                  <c:v>15.032749472680448</c:v>
                </c:pt>
                <c:pt idx="105">
                  <c:v>14.620701207247402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D-F9D2-4402-894B-E26D4F55B55A}"/>
            </c:ext>
          </c:extLst>
        </c:ser>
        <c:ser>
          <c:idx val="78"/>
          <c:order val="78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'Cos500'!$CF$150:$CF$265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14.329305314935553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14.4218925380772</c:v>
                </c:pt>
                <c:pt idx="10">
                  <c:v>14.817600072070238</c:v>
                </c:pt>
                <c:pt idx="11">
                  <c:v>0</c:v>
                </c:pt>
                <c:pt idx="12">
                  <c:v>14.824770286087947</c:v>
                </c:pt>
                <c:pt idx="13">
                  <c:v>14.285629310414148</c:v>
                </c:pt>
                <c:pt idx="14">
                  <c:v>14.346085859904619</c:v>
                </c:pt>
                <c:pt idx="15">
                  <c:v>15.065374468629038</c:v>
                </c:pt>
                <c:pt idx="16">
                  <c:v>15.29471967435228</c:v>
                </c:pt>
                <c:pt idx="17">
                  <c:v>14.250435861087499</c:v>
                </c:pt>
                <c:pt idx="18">
                  <c:v>14.274458055495012</c:v>
                </c:pt>
                <c:pt idx="19">
                  <c:v>14.501418057670515</c:v>
                </c:pt>
                <c:pt idx="20">
                  <c:v>0</c:v>
                </c:pt>
                <c:pt idx="21">
                  <c:v>14.861965504417368</c:v>
                </c:pt>
                <c:pt idx="22">
                  <c:v>14.543227181240962</c:v>
                </c:pt>
                <c:pt idx="23">
                  <c:v>14.801394447713996</c:v>
                </c:pt>
                <c:pt idx="24">
                  <c:v>0</c:v>
                </c:pt>
                <c:pt idx="25">
                  <c:v>14.42780003141986</c:v>
                </c:pt>
                <c:pt idx="26">
                  <c:v>14.547881112953673</c:v>
                </c:pt>
                <c:pt idx="27">
                  <c:v>14.981655319793061</c:v>
                </c:pt>
                <c:pt idx="28">
                  <c:v>14.51348661944583</c:v>
                </c:pt>
                <c:pt idx="29">
                  <c:v>0</c:v>
                </c:pt>
                <c:pt idx="30">
                  <c:v>15.329613447468383</c:v>
                </c:pt>
                <c:pt idx="31">
                  <c:v>14.819330684084747</c:v>
                </c:pt>
                <c:pt idx="32">
                  <c:v>14.731485618071043</c:v>
                </c:pt>
                <c:pt idx="33">
                  <c:v>14.95274160292173</c:v>
                </c:pt>
                <c:pt idx="34">
                  <c:v>0</c:v>
                </c:pt>
                <c:pt idx="35">
                  <c:v>14.339097501156642</c:v>
                </c:pt>
                <c:pt idx="36">
                  <c:v>0</c:v>
                </c:pt>
                <c:pt idx="37">
                  <c:v>14.862409286570017</c:v>
                </c:pt>
                <c:pt idx="38">
                  <c:v>0</c:v>
                </c:pt>
                <c:pt idx="39">
                  <c:v>15.188240657807819</c:v>
                </c:pt>
                <c:pt idx="40">
                  <c:v>14.95124277980111</c:v>
                </c:pt>
                <c:pt idx="41">
                  <c:v>14.894650241121195</c:v>
                </c:pt>
                <c:pt idx="42">
                  <c:v>14.823231582498002</c:v>
                </c:pt>
                <c:pt idx="43">
                  <c:v>14.095189234338429</c:v>
                </c:pt>
                <c:pt idx="44">
                  <c:v>14.807501541455679</c:v>
                </c:pt>
                <c:pt idx="45">
                  <c:v>14.276085942379991</c:v>
                </c:pt>
                <c:pt idx="46">
                  <c:v>15.20171248785894</c:v>
                </c:pt>
                <c:pt idx="47">
                  <c:v>15.243909485295575</c:v>
                </c:pt>
                <c:pt idx="48">
                  <c:v>15.511952174498617</c:v>
                </c:pt>
                <c:pt idx="49">
                  <c:v>15.849047616560318</c:v>
                </c:pt>
                <c:pt idx="50">
                  <c:v>16.17556457490851</c:v>
                </c:pt>
                <c:pt idx="51">
                  <c:v>16.155970008899075</c:v>
                </c:pt>
                <c:pt idx="52">
                  <c:v>16.37823887280976</c:v>
                </c:pt>
                <c:pt idx="53">
                  <c:v>16.327684788439285</c:v>
                </c:pt>
                <c:pt idx="54">
                  <c:v>16.360154922124597</c:v>
                </c:pt>
                <c:pt idx="55">
                  <c:v>16.283982671857732</c:v>
                </c:pt>
                <c:pt idx="56">
                  <c:v>16.290218312478519</c:v>
                </c:pt>
                <c:pt idx="57">
                  <c:v>16.289910986877967</c:v>
                </c:pt>
                <c:pt idx="58">
                  <c:v>16.325969013996282</c:v>
                </c:pt>
                <c:pt idx="59">
                  <c:v>16.383445519853034</c:v>
                </c:pt>
                <c:pt idx="60">
                  <c:v>16.359850653934512</c:v>
                </c:pt>
                <c:pt idx="61">
                  <c:v>16.30965890655099</c:v>
                </c:pt>
                <c:pt idx="62">
                  <c:v>15.96406436598596</c:v>
                </c:pt>
                <c:pt idx="63">
                  <c:v>15.818767433908107</c:v>
                </c:pt>
                <c:pt idx="64">
                  <c:v>14.997361042531246</c:v>
                </c:pt>
                <c:pt idx="65">
                  <c:v>14.946303872092098</c:v>
                </c:pt>
                <c:pt idx="66">
                  <c:v>15.120119164530355</c:v>
                </c:pt>
                <c:pt idx="67">
                  <c:v>14.942516004484046</c:v>
                </c:pt>
                <c:pt idx="68">
                  <c:v>15.269646014073675</c:v>
                </c:pt>
                <c:pt idx="69">
                  <c:v>0</c:v>
                </c:pt>
                <c:pt idx="70">
                  <c:v>14.91142582929711</c:v>
                </c:pt>
                <c:pt idx="71">
                  <c:v>0</c:v>
                </c:pt>
                <c:pt idx="72">
                  <c:v>14.734247612742255</c:v>
                </c:pt>
                <c:pt idx="73">
                  <c:v>14.422604611521418</c:v>
                </c:pt>
                <c:pt idx="74">
                  <c:v>14.586986537024579</c:v>
                </c:pt>
                <c:pt idx="75">
                  <c:v>15.279843682358342</c:v>
                </c:pt>
                <c:pt idx="76">
                  <c:v>14.872671291176278</c:v>
                </c:pt>
                <c:pt idx="77">
                  <c:v>0</c:v>
                </c:pt>
                <c:pt idx="78">
                  <c:v>15.094070190794518</c:v>
                </c:pt>
                <c:pt idx="79">
                  <c:v>0</c:v>
                </c:pt>
                <c:pt idx="80">
                  <c:v>14.72844184963577</c:v>
                </c:pt>
                <c:pt idx="81">
                  <c:v>15.351672646736192</c:v>
                </c:pt>
                <c:pt idx="82">
                  <c:v>14.884402509364802</c:v>
                </c:pt>
                <c:pt idx="83">
                  <c:v>15.318411883417449</c:v>
                </c:pt>
                <c:pt idx="84">
                  <c:v>14.515735456502915</c:v>
                </c:pt>
                <c:pt idx="85">
                  <c:v>15.152539367435596</c:v>
                </c:pt>
                <c:pt idx="86">
                  <c:v>0</c:v>
                </c:pt>
                <c:pt idx="87">
                  <c:v>14.395762216463153</c:v>
                </c:pt>
                <c:pt idx="88">
                  <c:v>0</c:v>
                </c:pt>
                <c:pt idx="89">
                  <c:v>14.96637079200565</c:v>
                </c:pt>
                <c:pt idx="90">
                  <c:v>15.154327486328041</c:v>
                </c:pt>
                <c:pt idx="91">
                  <c:v>0</c:v>
                </c:pt>
                <c:pt idx="92">
                  <c:v>14.900459713648148</c:v>
                </c:pt>
                <c:pt idx="93">
                  <c:v>15.648527352902276</c:v>
                </c:pt>
                <c:pt idx="94">
                  <c:v>15.565012651486207</c:v>
                </c:pt>
                <c:pt idx="95">
                  <c:v>15.094113203595574</c:v>
                </c:pt>
                <c:pt idx="96">
                  <c:v>15.181949291499997</c:v>
                </c:pt>
                <c:pt idx="97">
                  <c:v>14.952644263797518</c:v>
                </c:pt>
                <c:pt idx="98">
                  <c:v>14.188464426278172</c:v>
                </c:pt>
                <c:pt idx="99">
                  <c:v>0</c:v>
                </c:pt>
                <c:pt idx="100">
                  <c:v>14.730908590169712</c:v>
                </c:pt>
                <c:pt idx="101">
                  <c:v>14.883339426955128</c:v>
                </c:pt>
                <c:pt idx="102">
                  <c:v>15.837850009249461</c:v>
                </c:pt>
                <c:pt idx="103">
                  <c:v>0</c:v>
                </c:pt>
                <c:pt idx="104">
                  <c:v>14.7468232860105</c:v>
                </c:pt>
                <c:pt idx="105">
                  <c:v>14.245255963404706</c:v>
                </c:pt>
                <c:pt idx="106">
                  <c:v>15.087930414864124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E-F9D2-4402-894B-E26D4F55B55A}"/>
            </c:ext>
          </c:extLst>
        </c:ser>
        <c:ser>
          <c:idx val="79"/>
          <c:order val="79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'Cos500'!$CG$150:$CG$265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14.583567144346937</c:v>
                </c:pt>
                <c:pt idx="6">
                  <c:v>14.334456767074361</c:v>
                </c:pt>
                <c:pt idx="7">
                  <c:v>0</c:v>
                </c:pt>
                <c:pt idx="8">
                  <c:v>14.390913921489975</c:v>
                </c:pt>
                <c:pt idx="9">
                  <c:v>14.725767523847059</c:v>
                </c:pt>
                <c:pt idx="10">
                  <c:v>0</c:v>
                </c:pt>
                <c:pt idx="11">
                  <c:v>15.141897633958784</c:v>
                </c:pt>
                <c:pt idx="12">
                  <c:v>14.257902862435575</c:v>
                </c:pt>
                <c:pt idx="13">
                  <c:v>15.166249342223946</c:v>
                </c:pt>
                <c:pt idx="14">
                  <c:v>15.460659591689057</c:v>
                </c:pt>
                <c:pt idx="15">
                  <c:v>15.612973951353279</c:v>
                </c:pt>
                <c:pt idx="16">
                  <c:v>14.37417348757544</c:v>
                </c:pt>
                <c:pt idx="17">
                  <c:v>14.959744761294951</c:v>
                </c:pt>
                <c:pt idx="18">
                  <c:v>15.022477242031224</c:v>
                </c:pt>
                <c:pt idx="19">
                  <c:v>14.518128826341114</c:v>
                </c:pt>
                <c:pt idx="20">
                  <c:v>0</c:v>
                </c:pt>
                <c:pt idx="21">
                  <c:v>0</c:v>
                </c:pt>
                <c:pt idx="22">
                  <c:v>15.053684303469479</c:v>
                </c:pt>
                <c:pt idx="23">
                  <c:v>14.748958216370553</c:v>
                </c:pt>
                <c:pt idx="24">
                  <c:v>0</c:v>
                </c:pt>
                <c:pt idx="25">
                  <c:v>15.33005848070116</c:v>
                </c:pt>
                <c:pt idx="26">
                  <c:v>14.47449453143984</c:v>
                </c:pt>
                <c:pt idx="27">
                  <c:v>0</c:v>
                </c:pt>
                <c:pt idx="28">
                  <c:v>15.383335043547056</c:v>
                </c:pt>
                <c:pt idx="29">
                  <c:v>0</c:v>
                </c:pt>
                <c:pt idx="30">
                  <c:v>15.168980419083789</c:v>
                </c:pt>
                <c:pt idx="31">
                  <c:v>0</c:v>
                </c:pt>
                <c:pt idx="32">
                  <c:v>14.545321963886618</c:v>
                </c:pt>
                <c:pt idx="33">
                  <c:v>15.26118909195681</c:v>
                </c:pt>
                <c:pt idx="34">
                  <c:v>15.050945749058023</c:v>
                </c:pt>
                <c:pt idx="35">
                  <c:v>0</c:v>
                </c:pt>
                <c:pt idx="36">
                  <c:v>0</c:v>
                </c:pt>
                <c:pt idx="37">
                  <c:v>15.249340244520395</c:v>
                </c:pt>
                <c:pt idx="38">
                  <c:v>14.79186566459606</c:v>
                </c:pt>
                <c:pt idx="39">
                  <c:v>0</c:v>
                </c:pt>
                <c:pt idx="40">
                  <c:v>15.466430882998223</c:v>
                </c:pt>
                <c:pt idx="41">
                  <c:v>15.322346462354984</c:v>
                </c:pt>
                <c:pt idx="42">
                  <c:v>0</c:v>
                </c:pt>
                <c:pt idx="43">
                  <c:v>14.326669647723143</c:v>
                </c:pt>
                <c:pt idx="44">
                  <c:v>14.227394310833212</c:v>
                </c:pt>
                <c:pt idx="45">
                  <c:v>14.743562284531516</c:v>
                </c:pt>
                <c:pt idx="46">
                  <c:v>14.489756042589953</c:v>
                </c:pt>
                <c:pt idx="47">
                  <c:v>15.162996395259798</c:v>
                </c:pt>
                <c:pt idx="48">
                  <c:v>15.582127024452303</c:v>
                </c:pt>
                <c:pt idx="49">
                  <c:v>16.120257471887179</c:v>
                </c:pt>
                <c:pt idx="50">
                  <c:v>16.176490626298257</c:v>
                </c:pt>
                <c:pt idx="51">
                  <c:v>16.234479319049015</c:v>
                </c:pt>
                <c:pt idx="52">
                  <c:v>16.356796189792576</c:v>
                </c:pt>
                <c:pt idx="53">
                  <c:v>16.404281093055811</c:v>
                </c:pt>
                <c:pt idx="54">
                  <c:v>16.397977356391554</c:v>
                </c:pt>
                <c:pt idx="55">
                  <c:v>16.392734754575464</c:v>
                </c:pt>
                <c:pt idx="56">
                  <c:v>16.369877929974731</c:v>
                </c:pt>
                <c:pt idx="57">
                  <c:v>16.434028893682928</c:v>
                </c:pt>
                <c:pt idx="58">
                  <c:v>16.412998671858659</c:v>
                </c:pt>
                <c:pt idx="59">
                  <c:v>16.420356006619105</c:v>
                </c:pt>
                <c:pt idx="60">
                  <c:v>16.290094740281951</c:v>
                </c:pt>
                <c:pt idx="61">
                  <c:v>16.270887200930506</c:v>
                </c:pt>
                <c:pt idx="62">
                  <c:v>16.036172806418499</c:v>
                </c:pt>
                <c:pt idx="63">
                  <c:v>16.004960520112689</c:v>
                </c:pt>
                <c:pt idx="64">
                  <c:v>15.546100741483887</c:v>
                </c:pt>
                <c:pt idx="65">
                  <c:v>15.181897871362368</c:v>
                </c:pt>
                <c:pt idx="66">
                  <c:v>0</c:v>
                </c:pt>
                <c:pt idx="67">
                  <c:v>15.24466298886979</c:v>
                </c:pt>
                <c:pt idx="68">
                  <c:v>14.306305982378341</c:v>
                </c:pt>
                <c:pt idx="69">
                  <c:v>14.416977329306746</c:v>
                </c:pt>
                <c:pt idx="70">
                  <c:v>14.981267804497215</c:v>
                </c:pt>
                <c:pt idx="71">
                  <c:v>15.225022242321499</c:v>
                </c:pt>
                <c:pt idx="72">
                  <c:v>14.467954958711028</c:v>
                </c:pt>
                <c:pt idx="73">
                  <c:v>14.838665893126588</c:v>
                </c:pt>
                <c:pt idx="74">
                  <c:v>0</c:v>
                </c:pt>
                <c:pt idx="75">
                  <c:v>14.971854522350574</c:v>
                </c:pt>
                <c:pt idx="76">
                  <c:v>14.81102978504895</c:v>
                </c:pt>
                <c:pt idx="77">
                  <c:v>14.507882845670679</c:v>
                </c:pt>
                <c:pt idx="78">
                  <c:v>14.40681344450142</c:v>
                </c:pt>
                <c:pt idx="79">
                  <c:v>14.183433563198012</c:v>
                </c:pt>
                <c:pt idx="80">
                  <c:v>0</c:v>
                </c:pt>
                <c:pt idx="81">
                  <c:v>0</c:v>
                </c:pt>
                <c:pt idx="82">
                  <c:v>15.530384138104738</c:v>
                </c:pt>
                <c:pt idx="83">
                  <c:v>14.729775289571174</c:v>
                </c:pt>
                <c:pt idx="84">
                  <c:v>14.980901046242607</c:v>
                </c:pt>
                <c:pt idx="85">
                  <c:v>14.344662395505525</c:v>
                </c:pt>
                <c:pt idx="86">
                  <c:v>15.033612511923884</c:v>
                </c:pt>
                <c:pt idx="87">
                  <c:v>0</c:v>
                </c:pt>
                <c:pt idx="88">
                  <c:v>0</c:v>
                </c:pt>
                <c:pt idx="89">
                  <c:v>14.919724082581943</c:v>
                </c:pt>
                <c:pt idx="90">
                  <c:v>14.635791263173736</c:v>
                </c:pt>
                <c:pt idx="91">
                  <c:v>0</c:v>
                </c:pt>
                <c:pt idx="92">
                  <c:v>14.361483240476487</c:v>
                </c:pt>
                <c:pt idx="93">
                  <c:v>15.156354220214011</c:v>
                </c:pt>
                <c:pt idx="94">
                  <c:v>14.608319534159016</c:v>
                </c:pt>
                <c:pt idx="95">
                  <c:v>14.824693236397218</c:v>
                </c:pt>
                <c:pt idx="96">
                  <c:v>14.574112907416426</c:v>
                </c:pt>
                <c:pt idx="97">
                  <c:v>0</c:v>
                </c:pt>
                <c:pt idx="98">
                  <c:v>14.895826815277534</c:v>
                </c:pt>
                <c:pt idx="99">
                  <c:v>15.525722296280607</c:v>
                </c:pt>
                <c:pt idx="100">
                  <c:v>0</c:v>
                </c:pt>
                <c:pt idx="101">
                  <c:v>14.543987382170489</c:v>
                </c:pt>
                <c:pt idx="102">
                  <c:v>0</c:v>
                </c:pt>
                <c:pt idx="103">
                  <c:v>14.734571825130613</c:v>
                </c:pt>
                <c:pt idx="104">
                  <c:v>14.779004885288552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F-F9D2-4402-894B-E26D4F55B55A}"/>
            </c:ext>
          </c:extLst>
        </c:ser>
        <c:ser>
          <c:idx val="80"/>
          <c:order val="80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'Cos500'!$CH$150:$CH$265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16.077170701726043</c:v>
                </c:pt>
                <c:pt idx="8">
                  <c:v>14.324678491198661</c:v>
                </c:pt>
                <c:pt idx="9">
                  <c:v>14.773169659990193</c:v>
                </c:pt>
                <c:pt idx="10">
                  <c:v>14.604812278903301</c:v>
                </c:pt>
                <c:pt idx="11">
                  <c:v>0</c:v>
                </c:pt>
                <c:pt idx="12">
                  <c:v>0</c:v>
                </c:pt>
                <c:pt idx="13">
                  <c:v>15.320123427905207</c:v>
                </c:pt>
                <c:pt idx="14">
                  <c:v>14.929896387088748</c:v>
                </c:pt>
                <c:pt idx="15">
                  <c:v>14.841590636315027</c:v>
                </c:pt>
                <c:pt idx="16">
                  <c:v>14.696176342034411</c:v>
                </c:pt>
                <c:pt idx="17">
                  <c:v>14.8998440215166</c:v>
                </c:pt>
                <c:pt idx="18">
                  <c:v>14.38396249868876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14.828327927468399</c:v>
                </c:pt>
                <c:pt idx="23">
                  <c:v>15.227621935568541</c:v>
                </c:pt>
                <c:pt idx="24">
                  <c:v>0</c:v>
                </c:pt>
                <c:pt idx="25">
                  <c:v>15.321790993332799</c:v>
                </c:pt>
                <c:pt idx="26">
                  <c:v>15.299923307348557</c:v>
                </c:pt>
                <c:pt idx="27">
                  <c:v>14.75709146033086</c:v>
                </c:pt>
                <c:pt idx="28">
                  <c:v>14.916607109047733</c:v>
                </c:pt>
                <c:pt idx="29">
                  <c:v>14.579081300630323</c:v>
                </c:pt>
                <c:pt idx="30">
                  <c:v>15.151147895724328</c:v>
                </c:pt>
                <c:pt idx="31">
                  <c:v>0</c:v>
                </c:pt>
                <c:pt idx="32">
                  <c:v>14.801889189741502</c:v>
                </c:pt>
                <c:pt idx="33">
                  <c:v>14.800545594315189</c:v>
                </c:pt>
                <c:pt idx="34">
                  <c:v>14.39303001905064</c:v>
                </c:pt>
                <c:pt idx="35">
                  <c:v>14.782447898776612</c:v>
                </c:pt>
                <c:pt idx="36">
                  <c:v>14.51629535492413</c:v>
                </c:pt>
                <c:pt idx="37">
                  <c:v>14.738040121265151</c:v>
                </c:pt>
                <c:pt idx="38">
                  <c:v>14.226749369573723</c:v>
                </c:pt>
                <c:pt idx="39">
                  <c:v>14.489460652956508</c:v>
                </c:pt>
                <c:pt idx="40">
                  <c:v>14.940457960804135</c:v>
                </c:pt>
                <c:pt idx="41">
                  <c:v>14.921217600520281</c:v>
                </c:pt>
                <c:pt idx="42">
                  <c:v>15.432058080025342</c:v>
                </c:pt>
                <c:pt idx="43">
                  <c:v>0</c:v>
                </c:pt>
                <c:pt idx="44">
                  <c:v>15.043499815578473</c:v>
                </c:pt>
                <c:pt idx="45">
                  <c:v>0</c:v>
                </c:pt>
                <c:pt idx="46">
                  <c:v>0</c:v>
                </c:pt>
                <c:pt idx="47">
                  <c:v>15.194487978158461</c:v>
                </c:pt>
                <c:pt idx="48">
                  <c:v>15.301009366186136</c:v>
                </c:pt>
                <c:pt idx="49">
                  <c:v>15.873059772401765</c:v>
                </c:pt>
                <c:pt idx="50">
                  <c:v>16.210410827696666</c:v>
                </c:pt>
                <c:pt idx="51">
                  <c:v>16.322318550700963</c:v>
                </c:pt>
                <c:pt idx="52">
                  <c:v>16.279700016686135</c:v>
                </c:pt>
                <c:pt idx="53">
                  <c:v>16.384556802013424</c:v>
                </c:pt>
                <c:pt idx="54">
                  <c:v>16.336754833732996</c:v>
                </c:pt>
                <c:pt idx="55">
                  <c:v>16.35331888166688</c:v>
                </c:pt>
                <c:pt idx="56">
                  <c:v>16.321989678389532</c:v>
                </c:pt>
                <c:pt idx="57">
                  <c:v>16.418545720369856</c:v>
                </c:pt>
                <c:pt idx="58">
                  <c:v>16.413448974773893</c:v>
                </c:pt>
                <c:pt idx="59">
                  <c:v>16.364569754969615</c:v>
                </c:pt>
                <c:pt idx="60">
                  <c:v>16.306765895339222</c:v>
                </c:pt>
                <c:pt idx="61">
                  <c:v>16.396447818026683</c:v>
                </c:pt>
                <c:pt idx="62">
                  <c:v>16.231897557154035</c:v>
                </c:pt>
                <c:pt idx="63">
                  <c:v>16.080478931589685</c:v>
                </c:pt>
                <c:pt idx="64">
                  <c:v>15.9016174064196</c:v>
                </c:pt>
                <c:pt idx="65">
                  <c:v>14.900265508248042</c:v>
                </c:pt>
                <c:pt idx="66">
                  <c:v>14.747486773540297</c:v>
                </c:pt>
                <c:pt idx="67">
                  <c:v>0</c:v>
                </c:pt>
                <c:pt idx="68">
                  <c:v>14.647336016821757</c:v>
                </c:pt>
                <c:pt idx="69">
                  <c:v>14.919485771509279</c:v>
                </c:pt>
                <c:pt idx="70">
                  <c:v>14.633062756297505</c:v>
                </c:pt>
                <c:pt idx="71">
                  <c:v>14.84144050199488</c:v>
                </c:pt>
                <c:pt idx="72">
                  <c:v>0</c:v>
                </c:pt>
                <c:pt idx="73">
                  <c:v>0</c:v>
                </c:pt>
                <c:pt idx="74">
                  <c:v>14.428342168740574</c:v>
                </c:pt>
                <c:pt idx="75">
                  <c:v>0</c:v>
                </c:pt>
                <c:pt idx="76">
                  <c:v>14.971442157245439</c:v>
                </c:pt>
                <c:pt idx="77">
                  <c:v>14.717329672763835</c:v>
                </c:pt>
                <c:pt idx="78">
                  <c:v>14.375473397042487</c:v>
                </c:pt>
                <c:pt idx="79">
                  <c:v>14.332676751501404</c:v>
                </c:pt>
                <c:pt idx="80">
                  <c:v>0</c:v>
                </c:pt>
                <c:pt idx="81">
                  <c:v>0</c:v>
                </c:pt>
                <c:pt idx="82">
                  <c:v>15.013155450159928</c:v>
                </c:pt>
                <c:pt idx="83">
                  <c:v>14.625868855794232</c:v>
                </c:pt>
                <c:pt idx="84">
                  <c:v>0</c:v>
                </c:pt>
                <c:pt idx="85">
                  <c:v>0</c:v>
                </c:pt>
                <c:pt idx="86">
                  <c:v>14.570912283331376</c:v>
                </c:pt>
                <c:pt idx="87">
                  <c:v>0</c:v>
                </c:pt>
                <c:pt idx="88">
                  <c:v>14.857845204029674</c:v>
                </c:pt>
                <c:pt idx="89">
                  <c:v>0</c:v>
                </c:pt>
                <c:pt idx="90">
                  <c:v>14.320883337553395</c:v>
                </c:pt>
                <c:pt idx="91">
                  <c:v>15.04452996121864</c:v>
                </c:pt>
                <c:pt idx="92">
                  <c:v>14.699803917196444</c:v>
                </c:pt>
                <c:pt idx="93">
                  <c:v>15.131235681304167</c:v>
                </c:pt>
                <c:pt idx="94">
                  <c:v>14.966845658028562</c:v>
                </c:pt>
                <c:pt idx="95">
                  <c:v>14.989945680327034</c:v>
                </c:pt>
                <c:pt idx="96">
                  <c:v>14.573826232340101</c:v>
                </c:pt>
                <c:pt idx="97">
                  <c:v>0</c:v>
                </c:pt>
                <c:pt idx="98">
                  <c:v>0</c:v>
                </c:pt>
                <c:pt idx="99">
                  <c:v>14.827936974540652</c:v>
                </c:pt>
                <c:pt idx="100">
                  <c:v>14.378604096441977</c:v>
                </c:pt>
                <c:pt idx="101">
                  <c:v>0</c:v>
                </c:pt>
                <c:pt idx="102">
                  <c:v>14.453588161056958</c:v>
                </c:pt>
                <c:pt idx="103">
                  <c:v>14.704807469455849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0-F9D2-4402-894B-E26D4F55B55A}"/>
            </c:ext>
          </c:extLst>
        </c:ser>
        <c:ser>
          <c:idx val="81"/>
          <c:order val="81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'Cos500'!$CI$150:$CI$265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14.981075278021446</c:v>
                </c:pt>
                <c:pt idx="7">
                  <c:v>0</c:v>
                </c:pt>
                <c:pt idx="8">
                  <c:v>14.728247021751798</c:v>
                </c:pt>
                <c:pt idx="9">
                  <c:v>15.401821705550409</c:v>
                </c:pt>
                <c:pt idx="10">
                  <c:v>0</c:v>
                </c:pt>
                <c:pt idx="11">
                  <c:v>0</c:v>
                </c:pt>
                <c:pt idx="12">
                  <c:v>14.366764654554929</c:v>
                </c:pt>
                <c:pt idx="13">
                  <c:v>15.076838433904125</c:v>
                </c:pt>
                <c:pt idx="14">
                  <c:v>0</c:v>
                </c:pt>
                <c:pt idx="15">
                  <c:v>14.956430897535606</c:v>
                </c:pt>
                <c:pt idx="16">
                  <c:v>14.44758668552991</c:v>
                </c:pt>
                <c:pt idx="17">
                  <c:v>14.46475177377309</c:v>
                </c:pt>
                <c:pt idx="18">
                  <c:v>14.740824769801758</c:v>
                </c:pt>
                <c:pt idx="19">
                  <c:v>15.045954007774693</c:v>
                </c:pt>
                <c:pt idx="20">
                  <c:v>0</c:v>
                </c:pt>
                <c:pt idx="21">
                  <c:v>14.529141498698271</c:v>
                </c:pt>
                <c:pt idx="22">
                  <c:v>14.918565793771361</c:v>
                </c:pt>
                <c:pt idx="23">
                  <c:v>15.082830771457267</c:v>
                </c:pt>
                <c:pt idx="24">
                  <c:v>14.95821903405861</c:v>
                </c:pt>
                <c:pt idx="25">
                  <c:v>14.831749191253529</c:v>
                </c:pt>
                <c:pt idx="26">
                  <c:v>0</c:v>
                </c:pt>
                <c:pt idx="27">
                  <c:v>0</c:v>
                </c:pt>
                <c:pt idx="28">
                  <c:v>15.267036724001462</c:v>
                </c:pt>
                <c:pt idx="29">
                  <c:v>0</c:v>
                </c:pt>
                <c:pt idx="30">
                  <c:v>14.305449182188061</c:v>
                </c:pt>
                <c:pt idx="31">
                  <c:v>14.59944856029967</c:v>
                </c:pt>
                <c:pt idx="32">
                  <c:v>15.150063317795718</c:v>
                </c:pt>
                <c:pt idx="33">
                  <c:v>14.679253871387616</c:v>
                </c:pt>
                <c:pt idx="34">
                  <c:v>14.442840224963883</c:v>
                </c:pt>
                <c:pt idx="35">
                  <c:v>0</c:v>
                </c:pt>
                <c:pt idx="36">
                  <c:v>14.546534026854262</c:v>
                </c:pt>
                <c:pt idx="37">
                  <c:v>15.05087622328444</c:v>
                </c:pt>
                <c:pt idx="38">
                  <c:v>0</c:v>
                </c:pt>
                <c:pt idx="39">
                  <c:v>14.43777988463313</c:v>
                </c:pt>
                <c:pt idx="40">
                  <c:v>15.096317404920452</c:v>
                </c:pt>
                <c:pt idx="41">
                  <c:v>15.28326729812172</c:v>
                </c:pt>
                <c:pt idx="42">
                  <c:v>0</c:v>
                </c:pt>
                <c:pt idx="43">
                  <c:v>15.046726882311466</c:v>
                </c:pt>
                <c:pt idx="44">
                  <c:v>15.492636087610226</c:v>
                </c:pt>
                <c:pt idx="45">
                  <c:v>15.161012633946926</c:v>
                </c:pt>
                <c:pt idx="46">
                  <c:v>15.689872010918043</c:v>
                </c:pt>
                <c:pt idx="47">
                  <c:v>14.266860568210168</c:v>
                </c:pt>
                <c:pt idx="48">
                  <c:v>15.177803343114862</c:v>
                </c:pt>
                <c:pt idx="49">
                  <c:v>15.915514857885583</c:v>
                </c:pt>
                <c:pt idx="50">
                  <c:v>16.266525675230803</c:v>
                </c:pt>
                <c:pt idx="51">
                  <c:v>16.305481423319009</c:v>
                </c:pt>
                <c:pt idx="52">
                  <c:v>16.323520227754337</c:v>
                </c:pt>
                <c:pt idx="53">
                  <c:v>16.329024449363189</c:v>
                </c:pt>
                <c:pt idx="54">
                  <c:v>16.30289778268509</c:v>
                </c:pt>
                <c:pt idx="55">
                  <c:v>16.275336697246942</c:v>
                </c:pt>
                <c:pt idx="56">
                  <c:v>16.334025277240652</c:v>
                </c:pt>
                <c:pt idx="57">
                  <c:v>16.398797327815647</c:v>
                </c:pt>
                <c:pt idx="58">
                  <c:v>16.366347299339377</c:v>
                </c:pt>
                <c:pt idx="59">
                  <c:v>16.385418574933745</c:v>
                </c:pt>
                <c:pt idx="60">
                  <c:v>16.278524964737016</c:v>
                </c:pt>
                <c:pt idx="61">
                  <c:v>16.290275077106589</c:v>
                </c:pt>
                <c:pt idx="62">
                  <c:v>16.120414989825967</c:v>
                </c:pt>
                <c:pt idx="63">
                  <c:v>15.984355586811315</c:v>
                </c:pt>
                <c:pt idx="64">
                  <c:v>15.595787674490953</c:v>
                </c:pt>
                <c:pt idx="65">
                  <c:v>14.710504501917047</c:v>
                </c:pt>
                <c:pt idx="66">
                  <c:v>14.699135004891021</c:v>
                </c:pt>
                <c:pt idx="67">
                  <c:v>14.991548131851065</c:v>
                </c:pt>
                <c:pt idx="68">
                  <c:v>0</c:v>
                </c:pt>
                <c:pt idx="69">
                  <c:v>0</c:v>
                </c:pt>
                <c:pt idx="70">
                  <c:v>15.442287664944311</c:v>
                </c:pt>
                <c:pt idx="71">
                  <c:v>15.236690899990423</c:v>
                </c:pt>
                <c:pt idx="72">
                  <c:v>14.977448998661783</c:v>
                </c:pt>
                <c:pt idx="73">
                  <c:v>15.131270832910287</c:v>
                </c:pt>
                <c:pt idx="74">
                  <c:v>15.000980831411045</c:v>
                </c:pt>
                <c:pt idx="75">
                  <c:v>14.966477066387455</c:v>
                </c:pt>
                <c:pt idx="76">
                  <c:v>14.615066895046036</c:v>
                </c:pt>
                <c:pt idx="77">
                  <c:v>15.342248928276618</c:v>
                </c:pt>
                <c:pt idx="78">
                  <c:v>14.964101161608074</c:v>
                </c:pt>
                <c:pt idx="79">
                  <c:v>14.83776294157966</c:v>
                </c:pt>
                <c:pt idx="80">
                  <c:v>15.254508198489303</c:v>
                </c:pt>
                <c:pt idx="81">
                  <c:v>0</c:v>
                </c:pt>
                <c:pt idx="82">
                  <c:v>14.64558190709465</c:v>
                </c:pt>
                <c:pt idx="83">
                  <c:v>14.415448306546045</c:v>
                </c:pt>
                <c:pt idx="84">
                  <c:v>14.673383129134539</c:v>
                </c:pt>
                <c:pt idx="85">
                  <c:v>0</c:v>
                </c:pt>
                <c:pt idx="86">
                  <c:v>15.459903387928554</c:v>
                </c:pt>
                <c:pt idx="87">
                  <c:v>14.699537256605206</c:v>
                </c:pt>
                <c:pt idx="88">
                  <c:v>15.182133497014936</c:v>
                </c:pt>
                <c:pt idx="89">
                  <c:v>0</c:v>
                </c:pt>
                <c:pt idx="90">
                  <c:v>14.338751235691184</c:v>
                </c:pt>
                <c:pt idx="91">
                  <c:v>14.334221462129882</c:v>
                </c:pt>
                <c:pt idx="92">
                  <c:v>14.621835534732332</c:v>
                </c:pt>
                <c:pt idx="93">
                  <c:v>0</c:v>
                </c:pt>
                <c:pt idx="94">
                  <c:v>0</c:v>
                </c:pt>
                <c:pt idx="95">
                  <c:v>15.279443352577086</c:v>
                </c:pt>
                <c:pt idx="96">
                  <c:v>14.536264184143445</c:v>
                </c:pt>
                <c:pt idx="97">
                  <c:v>14.413119469300096</c:v>
                </c:pt>
                <c:pt idx="98">
                  <c:v>14.734785432848064</c:v>
                </c:pt>
                <c:pt idx="99">
                  <c:v>15.013792043830971</c:v>
                </c:pt>
                <c:pt idx="100">
                  <c:v>14.994315832623613</c:v>
                </c:pt>
                <c:pt idx="101">
                  <c:v>14.940653674419845</c:v>
                </c:pt>
                <c:pt idx="102">
                  <c:v>15.243627048752032</c:v>
                </c:pt>
                <c:pt idx="103">
                  <c:v>14.763741620616313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1-F9D2-4402-894B-E26D4F55B55A}"/>
            </c:ext>
          </c:extLst>
        </c:ser>
        <c:ser>
          <c:idx val="82"/>
          <c:order val="82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'Cos500'!$CJ$150:$CJ$265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14.24679022828971</c:v>
                </c:pt>
                <c:pt idx="8">
                  <c:v>14.367374559874197</c:v>
                </c:pt>
                <c:pt idx="9">
                  <c:v>0</c:v>
                </c:pt>
                <c:pt idx="10">
                  <c:v>0</c:v>
                </c:pt>
                <c:pt idx="11">
                  <c:v>15.082535130257837</c:v>
                </c:pt>
                <c:pt idx="12">
                  <c:v>0</c:v>
                </c:pt>
                <c:pt idx="13">
                  <c:v>14.92070651775671</c:v>
                </c:pt>
                <c:pt idx="14">
                  <c:v>14.766220569754088</c:v>
                </c:pt>
                <c:pt idx="15">
                  <c:v>14.283213003676256</c:v>
                </c:pt>
                <c:pt idx="16">
                  <c:v>14.943409676750248</c:v>
                </c:pt>
                <c:pt idx="17">
                  <c:v>14.379988608735056</c:v>
                </c:pt>
                <c:pt idx="18">
                  <c:v>15.209390338047102</c:v>
                </c:pt>
                <c:pt idx="19">
                  <c:v>14.671416312726651</c:v>
                </c:pt>
                <c:pt idx="20">
                  <c:v>0</c:v>
                </c:pt>
                <c:pt idx="21">
                  <c:v>14.577729562672003</c:v>
                </c:pt>
                <c:pt idx="22">
                  <c:v>14.464324830064513</c:v>
                </c:pt>
                <c:pt idx="23">
                  <c:v>14.704045792896697</c:v>
                </c:pt>
                <c:pt idx="24">
                  <c:v>15.011481207423548</c:v>
                </c:pt>
                <c:pt idx="25">
                  <c:v>14.593504821000135</c:v>
                </c:pt>
                <c:pt idx="26">
                  <c:v>14.704402351775043</c:v>
                </c:pt>
                <c:pt idx="27">
                  <c:v>14.774996614411528</c:v>
                </c:pt>
                <c:pt idx="28">
                  <c:v>14.830099250415998</c:v>
                </c:pt>
                <c:pt idx="29">
                  <c:v>15.67729708805161</c:v>
                </c:pt>
                <c:pt idx="30">
                  <c:v>0</c:v>
                </c:pt>
                <c:pt idx="31">
                  <c:v>14.853667189633805</c:v>
                </c:pt>
                <c:pt idx="32">
                  <c:v>0</c:v>
                </c:pt>
                <c:pt idx="33">
                  <c:v>14.944917982186322</c:v>
                </c:pt>
                <c:pt idx="34">
                  <c:v>14.947214068236422</c:v>
                </c:pt>
                <c:pt idx="35">
                  <c:v>15.269404357023475</c:v>
                </c:pt>
                <c:pt idx="36">
                  <c:v>14.674258403055322</c:v>
                </c:pt>
                <c:pt idx="37">
                  <c:v>15.174898352471455</c:v>
                </c:pt>
                <c:pt idx="38">
                  <c:v>0</c:v>
                </c:pt>
                <c:pt idx="39">
                  <c:v>14.830024103961421</c:v>
                </c:pt>
                <c:pt idx="40">
                  <c:v>14.864063206500587</c:v>
                </c:pt>
                <c:pt idx="41">
                  <c:v>14.446825979366446</c:v>
                </c:pt>
                <c:pt idx="42">
                  <c:v>14.482119342398544</c:v>
                </c:pt>
                <c:pt idx="43">
                  <c:v>14.655127865569275</c:v>
                </c:pt>
                <c:pt idx="44">
                  <c:v>15.027475596066454</c:v>
                </c:pt>
                <c:pt idx="45">
                  <c:v>0</c:v>
                </c:pt>
                <c:pt idx="46">
                  <c:v>14.826715400528963</c:v>
                </c:pt>
                <c:pt idx="47">
                  <c:v>14.777288319094135</c:v>
                </c:pt>
                <c:pt idx="48">
                  <c:v>15.242357534727429</c:v>
                </c:pt>
                <c:pt idx="49">
                  <c:v>15.482245974823016</c:v>
                </c:pt>
                <c:pt idx="50">
                  <c:v>16.122640296106361</c:v>
                </c:pt>
                <c:pt idx="51">
                  <c:v>16.215905775726849</c:v>
                </c:pt>
                <c:pt idx="52">
                  <c:v>16.247976946807924</c:v>
                </c:pt>
                <c:pt idx="53">
                  <c:v>16.280141124439471</c:v>
                </c:pt>
                <c:pt idx="54">
                  <c:v>16.341884414457386</c:v>
                </c:pt>
                <c:pt idx="55">
                  <c:v>16.31087697263645</c:v>
                </c:pt>
                <c:pt idx="56">
                  <c:v>16.388244225095118</c:v>
                </c:pt>
                <c:pt idx="57">
                  <c:v>16.323139643573882</c:v>
                </c:pt>
                <c:pt idx="58">
                  <c:v>16.313597283614662</c:v>
                </c:pt>
                <c:pt idx="59">
                  <c:v>16.370508463514284</c:v>
                </c:pt>
                <c:pt idx="60">
                  <c:v>16.377624932499064</c:v>
                </c:pt>
                <c:pt idx="61">
                  <c:v>16.347630501678438</c:v>
                </c:pt>
                <c:pt idx="62">
                  <c:v>16.24094218185758</c:v>
                </c:pt>
                <c:pt idx="63">
                  <c:v>16.068596020609512</c:v>
                </c:pt>
                <c:pt idx="64">
                  <c:v>15.532220416306213</c:v>
                </c:pt>
                <c:pt idx="65">
                  <c:v>14.890886922727178</c:v>
                </c:pt>
                <c:pt idx="66">
                  <c:v>15.010586352345873</c:v>
                </c:pt>
                <c:pt idx="67">
                  <c:v>14.563676829770957</c:v>
                </c:pt>
                <c:pt idx="68">
                  <c:v>0</c:v>
                </c:pt>
                <c:pt idx="69">
                  <c:v>15.226254394151658</c:v>
                </c:pt>
                <c:pt idx="70">
                  <c:v>0</c:v>
                </c:pt>
                <c:pt idx="71">
                  <c:v>14.25207229792753</c:v>
                </c:pt>
                <c:pt idx="72">
                  <c:v>15.782486598763887</c:v>
                </c:pt>
                <c:pt idx="73">
                  <c:v>14.728413848505811</c:v>
                </c:pt>
                <c:pt idx="74">
                  <c:v>14.639404802349356</c:v>
                </c:pt>
                <c:pt idx="75">
                  <c:v>14.630894973427397</c:v>
                </c:pt>
                <c:pt idx="76">
                  <c:v>14.907858861951807</c:v>
                </c:pt>
                <c:pt idx="77">
                  <c:v>0</c:v>
                </c:pt>
                <c:pt idx="78">
                  <c:v>14.433095073826756</c:v>
                </c:pt>
                <c:pt idx="79">
                  <c:v>0</c:v>
                </c:pt>
                <c:pt idx="80">
                  <c:v>14.470978348466486</c:v>
                </c:pt>
                <c:pt idx="81">
                  <c:v>15.578068752350276</c:v>
                </c:pt>
                <c:pt idx="82">
                  <c:v>14.608922707668189</c:v>
                </c:pt>
                <c:pt idx="83">
                  <c:v>0</c:v>
                </c:pt>
                <c:pt idx="84">
                  <c:v>15.092453601290599</c:v>
                </c:pt>
                <c:pt idx="85">
                  <c:v>14.626934420722051</c:v>
                </c:pt>
                <c:pt idx="86">
                  <c:v>14.879924092621023</c:v>
                </c:pt>
                <c:pt idx="87">
                  <c:v>14.271096629005855</c:v>
                </c:pt>
                <c:pt idx="88">
                  <c:v>0</c:v>
                </c:pt>
                <c:pt idx="89">
                  <c:v>14.266529201765263</c:v>
                </c:pt>
                <c:pt idx="90">
                  <c:v>14.246243690372067</c:v>
                </c:pt>
                <c:pt idx="91">
                  <c:v>14.80945062232067</c:v>
                </c:pt>
                <c:pt idx="92">
                  <c:v>14.745078697090413</c:v>
                </c:pt>
                <c:pt idx="93">
                  <c:v>0</c:v>
                </c:pt>
                <c:pt idx="94">
                  <c:v>14.527307604395023</c:v>
                </c:pt>
                <c:pt idx="95">
                  <c:v>14.287535251061872</c:v>
                </c:pt>
                <c:pt idx="96">
                  <c:v>0</c:v>
                </c:pt>
                <c:pt idx="97">
                  <c:v>14.918367728037929</c:v>
                </c:pt>
                <c:pt idx="98">
                  <c:v>14.651893151801406</c:v>
                </c:pt>
                <c:pt idx="99">
                  <c:v>14.515417462387084</c:v>
                </c:pt>
                <c:pt idx="100">
                  <c:v>14.680832536881448</c:v>
                </c:pt>
                <c:pt idx="101">
                  <c:v>0</c:v>
                </c:pt>
                <c:pt idx="102">
                  <c:v>0</c:v>
                </c:pt>
                <c:pt idx="103">
                  <c:v>15.21554900379679</c:v>
                </c:pt>
                <c:pt idx="104">
                  <c:v>15.654735660957217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2-F9D2-4402-894B-E26D4F55B55A}"/>
            </c:ext>
          </c:extLst>
        </c:ser>
        <c:ser>
          <c:idx val="83"/>
          <c:order val="83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'Cos500'!$CK$150:$CK$265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15.374775832132825</c:v>
                </c:pt>
                <c:pt idx="8">
                  <c:v>14.437030368571984</c:v>
                </c:pt>
                <c:pt idx="9">
                  <c:v>0</c:v>
                </c:pt>
                <c:pt idx="10">
                  <c:v>15.275505994652105</c:v>
                </c:pt>
                <c:pt idx="11">
                  <c:v>0</c:v>
                </c:pt>
                <c:pt idx="12">
                  <c:v>14.869553506601481</c:v>
                </c:pt>
                <c:pt idx="13">
                  <c:v>15.093238997895012</c:v>
                </c:pt>
                <c:pt idx="14">
                  <c:v>0</c:v>
                </c:pt>
                <c:pt idx="15">
                  <c:v>14.850062700385411</c:v>
                </c:pt>
                <c:pt idx="16">
                  <c:v>0</c:v>
                </c:pt>
                <c:pt idx="17">
                  <c:v>14.935507517735592</c:v>
                </c:pt>
                <c:pt idx="18">
                  <c:v>14.89665240909884</c:v>
                </c:pt>
                <c:pt idx="19">
                  <c:v>15.113434595813962</c:v>
                </c:pt>
                <c:pt idx="20">
                  <c:v>14.855877890981359</c:v>
                </c:pt>
                <c:pt idx="21">
                  <c:v>14.57697102370053</c:v>
                </c:pt>
                <c:pt idx="22">
                  <c:v>14.965909499175609</c:v>
                </c:pt>
                <c:pt idx="23">
                  <c:v>0</c:v>
                </c:pt>
                <c:pt idx="24">
                  <c:v>14.649839457136038</c:v>
                </c:pt>
                <c:pt idx="25">
                  <c:v>16.679728073866706</c:v>
                </c:pt>
                <c:pt idx="26">
                  <c:v>14.865830646681982</c:v>
                </c:pt>
                <c:pt idx="27">
                  <c:v>14.983628993000728</c:v>
                </c:pt>
                <c:pt idx="28">
                  <c:v>14.545405471171977</c:v>
                </c:pt>
                <c:pt idx="29">
                  <c:v>14.841561551843963</c:v>
                </c:pt>
                <c:pt idx="30">
                  <c:v>15.005808540671723</c:v>
                </c:pt>
                <c:pt idx="31">
                  <c:v>14.446490566453189</c:v>
                </c:pt>
                <c:pt idx="32">
                  <c:v>14.784015709917114</c:v>
                </c:pt>
                <c:pt idx="33">
                  <c:v>15.052358763463733</c:v>
                </c:pt>
                <c:pt idx="34">
                  <c:v>14.241704580827186</c:v>
                </c:pt>
                <c:pt idx="35">
                  <c:v>15.212352764761206</c:v>
                </c:pt>
                <c:pt idx="36">
                  <c:v>0</c:v>
                </c:pt>
                <c:pt idx="37">
                  <c:v>14.699835125293699</c:v>
                </c:pt>
                <c:pt idx="38">
                  <c:v>14.218654959155307</c:v>
                </c:pt>
                <c:pt idx="39">
                  <c:v>15.401172993594889</c:v>
                </c:pt>
                <c:pt idx="40">
                  <c:v>15.187509440313809</c:v>
                </c:pt>
                <c:pt idx="41">
                  <c:v>0</c:v>
                </c:pt>
                <c:pt idx="42">
                  <c:v>14.369432950382373</c:v>
                </c:pt>
                <c:pt idx="43">
                  <c:v>0</c:v>
                </c:pt>
                <c:pt idx="44">
                  <c:v>15.015195816032199</c:v>
                </c:pt>
                <c:pt idx="45">
                  <c:v>14.733913540971777</c:v>
                </c:pt>
                <c:pt idx="46">
                  <c:v>0</c:v>
                </c:pt>
                <c:pt idx="47">
                  <c:v>15.100987941663803</c:v>
                </c:pt>
                <c:pt idx="48">
                  <c:v>14.963048425595312</c:v>
                </c:pt>
                <c:pt idx="49">
                  <c:v>15.955304507562998</c:v>
                </c:pt>
                <c:pt idx="50">
                  <c:v>16.15325174520563</c:v>
                </c:pt>
                <c:pt idx="51">
                  <c:v>16.241954684882813</c:v>
                </c:pt>
                <c:pt idx="52">
                  <c:v>16.280943543131901</c:v>
                </c:pt>
                <c:pt idx="53">
                  <c:v>16.373501396836406</c:v>
                </c:pt>
                <c:pt idx="54">
                  <c:v>16.273626206272958</c:v>
                </c:pt>
                <c:pt idx="55">
                  <c:v>16.318762236966371</c:v>
                </c:pt>
                <c:pt idx="56">
                  <c:v>16.317208520972834</c:v>
                </c:pt>
                <c:pt idx="57">
                  <c:v>16.355976111363884</c:v>
                </c:pt>
                <c:pt idx="58">
                  <c:v>16.425265148462792</c:v>
                </c:pt>
                <c:pt idx="59">
                  <c:v>16.290505398573647</c:v>
                </c:pt>
                <c:pt idx="60">
                  <c:v>16.387356007009043</c:v>
                </c:pt>
                <c:pt idx="61">
                  <c:v>16.313125546113131</c:v>
                </c:pt>
                <c:pt idx="62">
                  <c:v>16.256479612298623</c:v>
                </c:pt>
                <c:pt idx="63">
                  <c:v>16.118036769169404</c:v>
                </c:pt>
                <c:pt idx="64">
                  <c:v>15.978507826945433</c:v>
                </c:pt>
                <c:pt idx="65">
                  <c:v>15.013467548178006</c:v>
                </c:pt>
                <c:pt idx="66">
                  <c:v>15.160736918396312</c:v>
                </c:pt>
                <c:pt idx="67">
                  <c:v>0</c:v>
                </c:pt>
                <c:pt idx="68">
                  <c:v>14.652788145564459</c:v>
                </c:pt>
                <c:pt idx="69">
                  <c:v>15.119595173032256</c:v>
                </c:pt>
                <c:pt idx="70">
                  <c:v>14.436620562361524</c:v>
                </c:pt>
                <c:pt idx="71">
                  <c:v>15.264571102000014</c:v>
                </c:pt>
                <c:pt idx="72">
                  <c:v>0</c:v>
                </c:pt>
                <c:pt idx="73">
                  <c:v>14.368092478341705</c:v>
                </c:pt>
                <c:pt idx="74">
                  <c:v>14.839813851525404</c:v>
                </c:pt>
                <c:pt idx="75">
                  <c:v>14.657692956401911</c:v>
                </c:pt>
                <c:pt idx="76">
                  <c:v>15.490731509841625</c:v>
                </c:pt>
                <c:pt idx="77">
                  <c:v>14.237509807561045</c:v>
                </c:pt>
                <c:pt idx="78">
                  <c:v>14.743380005748564</c:v>
                </c:pt>
                <c:pt idx="79">
                  <c:v>14.724161135149409</c:v>
                </c:pt>
                <c:pt idx="80">
                  <c:v>14.179431137050811</c:v>
                </c:pt>
                <c:pt idx="81">
                  <c:v>14.858445757526791</c:v>
                </c:pt>
                <c:pt idx="82">
                  <c:v>14.89151376316808</c:v>
                </c:pt>
                <c:pt idx="83">
                  <c:v>0</c:v>
                </c:pt>
                <c:pt idx="84">
                  <c:v>14.551141856781566</c:v>
                </c:pt>
                <c:pt idx="85">
                  <c:v>14.570656752150391</c:v>
                </c:pt>
                <c:pt idx="86">
                  <c:v>14.889466703061313</c:v>
                </c:pt>
                <c:pt idx="87">
                  <c:v>14.286344176409084</c:v>
                </c:pt>
                <c:pt idx="88">
                  <c:v>15.248278637299004</c:v>
                </c:pt>
                <c:pt idx="89">
                  <c:v>15.130516616229926</c:v>
                </c:pt>
                <c:pt idx="90">
                  <c:v>14.533366544548411</c:v>
                </c:pt>
                <c:pt idx="91">
                  <c:v>15.201753427366324</c:v>
                </c:pt>
                <c:pt idx="92">
                  <c:v>14.555911459738704</c:v>
                </c:pt>
                <c:pt idx="93">
                  <c:v>0</c:v>
                </c:pt>
                <c:pt idx="94">
                  <c:v>14.877337937316975</c:v>
                </c:pt>
                <c:pt idx="95">
                  <c:v>15.360901891606078</c:v>
                </c:pt>
                <c:pt idx="96">
                  <c:v>14.319764812222143</c:v>
                </c:pt>
                <c:pt idx="97">
                  <c:v>15.103652033364298</c:v>
                </c:pt>
                <c:pt idx="98">
                  <c:v>15.179771467924036</c:v>
                </c:pt>
                <c:pt idx="99">
                  <c:v>14.737112696527356</c:v>
                </c:pt>
                <c:pt idx="100">
                  <c:v>15.170734340266018</c:v>
                </c:pt>
                <c:pt idx="101">
                  <c:v>0</c:v>
                </c:pt>
                <c:pt idx="102">
                  <c:v>0</c:v>
                </c:pt>
                <c:pt idx="103">
                  <c:v>14.59925026540906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3-F9D2-4402-894B-E26D4F55B55A}"/>
            </c:ext>
          </c:extLst>
        </c:ser>
        <c:ser>
          <c:idx val="84"/>
          <c:order val="84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'Cos500'!$CL$150:$CL$265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15.152991668058291</c:v>
                </c:pt>
                <c:pt idx="9">
                  <c:v>0</c:v>
                </c:pt>
                <c:pt idx="10">
                  <c:v>0</c:v>
                </c:pt>
                <c:pt idx="11">
                  <c:v>15.089413338872641</c:v>
                </c:pt>
                <c:pt idx="12">
                  <c:v>14.974791614219839</c:v>
                </c:pt>
                <c:pt idx="13">
                  <c:v>14.449453713897153</c:v>
                </c:pt>
                <c:pt idx="14">
                  <c:v>14.663320162057499</c:v>
                </c:pt>
                <c:pt idx="15">
                  <c:v>15.023157151382627</c:v>
                </c:pt>
                <c:pt idx="16">
                  <c:v>0</c:v>
                </c:pt>
                <c:pt idx="17">
                  <c:v>14.91386019231034</c:v>
                </c:pt>
                <c:pt idx="18">
                  <c:v>14.417665131215584</c:v>
                </c:pt>
                <c:pt idx="19">
                  <c:v>15.322399179474298</c:v>
                </c:pt>
                <c:pt idx="20">
                  <c:v>0</c:v>
                </c:pt>
                <c:pt idx="21">
                  <c:v>14.522624174117304</c:v>
                </c:pt>
                <c:pt idx="22">
                  <c:v>15.277353604349553</c:v>
                </c:pt>
                <c:pt idx="23">
                  <c:v>15.408924796058859</c:v>
                </c:pt>
                <c:pt idx="24">
                  <c:v>15.316394991081182</c:v>
                </c:pt>
                <c:pt idx="25">
                  <c:v>14.931237870756423</c:v>
                </c:pt>
                <c:pt idx="26">
                  <c:v>14.577602082844903</c:v>
                </c:pt>
                <c:pt idx="27">
                  <c:v>15.018349052202401</c:v>
                </c:pt>
                <c:pt idx="28">
                  <c:v>14.34859786427535</c:v>
                </c:pt>
                <c:pt idx="29">
                  <c:v>14.76805359310484</c:v>
                </c:pt>
                <c:pt idx="30">
                  <c:v>14.493019352402808</c:v>
                </c:pt>
                <c:pt idx="31">
                  <c:v>15.218528940860963</c:v>
                </c:pt>
                <c:pt idx="32">
                  <c:v>0</c:v>
                </c:pt>
                <c:pt idx="33">
                  <c:v>14.710283685824734</c:v>
                </c:pt>
                <c:pt idx="34">
                  <c:v>15.22476607404791</c:v>
                </c:pt>
                <c:pt idx="35">
                  <c:v>14.6555513946674</c:v>
                </c:pt>
                <c:pt idx="36">
                  <c:v>14.516396536118108</c:v>
                </c:pt>
                <c:pt idx="37">
                  <c:v>15.275163876735983</c:v>
                </c:pt>
                <c:pt idx="38">
                  <c:v>15.019495976251216</c:v>
                </c:pt>
                <c:pt idx="39">
                  <c:v>0</c:v>
                </c:pt>
                <c:pt idx="40">
                  <c:v>15.623940509105205</c:v>
                </c:pt>
                <c:pt idx="41">
                  <c:v>15.129891528132912</c:v>
                </c:pt>
                <c:pt idx="42">
                  <c:v>14.584555099746849</c:v>
                </c:pt>
                <c:pt idx="43">
                  <c:v>0</c:v>
                </c:pt>
                <c:pt idx="44">
                  <c:v>14.682211885770457</c:v>
                </c:pt>
                <c:pt idx="45">
                  <c:v>14.565602868888398</c:v>
                </c:pt>
                <c:pt idx="46">
                  <c:v>0</c:v>
                </c:pt>
                <c:pt idx="47">
                  <c:v>0</c:v>
                </c:pt>
                <c:pt idx="48">
                  <c:v>14.350197606227468</c:v>
                </c:pt>
                <c:pt idx="49">
                  <c:v>15.536504783688519</c:v>
                </c:pt>
                <c:pt idx="50">
                  <c:v>15.931613202350276</c:v>
                </c:pt>
                <c:pt idx="51">
                  <c:v>16.132385539828242</c:v>
                </c:pt>
                <c:pt idx="52">
                  <c:v>16.404789259003842</c:v>
                </c:pt>
                <c:pt idx="53">
                  <c:v>16.302644737016962</c:v>
                </c:pt>
                <c:pt idx="54">
                  <c:v>16.379099655089519</c:v>
                </c:pt>
                <c:pt idx="55">
                  <c:v>16.300859501618188</c:v>
                </c:pt>
                <c:pt idx="56">
                  <c:v>16.347724117281292</c:v>
                </c:pt>
                <c:pt idx="57">
                  <c:v>16.404845685200581</c:v>
                </c:pt>
                <c:pt idx="58">
                  <c:v>16.345759816288773</c:v>
                </c:pt>
                <c:pt idx="59">
                  <c:v>16.321113539423024</c:v>
                </c:pt>
                <c:pt idx="60">
                  <c:v>16.307350535587474</c:v>
                </c:pt>
                <c:pt idx="61">
                  <c:v>16.267800413255472</c:v>
                </c:pt>
                <c:pt idx="62">
                  <c:v>16.280936720288015</c:v>
                </c:pt>
                <c:pt idx="63">
                  <c:v>16.20377512452723</c:v>
                </c:pt>
                <c:pt idx="64">
                  <c:v>15.831502483470585</c:v>
                </c:pt>
                <c:pt idx="65">
                  <c:v>14.761487685659905</c:v>
                </c:pt>
                <c:pt idx="66">
                  <c:v>14.751301049160679</c:v>
                </c:pt>
                <c:pt idx="67">
                  <c:v>14.94087393347796</c:v>
                </c:pt>
                <c:pt idx="68">
                  <c:v>14.70301179169433</c:v>
                </c:pt>
                <c:pt idx="69">
                  <c:v>14.548161461212842</c:v>
                </c:pt>
                <c:pt idx="70">
                  <c:v>0</c:v>
                </c:pt>
                <c:pt idx="71">
                  <c:v>15.265484095315177</c:v>
                </c:pt>
                <c:pt idx="72">
                  <c:v>14.393535720158336</c:v>
                </c:pt>
                <c:pt idx="73">
                  <c:v>14.665674312094394</c:v>
                </c:pt>
                <c:pt idx="74">
                  <c:v>14.570308217348021</c:v>
                </c:pt>
                <c:pt idx="75">
                  <c:v>14.532356199371772</c:v>
                </c:pt>
                <c:pt idx="76">
                  <c:v>0</c:v>
                </c:pt>
                <c:pt idx="77">
                  <c:v>0</c:v>
                </c:pt>
                <c:pt idx="78">
                  <c:v>14.387526856665437</c:v>
                </c:pt>
                <c:pt idx="79">
                  <c:v>15.008415557373771</c:v>
                </c:pt>
                <c:pt idx="80">
                  <c:v>14.753672665969713</c:v>
                </c:pt>
                <c:pt idx="81">
                  <c:v>14.263286835915398</c:v>
                </c:pt>
                <c:pt idx="82">
                  <c:v>14.975426293623684</c:v>
                </c:pt>
                <c:pt idx="83">
                  <c:v>14.385512434406266</c:v>
                </c:pt>
                <c:pt idx="84">
                  <c:v>14.478716524912922</c:v>
                </c:pt>
                <c:pt idx="85">
                  <c:v>14.66412559147369</c:v>
                </c:pt>
                <c:pt idx="86">
                  <c:v>14.88645829288008</c:v>
                </c:pt>
                <c:pt idx="87">
                  <c:v>14.703349853438766</c:v>
                </c:pt>
                <c:pt idx="88">
                  <c:v>15.203122675463611</c:v>
                </c:pt>
                <c:pt idx="89">
                  <c:v>14.504156751979686</c:v>
                </c:pt>
                <c:pt idx="90">
                  <c:v>15.085376036977038</c:v>
                </c:pt>
                <c:pt idx="91">
                  <c:v>14.413805866501763</c:v>
                </c:pt>
                <c:pt idx="92">
                  <c:v>14.444186933799129</c:v>
                </c:pt>
                <c:pt idx="93">
                  <c:v>14.690589868581425</c:v>
                </c:pt>
                <c:pt idx="94">
                  <c:v>15.150199326361971</c:v>
                </c:pt>
                <c:pt idx="95">
                  <c:v>15.060075598399292</c:v>
                </c:pt>
                <c:pt idx="96">
                  <c:v>15.510555063203265</c:v>
                </c:pt>
                <c:pt idx="97">
                  <c:v>14.704772759886945</c:v>
                </c:pt>
                <c:pt idx="98">
                  <c:v>14.488480208426273</c:v>
                </c:pt>
                <c:pt idx="99">
                  <c:v>14.480515000300613</c:v>
                </c:pt>
                <c:pt idx="100">
                  <c:v>14.504536103713139</c:v>
                </c:pt>
                <c:pt idx="101">
                  <c:v>14.802834932563108</c:v>
                </c:pt>
                <c:pt idx="102">
                  <c:v>15.137127725441752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4-F9D2-4402-894B-E26D4F55B55A}"/>
            </c:ext>
          </c:extLst>
        </c:ser>
        <c:ser>
          <c:idx val="85"/>
          <c:order val="85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'Cos500'!$CM$150:$CM$265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14.537575444181458</c:v>
                </c:pt>
                <c:pt idx="10">
                  <c:v>15.172355067471083</c:v>
                </c:pt>
                <c:pt idx="11">
                  <c:v>0</c:v>
                </c:pt>
                <c:pt idx="12">
                  <c:v>14.83302273665414</c:v>
                </c:pt>
                <c:pt idx="13">
                  <c:v>14.896138872376952</c:v>
                </c:pt>
                <c:pt idx="14">
                  <c:v>14.930050237376646</c:v>
                </c:pt>
                <c:pt idx="15">
                  <c:v>0</c:v>
                </c:pt>
                <c:pt idx="16">
                  <c:v>14.266292860619563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14.633362899093752</c:v>
                </c:pt>
                <c:pt idx="21">
                  <c:v>0</c:v>
                </c:pt>
                <c:pt idx="22">
                  <c:v>0</c:v>
                </c:pt>
                <c:pt idx="23">
                  <c:v>15.02606746584186</c:v>
                </c:pt>
                <c:pt idx="24">
                  <c:v>14.877648883085865</c:v>
                </c:pt>
                <c:pt idx="25">
                  <c:v>15.137537508248837</c:v>
                </c:pt>
                <c:pt idx="26">
                  <c:v>15.093746409000985</c:v>
                </c:pt>
                <c:pt idx="27">
                  <c:v>14.476871463570728</c:v>
                </c:pt>
                <c:pt idx="28">
                  <c:v>14.624321294043643</c:v>
                </c:pt>
                <c:pt idx="29">
                  <c:v>15.209788373168104</c:v>
                </c:pt>
                <c:pt idx="30">
                  <c:v>14.652461983825772</c:v>
                </c:pt>
                <c:pt idx="31">
                  <c:v>14.690020997475983</c:v>
                </c:pt>
                <c:pt idx="32">
                  <c:v>15.240777567250511</c:v>
                </c:pt>
                <c:pt idx="33">
                  <c:v>14.692761461448457</c:v>
                </c:pt>
                <c:pt idx="34">
                  <c:v>14.584604269030789</c:v>
                </c:pt>
                <c:pt idx="35">
                  <c:v>14.853140387447905</c:v>
                </c:pt>
                <c:pt idx="36">
                  <c:v>0</c:v>
                </c:pt>
                <c:pt idx="37">
                  <c:v>15.470359031235139</c:v>
                </c:pt>
                <c:pt idx="38">
                  <c:v>15.20981248478817</c:v>
                </c:pt>
                <c:pt idx="39">
                  <c:v>15.015880303254791</c:v>
                </c:pt>
                <c:pt idx="40">
                  <c:v>15.077900361769192</c:v>
                </c:pt>
                <c:pt idx="41">
                  <c:v>0</c:v>
                </c:pt>
                <c:pt idx="42">
                  <c:v>14.981002463084632</c:v>
                </c:pt>
                <c:pt idx="43">
                  <c:v>14.392885048187647</c:v>
                </c:pt>
                <c:pt idx="44">
                  <c:v>0</c:v>
                </c:pt>
                <c:pt idx="45">
                  <c:v>14.061983147603311</c:v>
                </c:pt>
                <c:pt idx="46">
                  <c:v>14.881819019309338</c:v>
                </c:pt>
                <c:pt idx="47">
                  <c:v>15.081697195212062</c:v>
                </c:pt>
                <c:pt idx="48">
                  <c:v>0</c:v>
                </c:pt>
                <c:pt idx="49">
                  <c:v>15.3814959370974</c:v>
                </c:pt>
                <c:pt idx="50">
                  <c:v>15.701120508996627</c:v>
                </c:pt>
                <c:pt idx="51">
                  <c:v>16.154569423711422</c:v>
                </c:pt>
                <c:pt idx="52">
                  <c:v>16.355620071068934</c:v>
                </c:pt>
                <c:pt idx="53">
                  <c:v>16.340131667401369</c:v>
                </c:pt>
                <c:pt idx="54">
                  <c:v>16.342204491748543</c:v>
                </c:pt>
                <c:pt idx="55">
                  <c:v>16.370214143277707</c:v>
                </c:pt>
                <c:pt idx="56">
                  <c:v>16.418955555196387</c:v>
                </c:pt>
                <c:pt idx="57">
                  <c:v>16.320562718182721</c:v>
                </c:pt>
                <c:pt idx="58">
                  <c:v>16.20271848117644</c:v>
                </c:pt>
                <c:pt idx="59">
                  <c:v>16.28594305217392</c:v>
                </c:pt>
                <c:pt idx="60">
                  <c:v>16.446082597587445</c:v>
                </c:pt>
                <c:pt idx="61">
                  <c:v>16.295357048550908</c:v>
                </c:pt>
                <c:pt idx="62">
                  <c:v>16.366560228623658</c:v>
                </c:pt>
                <c:pt idx="63">
                  <c:v>16.256970169397498</c:v>
                </c:pt>
                <c:pt idx="64">
                  <c:v>15.876584699089479</c:v>
                </c:pt>
                <c:pt idx="65">
                  <c:v>15.60862603815607</c:v>
                </c:pt>
                <c:pt idx="66">
                  <c:v>15.064571227980503</c:v>
                </c:pt>
                <c:pt idx="67">
                  <c:v>15.274115110735737</c:v>
                </c:pt>
                <c:pt idx="68">
                  <c:v>14.474162338259212</c:v>
                </c:pt>
                <c:pt idx="69">
                  <c:v>14.334004144350308</c:v>
                </c:pt>
                <c:pt idx="70">
                  <c:v>14.449481484749988</c:v>
                </c:pt>
                <c:pt idx="71">
                  <c:v>14.658387304311496</c:v>
                </c:pt>
                <c:pt idx="72">
                  <c:v>0</c:v>
                </c:pt>
                <c:pt idx="73">
                  <c:v>0</c:v>
                </c:pt>
                <c:pt idx="74">
                  <c:v>14.359583176898711</c:v>
                </c:pt>
                <c:pt idx="75">
                  <c:v>15.17124056175143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14.748289996684997</c:v>
                </c:pt>
                <c:pt idx="80">
                  <c:v>15.196008903838596</c:v>
                </c:pt>
                <c:pt idx="81">
                  <c:v>15.042919504346415</c:v>
                </c:pt>
                <c:pt idx="82">
                  <c:v>14.782396293428574</c:v>
                </c:pt>
                <c:pt idx="83">
                  <c:v>0</c:v>
                </c:pt>
                <c:pt idx="84">
                  <c:v>14.6379048126783</c:v>
                </c:pt>
                <c:pt idx="85">
                  <c:v>14.456778872156544</c:v>
                </c:pt>
                <c:pt idx="86">
                  <c:v>15.147077481586384</c:v>
                </c:pt>
                <c:pt idx="87">
                  <c:v>0</c:v>
                </c:pt>
                <c:pt idx="88">
                  <c:v>15.149183536011948</c:v>
                </c:pt>
                <c:pt idx="89">
                  <c:v>15.293819814963978</c:v>
                </c:pt>
                <c:pt idx="90">
                  <c:v>0</c:v>
                </c:pt>
                <c:pt idx="91">
                  <c:v>14.772104138190635</c:v>
                </c:pt>
                <c:pt idx="92">
                  <c:v>0</c:v>
                </c:pt>
                <c:pt idx="93">
                  <c:v>0</c:v>
                </c:pt>
                <c:pt idx="94">
                  <c:v>14.323074632442111</c:v>
                </c:pt>
                <c:pt idx="95">
                  <c:v>15.067817668980211</c:v>
                </c:pt>
                <c:pt idx="96">
                  <c:v>14.809183836796592</c:v>
                </c:pt>
                <c:pt idx="97">
                  <c:v>0</c:v>
                </c:pt>
                <c:pt idx="98">
                  <c:v>0</c:v>
                </c:pt>
                <c:pt idx="99">
                  <c:v>14.979389923916028</c:v>
                </c:pt>
                <c:pt idx="100">
                  <c:v>14.33322452810213</c:v>
                </c:pt>
                <c:pt idx="101">
                  <c:v>15.563055481914501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5-F9D2-4402-894B-E26D4F55B55A}"/>
            </c:ext>
          </c:extLst>
        </c:ser>
        <c:ser>
          <c:idx val="86"/>
          <c:order val="86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'Cos500'!$CN$150:$CN$265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15.637738326962895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15.034718073248028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14.86515225981533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14.318887294769237</c:v>
                </c:pt>
                <c:pt idx="23">
                  <c:v>15.162110161062754</c:v>
                </c:pt>
                <c:pt idx="24">
                  <c:v>14.78468574745146</c:v>
                </c:pt>
                <c:pt idx="25">
                  <c:v>14.7595076926769</c:v>
                </c:pt>
                <c:pt idx="26">
                  <c:v>0</c:v>
                </c:pt>
                <c:pt idx="27">
                  <c:v>15.071434785042904</c:v>
                </c:pt>
                <c:pt idx="28">
                  <c:v>14.976514814524851</c:v>
                </c:pt>
                <c:pt idx="29">
                  <c:v>14.994624614065556</c:v>
                </c:pt>
                <c:pt idx="30">
                  <c:v>14.236002881639251</c:v>
                </c:pt>
                <c:pt idx="31">
                  <c:v>14.807378735112096</c:v>
                </c:pt>
                <c:pt idx="32">
                  <c:v>14.743799720184231</c:v>
                </c:pt>
                <c:pt idx="33">
                  <c:v>14.989116181641799</c:v>
                </c:pt>
                <c:pt idx="34">
                  <c:v>14.856418612372003</c:v>
                </c:pt>
                <c:pt idx="35">
                  <c:v>15.232702672025875</c:v>
                </c:pt>
                <c:pt idx="36">
                  <c:v>14.918686003910809</c:v>
                </c:pt>
                <c:pt idx="37">
                  <c:v>0</c:v>
                </c:pt>
                <c:pt idx="38">
                  <c:v>15.212069023158575</c:v>
                </c:pt>
                <c:pt idx="39">
                  <c:v>14.353168693704866</c:v>
                </c:pt>
                <c:pt idx="40">
                  <c:v>15.237223176888612</c:v>
                </c:pt>
                <c:pt idx="41">
                  <c:v>14.858116233239789</c:v>
                </c:pt>
                <c:pt idx="42">
                  <c:v>14.465793898044373</c:v>
                </c:pt>
                <c:pt idx="43">
                  <c:v>14.617756550650547</c:v>
                </c:pt>
                <c:pt idx="44">
                  <c:v>0</c:v>
                </c:pt>
                <c:pt idx="45">
                  <c:v>14.436627713458822</c:v>
                </c:pt>
                <c:pt idx="46">
                  <c:v>15.206516904548044</c:v>
                </c:pt>
                <c:pt idx="47">
                  <c:v>14.889150653838103</c:v>
                </c:pt>
                <c:pt idx="48">
                  <c:v>0</c:v>
                </c:pt>
                <c:pt idx="49">
                  <c:v>15.310526570720588</c:v>
                </c:pt>
                <c:pt idx="50">
                  <c:v>15.630147578198782</c:v>
                </c:pt>
                <c:pt idx="51">
                  <c:v>16.190930891203941</c:v>
                </c:pt>
                <c:pt idx="52">
                  <c:v>16.323891208256882</c:v>
                </c:pt>
                <c:pt idx="53">
                  <c:v>16.332637381824032</c:v>
                </c:pt>
                <c:pt idx="54">
                  <c:v>16.308939857268999</c:v>
                </c:pt>
                <c:pt idx="55">
                  <c:v>16.270296768427933</c:v>
                </c:pt>
                <c:pt idx="56">
                  <c:v>16.318806011293763</c:v>
                </c:pt>
                <c:pt idx="57">
                  <c:v>16.321551829844889</c:v>
                </c:pt>
                <c:pt idx="58">
                  <c:v>16.256880035017435</c:v>
                </c:pt>
                <c:pt idx="59">
                  <c:v>16.408301881790916</c:v>
                </c:pt>
                <c:pt idx="60">
                  <c:v>16.352639734207408</c:v>
                </c:pt>
                <c:pt idx="61">
                  <c:v>16.339482248289134</c:v>
                </c:pt>
                <c:pt idx="62">
                  <c:v>16.272650220278333</c:v>
                </c:pt>
                <c:pt idx="63">
                  <c:v>16.194154824838719</c:v>
                </c:pt>
                <c:pt idx="64">
                  <c:v>15.987064672292238</c:v>
                </c:pt>
                <c:pt idx="65">
                  <c:v>15.677129970575136</c:v>
                </c:pt>
                <c:pt idx="66">
                  <c:v>14.873528978285636</c:v>
                </c:pt>
                <c:pt idx="67">
                  <c:v>14.892662155232518</c:v>
                </c:pt>
                <c:pt idx="68">
                  <c:v>14.633927756781123</c:v>
                </c:pt>
                <c:pt idx="69">
                  <c:v>14.684502456694927</c:v>
                </c:pt>
                <c:pt idx="70">
                  <c:v>0</c:v>
                </c:pt>
                <c:pt idx="71">
                  <c:v>15.571950362769762</c:v>
                </c:pt>
                <c:pt idx="72">
                  <c:v>15.204280099226448</c:v>
                </c:pt>
                <c:pt idx="73">
                  <c:v>14.384599796944132</c:v>
                </c:pt>
                <c:pt idx="74">
                  <c:v>15.678056524945587</c:v>
                </c:pt>
                <c:pt idx="75">
                  <c:v>15.013053685525326</c:v>
                </c:pt>
                <c:pt idx="76">
                  <c:v>15.662551492793304</c:v>
                </c:pt>
                <c:pt idx="77">
                  <c:v>14.154488640743686</c:v>
                </c:pt>
                <c:pt idx="78">
                  <c:v>14.74784898990292</c:v>
                </c:pt>
                <c:pt idx="79">
                  <c:v>0</c:v>
                </c:pt>
                <c:pt idx="80">
                  <c:v>0</c:v>
                </c:pt>
                <c:pt idx="81">
                  <c:v>14.761149092309271</c:v>
                </c:pt>
                <c:pt idx="82">
                  <c:v>15.474533853284479</c:v>
                </c:pt>
                <c:pt idx="83">
                  <c:v>0</c:v>
                </c:pt>
                <c:pt idx="84">
                  <c:v>0</c:v>
                </c:pt>
                <c:pt idx="85">
                  <c:v>14.963117930982552</c:v>
                </c:pt>
                <c:pt idx="86">
                  <c:v>0</c:v>
                </c:pt>
                <c:pt idx="87">
                  <c:v>15.175881444146542</c:v>
                </c:pt>
                <c:pt idx="88">
                  <c:v>14.855815247181749</c:v>
                </c:pt>
                <c:pt idx="89">
                  <c:v>15.09786406474147</c:v>
                </c:pt>
                <c:pt idx="90">
                  <c:v>14.945854699179733</c:v>
                </c:pt>
                <c:pt idx="91">
                  <c:v>15.27987446167741</c:v>
                </c:pt>
                <c:pt idx="92">
                  <c:v>15.007006968805472</c:v>
                </c:pt>
                <c:pt idx="93">
                  <c:v>15.128030252499856</c:v>
                </c:pt>
                <c:pt idx="94">
                  <c:v>0</c:v>
                </c:pt>
                <c:pt idx="95">
                  <c:v>14.676346950026183</c:v>
                </c:pt>
                <c:pt idx="96">
                  <c:v>15.184107721630768</c:v>
                </c:pt>
                <c:pt idx="97">
                  <c:v>14.459675139563483</c:v>
                </c:pt>
                <c:pt idx="98">
                  <c:v>14.914123838580657</c:v>
                </c:pt>
                <c:pt idx="99">
                  <c:v>14.964818760240339</c:v>
                </c:pt>
                <c:pt idx="100">
                  <c:v>14.7325421184278</c:v>
                </c:pt>
                <c:pt idx="101">
                  <c:v>14.611333436058528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6-F9D2-4402-894B-E26D4F55B55A}"/>
            </c:ext>
          </c:extLst>
        </c:ser>
        <c:ser>
          <c:idx val="87"/>
          <c:order val="87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'Cos500'!$CO$150:$CO$265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14.86446836146737</c:v>
                </c:pt>
                <c:pt idx="11">
                  <c:v>14.747984015794923</c:v>
                </c:pt>
                <c:pt idx="12">
                  <c:v>15.161426553164622</c:v>
                </c:pt>
                <c:pt idx="13">
                  <c:v>15.488313058563079</c:v>
                </c:pt>
                <c:pt idx="14">
                  <c:v>15.02142685521096</c:v>
                </c:pt>
                <c:pt idx="15">
                  <c:v>0</c:v>
                </c:pt>
                <c:pt idx="16">
                  <c:v>14.724476991505504</c:v>
                </c:pt>
                <c:pt idx="17">
                  <c:v>14.838850978970028</c:v>
                </c:pt>
                <c:pt idx="18">
                  <c:v>14.666778572644084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15.073245866892458</c:v>
                </c:pt>
                <c:pt idx="23">
                  <c:v>15.398906540460681</c:v>
                </c:pt>
                <c:pt idx="24">
                  <c:v>0</c:v>
                </c:pt>
                <c:pt idx="25">
                  <c:v>15.042322461211519</c:v>
                </c:pt>
                <c:pt idx="26">
                  <c:v>14.772351783508716</c:v>
                </c:pt>
                <c:pt idx="27">
                  <c:v>14.817041520677698</c:v>
                </c:pt>
                <c:pt idx="28">
                  <c:v>14.395266968431015</c:v>
                </c:pt>
                <c:pt idx="29">
                  <c:v>15.019093432241226</c:v>
                </c:pt>
                <c:pt idx="30">
                  <c:v>14.395979528001394</c:v>
                </c:pt>
                <c:pt idx="31">
                  <c:v>0</c:v>
                </c:pt>
                <c:pt idx="32">
                  <c:v>14.682851922308947</c:v>
                </c:pt>
                <c:pt idx="33">
                  <c:v>0</c:v>
                </c:pt>
                <c:pt idx="34">
                  <c:v>14.410226215431413</c:v>
                </c:pt>
                <c:pt idx="35">
                  <c:v>0</c:v>
                </c:pt>
                <c:pt idx="36">
                  <c:v>14.809109026589347</c:v>
                </c:pt>
                <c:pt idx="37">
                  <c:v>14.429065584403602</c:v>
                </c:pt>
                <c:pt idx="38">
                  <c:v>15.35881397437208</c:v>
                </c:pt>
                <c:pt idx="39">
                  <c:v>14.989338559953286</c:v>
                </c:pt>
                <c:pt idx="40">
                  <c:v>15.141314603687627</c:v>
                </c:pt>
                <c:pt idx="41">
                  <c:v>14.368301764115573</c:v>
                </c:pt>
                <c:pt idx="42">
                  <c:v>15.251827954736671</c:v>
                </c:pt>
                <c:pt idx="43">
                  <c:v>15.216986194496252</c:v>
                </c:pt>
                <c:pt idx="44">
                  <c:v>0</c:v>
                </c:pt>
                <c:pt idx="45">
                  <c:v>15.213991636378424</c:v>
                </c:pt>
                <c:pt idx="46">
                  <c:v>14.483221308531396</c:v>
                </c:pt>
                <c:pt idx="47">
                  <c:v>15.43202194512871</c:v>
                </c:pt>
                <c:pt idx="48">
                  <c:v>15.401870771807765</c:v>
                </c:pt>
                <c:pt idx="49">
                  <c:v>14.772039176708633</c:v>
                </c:pt>
                <c:pt idx="50">
                  <c:v>15.689659084277984</c:v>
                </c:pt>
                <c:pt idx="51">
                  <c:v>15.973321394923126</c:v>
                </c:pt>
                <c:pt idx="52">
                  <c:v>16.312916424694549</c:v>
                </c:pt>
                <c:pt idx="53">
                  <c:v>16.391998355615435</c:v>
                </c:pt>
                <c:pt idx="54">
                  <c:v>16.29168845881771</c:v>
                </c:pt>
                <c:pt idx="55">
                  <c:v>16.179762855242195</c:v>
                </c:pt>
                <c:pt idx="56">
                  <c:v>16.24010349336621</c:v>
                </c:pt>
                <c:pt idx="57">
                  <c:v>16.308514258722639</c:v>
                </c:pt>
                <c:pt idx="58">
                  <c:v>16.362847061181064</c:v>
                </c:pt>
                <c:pt idx="59">
                  <c:v>16.352963545464856</c:v>
                </c:pt>
                <c:pt idx="60">
                  <c:v>16.34154333188761</c:v>
                </c:pt>
                <c:pt idx="61">
                  <c:v>16.21895804090564</c:v>
                </c:pt>
                <c:pt idx="62">
                  <c:v>16.167972270804555</c:v>
                </c:pt>
                <c:pt idx="63">
                  <c:v>16.169971257212492</c:v>
                </c:pt>
                <c:pt idx="64">
                  <c:v>16.049217634907077</c:v>
                </c:pt>
                <c:pt idx="65">
                  <c:v>15.530616497703351</c:v>
                </c:pt>
                <c:pt idx="66">
                  <c:v>14.879908631829887</c:v>
                </c:pt>
                <c:pt idx="67">
                  <c:v>14.857295398859874</c:v>
                </c:pt>
                <c:pt idx="68">
                  <c:v>0</c:v>
                </c:pt>
                <c:pt idx="69">
                  <c:v>14.821710979419567</c:v>
                </c:pt>
                <c:pt idx="70">
                  <c:v>0</c:v>
                </c:pt>
                <c:pt idx="71">
                  <c:v>15.201769802088753</c:v>
                </c:pt>
                <c:pt idx="72">
                  <c:v>15.095846949840137</c:v>
                </c:pt>
                <c:pt idx="73">
                  <c:v>0</c:v>
                </c:pt>
                <c:pt idx="74">
                  <c:v>0</c:v>
                </c:pt>
                <c:pt idx="75">
                  <c:v>14.937140604106046</c:v>
                </c:pt>
                <c:pt idx="76">
                  <c:v>0</c:v>
                </c:pt>
                <c:pt idx="77">
                  <c:v>15.150220530639192</c:v>
                </c:pt>
                <c:pt idx="78">
                  <c:v>14.580002403049251</c:v>
                </c:pt>
                <c:pt idx="79">
                  <c:v>14.754362480635447</c:v>
                </c:pt>
                <c:pt idx="80">
                  <c:v>14.768080262912523</c:v>
                </c:pt>
                <c:pt idx="81">
                  <c:v>15.13406804196457</c:v>
                </c:pt>
                <c:pt idx="82">
                  <c:v>14.725031948724942</c:v>
                </c:pt>
                <c:pt idx="83">
                  <c:v>14.92585230243218</c:v>
                </c:pt>
                <c:pt idx="84">
                  <c:v>0</c:v>
                </c:pt>
                <c:pt idx="85">
                  <c:v>14.789913003593814</c:v>
                </c:pt>
                <c:pt idx="86">
                  <c:v>0</c:v>
                </c:pt>
                <c:pt idx="87">
                  <c:v>14.356394946281032</c:v>
                </c:pt>
                <c:pt idx="88">
                  <c:v>14.233163700483898</c:v>
                </c:pt>
                <c:pt idx="89">
                  <c:v>14.647576598807413</c:v>
                </c:pt>
                <c:pt idx="90">
                  <c:v>0</c:v>
                </c:pt>
                <c:pt idx="91">
                  <c:v>15.043150778175573</c:v>
                </c:pt>
                <c:pt idx="92">
                  <c:v>0</c:v>
                </c:pt>
                <c:pt idx="93">
                  <c:v>14.916292834897348</c:v>
                </c:pt>
                <c:pt idx="94">
                  <c:v>15.527989945377049</c:v>
                </c:pt>
                <c:pt idx="95">
                  <c:v>14.423131139485427</c:v>
                </c:pt>
                <c:pt idx="96">
                  <c:v>15.252469517962417</c:v>
                </c:pt>
                <c:pt idx="97">
                  <c:v>14.837025005061982</c:v>
                </c:pt>
                <c:pt idx="98">
                  <c:v>14.923637452132891</c:v>
                </c:pt>
                <c:pt idx="99">
                  <c:v>15.226413002384501</c:v>
                </c:pt>
                <c:pt idx="100">
                  <c:v>15.116532034681684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7-F9D2-4402-894B-E26D4F55B55A}"/>
            </c:ext>
          </c:extLst>
        </c:ser>
        <c:ser>
          <c:idx val="88"/>
          <c:order val="88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'Cos500'!$CP$150:$CP$265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14.572165008864602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14.41757049848944</c:v>
                </c:pt>
                <c:pt idx="15">
                  <c:v>0</c:v>
                </c:pt>
                <c:pt idx="16">
                  <c:v>15.55220813127873</c:v>
                </c:pt>
                <c:pt idx="17">
                  <c:v>0</c:v>
                </c:pt>
                <c:pt idx="18">
                  <c:v>0</c:v>
                </c:pt>
                <c:pt idx="19">
                  <c:v>14.639585588743214</c:v>
                </c:pt>
                <c:pt idx="20">
                  <c:v>14.865133598083853</c:v>
                </c:pt>
                <c:pt idx="21">
                  <c:v>14.771082347453106</c:v>
                </c:pt>
                <c:pt idx="22">
                  <c:v>15.410810963677557</c:v>
                </c:pt>
                <c:pt idx="23">
                  <c:v>0</c:v>
                </c:pt>
                <c:pt idx="24">
                  <c:v>0</c:v>
                </c:pt>
                <c:pt idx="25">
                  <c:v>14.802116314818115</c:v>
                </c:pt>
                <c:pt idx="26">
                  <c:v>15.218607706579956</c:v>
                </c:pt>
                <c:pt idx="27">
                  <c:v>14.652065911722543</c:v>
                </c:pt>
                <c:pt idx="28">
                  <c:v>15.245355948065558</c:v>
                </c:pt>
                <c:pt idx="29">
                  <c:v>14.910571848875806</c:v>
                </c:pt>
                <c:pt idx="30">
                  <c:v>14.416505705373545</c:v>
                </c:pt>
                <c:pt idx="31">
                  <c:v>14.527311473370947</c:v>
                </c:pt>
                <c:pt idx="32">
                  <c:v>14.989654235036802</c:v>
                </c:pt>
                <c:pt idx="33">
                  <c:v>0</c:v>
                </c:pt>
                <c:pt idx="34">
                  <c:v>15.235074978504215</c:v>
                </c:pt>
                <c:pt idx="35">
                  <c:v>14.540696655062709</c:v>
                </c:pt>
                <c:pt idx="36">
                  <c:v>14.599342049505964</c:v>
                </c:pt>
                <c:pt idx="37">
                  <c:v>14.89388155091042</c:v>
                </c:pt>
                <c:pt idx="38">
                  <c:v>14.513540536450387</c:v>
                </c:pt>
                <c:pt idx="39">
                  <c:v>14.692494407503084</c:v>
                </c:pt>
                <c:pt idx="40">
                  <c:v>14.219355269290013</c:v>
                </c:pt>
                <c:pt idx="41">
                  <c:v>0</c:v>
                </c:pt>
                <c:pt idx="42">
                  <c:v>14.419560906010668</c:v>
                </c:pt>
                <c:pt idx="43">
                  <c:v>0</c:v>
                </c:pt>
                <c:pt idx="44">
                  <c:v>14.800619832159585</c:v>
                </c:pt>
                <c:pt idx="45">
                  <c:v>14.543771381960656</c:v>
                </c:pt>
                <c:pt idx="46">
                  <c:v>0</c:v>
                </c:pt>
                <c:pt idx="47">
                  <c:v>15.052297549108568</c:v>
                </c:pt>
                <c:pt idx="48">
                  <c:v>14.363194405289585</c:v>
                </c:pt>
                <c:pt idx="49">
                  <c:v>15.251660117096968</c:v>
                </c:pt>
                <c:pt idx="50">
                  <c:v>15.545160470923536</c:v>
                </c:pt>
                <c:pt idx="51">
                  <c:v>16.134142668763428</c:v>
                </c:pt>
                <c:pt idx="52">
                  <c:v>16.238988979017055</c:v>
                </c:pt>
                <c:pt idx="53">
                  <c:v>16.334302928269782</c:v>
                </c:pt>
                <c:pt idx="54">
                  <c:v>16.397194989265873</c:v>
                </c:pt>
                <c:pt idx="55">
                  <c:v>16.360646419247153</c:v>
                </c:pt>
                <c:pt idx="56">
                  <c:v>16.175106031074332</c:v>
                </c:pt>
                <c:pt idx="57">
                  <c:v>16.226296953265997</c:v>
                </c:pt>
                <c:pt idx="58">
                  <c:v>16.184640334343406</c:v>
                </c:pt>
                <c:pt idx="59">
                  <c:v>16.15542425406224</c:v>
                </c:pt>
                <c:pt idx="60">
                  <c:v>16.061537859322573</c:v>
                </c:pt>
                <c:pt idx="61">
                  <c:v>16.111107524894983</c:v>
                </c:pt>
                <c:pt idx="62">
                  <c:v>16.084053201180058</c:v>
                </c:pt>
                <c:pt idx="63">
                  <c:v>16.045838544061638</c:v>
                </c:pt>
                <c:pt idx="64">
                  <c:v>15.628708657442402</c:v>
                </c:pt>
                <c:pt idx="65">
                  <c:v>15.267596425010829</c:v>
                </c:pt>
                <c:pt idx="66">
                  <c:v>14.52910104356895</c:v>
                </c:pt>
                <c:pt idx="67">
                  <c:v>15.262223203338264</c:v>
                </c:pt>
                <c:pt idx="68">
                  <c:v>0</c:v>
                </c:pt>
                <c:pt idx="69">
                  <c:v>0</c:v>
                </c:pt>
                <c:pt idx="70">
                  <c:v>14.975607558804873</c:v>
                </c:pt>
                <c:pt idx="71">
                  <c:v>14.652193622772</c:v>
                </c:pt>
                <c:pt idx="72">
                  <c:v>14.994219458425006</c:v>
                </c:pt>
                <c:pt idx="73">
                  <c:v>14.862545193598322</c:v>
                </c:pt>
                <c:pt idx="74">
                  <c:v>15.279213937623236</c:v>
                </c:pt>
                <c:pt idx="75">
                  <c:v>0</c:v>
                </c:pt>
                <c:pt idx="76">
                  <c:v>0</c:v>
                </c:pt>
                <c:pt idx="77">
                  <c:v>14.63935249472865</c:v>
                </c:pt>
                <c:pt idx="78">
                  <c:v>14.889381829450842</c:v>
                </c:pt>
                <c:pt idx="79">
                  <c:v>0</c:v>
                </c:pt>
                <c:pt idx="80">
                  <c:v>14.828944607583887</c:v>
                </c:pt>
                <c:pt idx="81">
                  <c:v>14.67515393829334</c:v>
                </c:pt>
                <c:pt idx="82">
                  <c:v>14.456287063316678</c:v>
                </c:pt>
                <c:pt idx="83">
                  <c:v>15.260052297698168</c:v>
                </c:pt>
                <c:pt idx="84">
                  <c:v>15.303918200501275</c:v>
                </c:pt>
                <c:pt idx="85">
                  <c:v>14.389042869064832</c:v>
                </c:pt>
                <c:pt idx="86">
                  <c:v>14.161294914807044</c:v>
                </c:pt>
                <c:pt idx="87">
                  <c:v>15.141586468415746</c:v>
                </c:pt>
                <c:pt idx="88">
                  <c:v>14.61408267756187</c:v>
                </c:pt>
                <c:pt idx="89">
                  <c:v>15.124234174050779</c:v>
                </c:pt>
                <c:pt idx="90">
                  <c:v>15.590098062235747</c:v>
                </c:pt>
                <c:pt idx="91">
                  <c:v>0</c:v>
                </c:pt>
                <c:pt idx="92">
                  <c:v>15.083646644116111</c:v>
                </c:pt>
                <c:pt idx="93">
                  <c:v>14.720656595974846</c:v>
                </c:pt>
                <c:pt idx="94">
                  <c:v>14.729053771130985</c:v>
                </c:pt>
                <c:pt idx="95">
                  <c:v>15.163626590375026</c:v>
                </c:pt>
                <c:pt idx="96">
                  <c:v>14.4689164149553</c:v>
                </c:pt>
                <c:pt idx="97">
                  <c:v>0</c:v>
                </c:pt>
                <c:pt idx="98">
                  <c:v>0</c:v>
                </c:pt>
                <c:pt idx="99">
                  <c:v>14.615993689224281</c:v>
                </c:pt>
                <c:pt idx="100">
                  <c:v>14.558214609674005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8-F9D2-4402-894B-E26D4F55B55A}"/>
            </c:ext>
          </c:extLst>
        </c:ser>
        <c:ser>
          <c:idx val="89"/>
          <c:order val="89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'Cos500'!$CQ$150:$CQ$265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15.418130523660407</c:v>
                </c:pt>
                <c:pt idx="12">
                  <c:v>0</c:v>
                </c:pt>
                <c:pt idx="13">
                  <c:v>15.53492234162672</c:v>
                </c:pt>
                <c:pt idx="14">
                  <c:v>14.222035890212155</c:v>
                </c:pt>
                <c:pt idx="15">
                  <c:v>15.177803343114862</c:v>
                </c:pt>
                <c:pt idx="16">
                  <c:v>0</c:v>
                </c:pt>
                <c:pt idx="17">
                  <c:v>0</c:v>
                </c:pt>
                <c:pt idx="18">
                  <c:v>14.940490834902391</c:v>
                </c:pt>
                <c:pt idx="19">
                  <c:v>0</c:v>
                </c:pt>
                <c:pt idx="20">
                  <c:v>14.294187262210732</c:v>
                </c:pt>
                <c:pt idx="21">
                  <c:v>14.91186655505906</c:v>
                </c:pt>
                <c:pt idx="22">
                  <c:v>14.415480841811043</c:v>
                </c:pt>
                <c:pt idx="23">
                  <c:v>15.125186919264568</c:v>
                </c:pt>
                <c:pt idx="24">
                  <c:v>14.443980740569426</c:v>
                </c:pt>
                <c:pt idx="25">
                  <c:v>14.390969531521117</c:v>
                </c:pt>
                <c:pt idx="26">
                  <c:v>15.473440253523732</c:v>
                </c:pt>
                <c:pt idx="27">
                  <c:v>14.769864526096733</c:v>
                </c:pt>
                <c:pt idx="28">
                  <c:v>14.992991126207549</c:v>
                </c:pt>
                <c:pt idx="29">
                  <c:v>14.872338405056226</c:v>
                </c:pt>
                <c:pt idx="30">
                  <c:v>15.20228529006984</c:v>
                </c:pt>
                <c:pt idx="31">
                  <c:v>0</c:v>
                </c:pt>
                <c:pt idx="32">
                  <c:v>15.45805815123229</c:v>
                </c:pt>
                <c:pt idx="33">
                  <c:v>0</c:v>
                </c:pt>
                <c:pt idx="34">
                  <c:v>15.071835815055199</c:v>
                </c:pt>
                <c:pt idx="35">
                  <c:v>15.067822127037646</c:v>
                </c:pt>
                <c:pt idx="36">
                  <c:v>14.887093243133222</c:v>
                </c:pt>
                <c:pt idx="37">
                  <c:v>14.62204244794118</c:v>
                </c:pt>
                <c:pt idx="38">
                  <c:v>15.11578070179247</c:v>
                </c:pt>
                <c:pt idx="39">
                  <c:v>14.31990517536647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14.925508304948066</c:v>
                </c:pt>
                <c:pt idx="45">
                  <c:v>15.083163329139387</c:v>
                </c:pt>
                <c:pt idx="46">
                  <c:v>0</c:v>
                </c:pt>
                <c:pt idx="47">
                  <c:v>14.533538203202513</c:v>
                </c:pt>
                <c:pt idx="48">
                  <c:v>0</c:v>
                </c:pt>
                <c:pt idx="49">
                  <c:v>0</c:v>
                </c:pt>
                <c:pt idx="50">
                  <c:v>15.281693402332442</c:v>
                </c:pt>
                <c:pt idx="51">
                  <c:v>15.994973378534899</c:v>
                </c:pt>
                <c:pt idx="52">
                  <c:v>16.101344030749647</c:v>
                </c:pt>
                <c:pt idx="53">
                  <c:v>16.268411803738658</c:v>
                </c:pt>
                <c:pt idx="54">
                  <c:v>16.210880090306865</c:v>
                </c:pt>
                <c:pt idx="55">
                  <c:v>16.056128141534394</c:v>
                </c:pt>
                <c:pt idx="56">
                  <c:v>16.181859302263433</c:v>
                </c:pt>
                <c:pt idx="57">
                  <c:v>16.027998118332601</c:v>
                </c:pt>
                <c:pt idx="58">
                  <c:v>15.85736416258276</c:v>
                </c:pt>
                <c:pt idx="59">
                  <c:v>15.798358140424638</c:v>
                </c:pt>
                <c:pt idx="60">
                  <c:v>16.022937842399145</c:v>
                </c:pt>
                <c:pt idx="61">
                  <c:v>15.763505860075318</c:v>
                </c:pt>
                <c:pt idx="62">
                  <c:v>15.467611064990804</c:v>
                </c:pt>
                <c:pt idx="63">
                  <c:v>15.349685397810314</c:v>
                </c:pt>
                <c:pt idx="64">
                  <c:v>15.487595063996357</c:v>
                </c:pt>
                <c:pt idx="65">
                  <c:v>14.463397969446985</c:v>
                </c:pt>
                <c:pt idx="66">
                  <c:v>14.846799927289201</c:v>
                </c:pt>
                <c:pt idx="67">
                  <c:v>15.172667282579951</c:v>
                </c:pt>
                <c:pt idx="68">
                  <c:v>14.981280047111015</c:v>
                </c:pt>
                <c:pt idx="69">
                  <c:v>0</c:v>
                </c:pt>
                <c:pt idx="70">
                  <c:v>14.533953717609947</c:v>
                </c:pt>
                <c:pt idx="71">
                  <c:v>14.469827168593993</c:v>
                </c:pt>
                <c:pt idx="72">
                  <c:v>14.845157906484275</c:v>
                </c:pt>
                <c:pt idx="73">
                  <c:v>14.693808261634134</c:v>
                </c:pt>
                <c:pt idx="74">
                  <c:v>0</c:v>
                </c:pt>
                <c:pt idx="75">
                  <c:v>15.37505334450413</c:v>
                </c:pt>
                <c:pt idx="76">
                  <c:v>15.216511616181879</c:v>
                </c:pt>
                <c:pt idx="77">
                  <c:v>14.824708842501821</c:v>
                </c:pt>
                <c:pt idx="78">
                  <c:v>0</c:v>
                </c:pt>
                <c:pt idx="79">
                  <c:v>15.017381887753467</c:v>
                </c:pt>
                <c:pt idx="80">
                  <c:v>14.961707918472106</c:v>
                </c:pt>
                <c:pt idx="81">
                  <c:v>14.640796856721407</c:v>
                </c:pt>
                <c:pt idx="82">
                  <c:v>0</c:v>
                </c:pt>
                <c:pt idx="83">
                  <c:v>15.081890376388991</c:v>
                </c:pt>
                <c:pt idx="84">
                  <c:v>14.556845029859581</c:v>
                </c:pt>
                <c:pt idx="85">
                  <c:v>14.543562728047579</c:v>
                </c:pt>
                <c:pt idx="86">
                  <c:v>0</c:v>
                </c:pt>
                <c:pt idx="87">
                  <c:v>14.493387637995792</c:v>
                </c:pt>
                <c:pt idx="88">
                  <c:v>15.524012293289303</c:v>
                </c:pt>
                <c:pt idx="89">
                  <c:v>15.180064197525935</c:v>
                </c:pt>
                <c:pt idx="90">
                  <c:v>14.909315014514961</c:v>
                </c:pt>
                <c:pt idx="91">
                  <c:v>14.47571185613765</c:v>
                </c:pt>
                <c:pt idx="92">
                  <c:v>14.739872449764222</c:v>
                </c:pt>
                <c:pt idx="93">
                  <c:v>0</c:v>
                </c:pt>
                <c:pt idx="94">
                  <c:v>15.118353362071455</c:v>
                </c:pt>
                <c:pt idx="95">
                  <c:v>0</c:v>
                </c:pt>
                <c:pt idx="96">
                  <c:v>14.539844220764321</c:v>
                </c:pt>
                <c:pt idx="97">
                  <c:v>14.632110933331466</c:v>
                </c:pt>
                <c:pt idx="98">
                  <c:v>14.974502942283154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9-F9D2-4402-894B-E26D4F55B55A}"/>
            </c:ext>
          </c:extLst>
        </c:ser>
        <c:ser>
          <c:idx val="90"/>
          <c:order val="90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'Cos500'!$CR$150:$CR$265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14.868011341159171</c:v>
                </c:pt>
                <c:pt idx="13">
                  <c:v>14.884312388783213</c:v>
                </c:pt>
                <c:pt idx="14">
                  <c:v>14.730596167248907</c:v>
                </c:pt>
                <c:pt idx="15">
                  <c:v>14.946799708965603</c:v>
                </c:pt>
                <c:pt idx="16">
                  <c:v>15.24214123589551</c:v>
                </c:pt>
                <c:pt idx="17">
                  <c:v>14.513889836317931</c:v>
                </c:pt>
                <c:pt idx="18">
                  <c:v>0</c:v>
                </c:pt>
                <c:pt idx="19">
                  <c:v>0</c:v>
                </c:pt>
                <c:pt idx="20">
                  <c:v>14.884311538499997</c:v>
                </c:pt>
                <c:pt idx="21">
                  <c:v>14.241685910568775</c:v>
                </c:pt>
                <c:pt idx="22">
                  <c:v>14.861006604667629</c:v>
                </c:pt>
                <c:pt idx="23">
                  <c:v>14.243106289600377</c:v>
                </c:pt>
                <c:pt idx="24">
                  <c:v>0</c:v>
                </c:pt>
                <c:pt idx="25">
                  <c:v>14.869527115560933</c:v>
                </c:pt>
                <c:pt idx="26">
                  <c:v>0</c:v>
                </c:pt>
                <c:pt idx="27">
                  <c:v>15.230508952054629</c:v>
                </c:pt>
                <c:pt idx="28">
                  <c:v>0</c:v>
                </c:pt>
                <c:pt idx="29">
                  <c:v>14.834582500692152</c:v>
                </c:pt>
                <c:pt idx="30">
                  <c:v>0</c:v>
                </c:pt>
                <c:pt idx="31">
                  <c:v>14.975029727703564</c:v>
                </c:pt>
                <c:pt idx="32">
                  <c:v>14.687083737295092</c:v>
                </c:pt>
                <c:pt idx="33">
                  <c:v>14.847537186198121</c:v>
                </c:pt>
                <c:pt idx="34">
                  <c:v>14.861779267181941</c:v>
                </c:pt>
                <c:pt idx="35">
                  <c:v>15.086333487423625</c:v>
                </c:pt>
                <c:pt idx="36">
                  <c:v>14.552628069388568</c:v>
                </c:pt>
                <c:pt idx="37">
                  <c:v>14.734344901874776</c:v>
                </c:pt>
                <c:pt idx="38">
                  <c:v>14.614400972544667</c:v>
                </c:pt>
                <c:pt idx="39">
                  <c:v>0</c:v>
                </c:pt>
                <c:pt idx="40">
                  <c:v>15.056613890877269</c:v>
                </c:pt>
                <c:pt idx="41">
                  <c:v>0</c:v>
                </c:pt>
                <c:pt idx="42">
                  <c:v>14.93792666857335</c:v>
                </c:pt>
                <c:pt idx="43">
                  <c:v>0</c:v>
                </c:pt>
                <c:pt idx="44">
                  <c:v>15.174636980419294</c:v>
                </c:pt>
                <c:pt idx="45">
                  <c:v>14.268446914982173</c:v>
                </c:pt>
                <c:pt idx="46">
                  <c:v>14.426647871848248</c:v>
                </c:pt>
                <c:pt idx="47">
                  <c:v>15.281581005957376</c:v>
                </c:pt>
                <c:pt idx="48">
                  <c:v>14.64314411911484</c:v>
                </c:pt>
                <c:pt idx="49">
                  <c:v>0</c:v>
                </c:pt>
                <c:pt idx="50">
                  <c:v>15.587620056659864</c:v>
                </c:pt>
                <c:pt idx="51">
                  <c:v>15.324999169865372</c:v>
                </c:pt>
                <c:pt idx="52">
                  <c:v>15.788690766313492</c:v>
                </c:pt>
                <c:pt idx="53">
                  <c:v>16.116235545577762</c:v>
                </c:pt>
                <c:pt idx="54">
                  <c:v>15.72259814111673</c:v>
                </c:pt>
                <c:pt idx="55">
                  <c:v>15.598856685136692</c:v>
                </c:pt>
                <c:pt idx="56">
                  <c:v>15.516479844110746</c:v>
                </c:pt>
                <c:pt idx="57">
                  <c:v>15.92722403351128</c:v>
                </c:pt>
                <c:pt idx="58">
                  <c:v>15.409797913342063</c:v>
                </c:pt>
                <c:pt idx="59">
                  <c:v>14.967808568308065</c:v>
                </c:pt>
                <c:pt idx="60">
                  <c:v>15.441142688539264</c:v>
                </c:pt>
                <c:pt idx="61">
                  <c:v>14.90069641206048</c:v>
                </c:pt>
                <c:pt idx="62">
                  <c:v>15.043280520776554</c:v>
                </c:pt>
                <c:pt idx="63">
                  <c:v>15.153569761675062</c:v>
                </c:pt>
                <c:pt idx="64">
                  <c:v>14.699499520664618</c:v>
                </c:pt>
                <c:pt idx="65">
                  <c:v>0</c:v>
                </c:pt>
                <c:pt idx="66">
                  <c:v>14.572877988837076</c:v>
                </c:pt>
                <c:pt idx="67">
                  <c:v>15.274880302137658</c:v>
                </c:pt>
                <c:pt idx="68">
                  <c:v>0</c:v>
                </c:pt>
                <c:pt idx="69">
                  <c:v>14.978214765940381</c:v>
                </c:pt>
                <c:pt idx="70">
                  <c:v>0</c:v>
                </c:pt>
                <c:pt idx="71">
                  <c:v>14.50584903666825</c:v>
                </c:pt>
                <c:pt idx="72">
                  <c:v>14.428805973120994</c:v>
                </c:pt>
                <c:pt idx="73">
                  <c:v>15.404494184503358</c:v>
                </c:pt>
                <c:pt idx="74">
                  <c:v>14.488909425286922</c:v>
                </c:pt>
                <c:pt idx="75">
                  <c:v>0</c:v>
                </c:pt>
                <c:pt idx="76">
                  <c:v>14.469024832863884</c:v>
                </c:pt>
                <c:pt idx="77">
                  <c:v>14.946885115509263</c:v>
                </c:pt>
                <c:pt idx="78">
                  <c:v>0</c:v>
                </c:pt>
                <c:pt idx="79">
                  <c:v>14.648145250505385</c:v>
                </c:pt>
                <c:pt idx="80">
                  <c:v>15.495170239208234</c:v>
                </c:pt>
                <c:pt idx="81">
                  <c:v>15.222098397176653</c:v>
                </c:pt>
                <c:pt idx="82">
                  <c:v>14.88658941724924</c:v>
                </c:pt>
                <c:pt idx="83">
                  <c:v>15.511268231825708</c:v>
                </c:pt>
                <c:pt idx="84">
                  <c:v>14.820247120423314</c:v>
                </c:pt>
                <c:pt idx="85">
                  <c:v>14.771202618082622</c:v>
                </c:pt>
                <c:pt idx="86">
                  <c:v>15.095497303046528</c:v>
                </c:pt>
                <c:pt idx="87">
                  <c:v>15.235222818273762</c:v>
                </c:pt>
                <c:pt idx="88">
                  <c:v>0</c:v>
                </c:pt>
                <c:pt idx="89">
                  <c:v>14.660667250355216</c:v>
                </c:pt>
                <c:pt idx="90">
                  <c:v>14.762692064900431</c:v>
                </c:pt>
                <c:pt idx="91">
                  <c:v>14.860312547182721</c:v>
                </c:pt>
                <c:pt idx="92">
                  <c:v>15.423949188970166</c:v>
                </c:pt>
                <c:pt idx="93">
                  <c:v>14.366462182052921</c:v>
                </c:pt>
                <c:pt idx="94">
                  <c:v>14.660292837060187</c:v>
                </c:pt>
                <c:pt idx="95">
                  <c:v>14.673542024354136</c:v>
                </c:pt>
                <c:pt idx="96">
                  <c:v>14.833339345112899</c:v>
                </c:pt>
                <c:pt idx="97">
                  <c:v>0</c:v>
                </c:pt>
                <c:pt idx="98">
                  <c:v>14.632933843452038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A-F9D2-4402-894B-E26D4F55B55A}"/>
            </c:ext>
          </c:extLst>
        </c:ser>
        <c:ser>
          <c:idx val="91"/>
          <c:order val="91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'Cos500'!$CS$150:$CS$265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15.537324095022912</c:v>
                </c:pt>
                <c:pt idx="13">
                  <c:v>14.916076343053305</c:v>
                </c:pt>
                <c:pt idx="14">
                  <c:v>0</c:v>
                </c:pt>
                <c:pt idx="15">
                  <c:v>15.264790678756151</c:v>
                </c:pt>
                <c:pt idx="16">
                  <c:v>14.743418819900118</c:v>
                </c:pt>
                <c:pt idx="17">
                  <c:v>14.617126205339112</c:v>
                </c:pt>
                <c:pt idx="18">
                  <c:v>0</c:v>
                </c:pt>
                <c:pt idx="19">
                  <c:v>14.886772079401274</c:v>
                </c:pt>
                <c:pt idx="20">
                  <c:v>15.017068833070413</c:v>
                </c:pt>
                <c:pt idx="21">
                  <c:v>15.080487591478009</c:v>
                </c:pt>
                <c:pt idx="22">
                  <c:v>15.090924506151667</c:v>
                </c:pt>
                <c:pt idx="23">
                  <c:v>14.55871876793581</c:v>
                </c:pt>
                <c:pt idx="24">
                  <c:v>14.817993503702251</c:v>
                </c:pt>
                <c:pt idx="25">
                  <c:v>14.811645371960839</c:v>
                </c:pt>
                <c:pt idx="26">
                  <c:v>15.010697595077367</c:v>
                </c:pt>
                <c:pt idx="27">
                  <c:v>15.35932407933573</c:v>
                </c:pt>
                <c:pt idx="28">
                  <c:v>14.851832033548551</c:v>
                </c:pt>
                <c:pt idx="29">
                  <c:v>0</c:v>
                </c:pt>
                <c:pt idx="30">
                  <c:v>14.924991410164148</c:v>
                </c:pt>
                <c:pt idx="31">
                  <c:v>0</c:v>
                </c:pt>
                <c:pt idx="32">
                  <c:v>15.0260729872246</c:v>
                </c:pt>
                <c:pt idx="33">
                  <c:v>14.295277840492648</c:v>
                </c:pt>
                <c:pt idx="34">
                  <c:v>15.674131501061931</c:v>
                </c:pt>
                <c:pt idx="35">
                  <c:v>15.081685860686738</c:v>
                </c:pt>
                <c:pt idx="36">
                  <c:v>14.713977066707804</c:v>
                </c:pt>
                <c:pt idx="37">
                  <c:v>15.045460288035887</c:v>
                </c:pt>
                <c:pt idx="38">
                  <c:v>14.817462237164314</c:v>
                </c:pt>
                <c:pt idx="39">
                  <c:v>15.218020558461946</c:v>
                </c:pt>
                <c:pt idx="40">
                  <c:v>15.118637503625713</c:v>
                </c:pt>
                <c:pt idx="41">
                  <c:v>0</c:v>
                </c:pt>
                <c:pt idx="42">
                  <c:v>14.892365951953856</c:v>
                </c:pt>
                <c:pt idx="43">
                  <c:v>0</c:v>
                </c:pt>
                <c:pt idx="44">
                  <c:v>15.534690373113731</c:v>
                </c:pt>
                <c:pt idx="45">
                  <c:v>14.958794585669768</c:v>
                </c:pt>
                <c:pt idx="46">
                  <c:v>14.365174318518315</c:v>
                </c:pt>
                <c:pt idx="47">
                  <c:v>0</c:v>
                </c:pt>
                <c:pt idx="48">
                  <c:v>14.068024920255453</c:v>
                </c:pt>
                <c:pt idx="49">
                  <c:v>14.235563795019836</c:v>
                </c:pt>
                <c:pt idx="50">
                  <c:v>15.287283177316978</c:v>
                </c:pt>
                <c:pt idx="51">
                  <c:v>15.344252726796446</c:v>
                </c:pt>
                <c:pt idx="52">
                  <c:v>15.622451317163538</c:v>
                </c:pt>
                <c:pt idx="53">
                  <c:v>15.092246626237417</c:v>
                </c:pt>
                <c:pt idx="54">
                  <c:v>15.216147421276526</c:v>
                </c:pt>
                <c:pt idx="55">
                  <c:v>15.045440339814775</c:v>
                </c:pt>
                <c:pt idx="56">
                  <c:v>15.297890670543079</c:v>
                </c:pt>
                <c:pt idx="57">
                  <c:v>14.864362434355142</c:v>
                </c:pt>
                <c:pt idx="58">
                  <c:v>14.611134115633902</c:v>
                </c:pt>
                <c:pt idx="59">
                  <c:v>14.862019211858652</c:v>
                </c:pt>
                <c:pt idx="60">
                  <c:v>14.760400994362525</c:v>
                </c:pt>
                <c:pt idx="61">
                  <c:v>0</c:v>
                </c:pt>
                <c:pt idx="62">
                  <c:v>14.869864799827262</c:v>
                </c:pt>
                <c:pt idx="63">
                  <c:v>14.5284667540562</c:v>
                </c:pt>
                <c:pt idx="64">
                  <c:v>0</c:v>
                </c:pt>
                <c:pt idx="65">
                  <c:v>14.555358695035974</c:v>
                </c:pt>
                <c:pt idx="66">
                  <c:v>14.708648186586764</c:v>
                </c:pt>
                <c:pt idx="67">
                  <c:v>15.305187940776804</c:v>
                </c:pt>
                <c:pt idx="68">
                  <c:v>14.54975893908283</c:v>
                </c:pt>
                <c:pt idx="69">
                  <c:v>14.404696909410774</c:v>
                </c:pt>
                <c:pt idx="70">
                  <c:v>15.065599132448313</c:v>
                </c:pt>
                <c:pt idx="71">
                  <c:v>14.903723594514499</c:v>
                </c:pt>
                <c:pt idx="72">
                  <c:v>0</c:v>
                </c:pt>
                <c:pt idx="73">
                  <c:v>14.495707340823701</c:v>
                </c:pt>
                <c:pt idx="74">
                  <c:v>14.946244156660642</c:v>
                </c:pt>
                <c:pt idx="75">
                  <c:v>14.575009932559574</c:v>
                </c:pt>
                <c:pt idx="76">
                  <c:v>14.894334619513927</c:v>
                </c:pt>
                <c:pt idx="77">
                  <c:v>14.448967436294112</c:v>
                </c:pt>
                <c:pt idx="78">
                  <c:v>15.602200571411306</c:v>
                </c:pt>
                <c:pt idx="79">
                  <c:v>14.853319407525548</c:v>
                </c:pt>
                <c:pt idx="80">
                  <c:v>14.854893612064856</c:v>
                </c:pt>
                <c:pt idx="81">
                  <c:v>14.498459429234778</c:v>
                </c:pt>
                <c:pt idx="82">
                  <c:v>15.048360025736606</c:v>
                </c:pt>
                <c:pt idx="83">
                  <c:v>14.817321382217768</c:v>
                </c:pt>
                <c:pt idx="84">
                  <c:v>0</c:v>
                </c:pt>
                <c:pt idx="85">
                  <c:v>15.269698530426437</c:v>
                </c:pt>
                <c:pt idx="86">
                  <c:v>15.182390397466218</c:v>
                </c:pt>
                <c:pt idx="87">
                  <c:v>15.190170559036446</c:v>
                </c:pt>
                <c:pt idx="88">
                  <c:v>14.395466183681938</c:v>
                </c:pt>
                <c:pt idx="89">
                  <c:v>0</c:v>
                </c:pt>
                <c:pt idx="90">
                  <c:v>0</c:v>
                </c:pt>
                <c:pt idx="91">
                  <c:v>14.799179210109713</c:v>
                </c:pt>
                <c:pt idx="92">
                  <c:v>14.36143506063787</c:v>
                </c:pt>
                <c:pt idx="93">
                  <c:v>15.097246894832764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B-F9D2-4402-894B-E26D4F55B55A}"/>
            </c:ext>
          </c:extLst>
        </c:ser>
        <c:ser>
          <c:idx val="92"/>
          <c:order val="92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'Cos500'!$CT$150:$CT$265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15.031398364262509</c:v>
                </c:pt>
                <c:pt idx="16">
                  <c:v>0</c:v>
                </c:pt>
                <c:pt idx="17">
                  <c:v>14.437213703096472</c:v>
                </c:pt>
                <c:pt idx="18">
                  <c:v>15.574500052669848</c:v>
                </c:pt>
                <c:pt idx="19">
                  <c:v>15.330524362301727</c:v>
                </c:pt>
                <c:pt idx="20">
                  <c:v>14.810926095531411</c:v>
                </c:pt>
                <c:pt idx="21">
                  <c:v>14.921763185398442</c:v>
                </c:pt>
                <c:pt idx="22">
                  <c:v>0</c:v>
                </c:pt>
                <c:pt idx="23">
                  <c:v>14.988915743273443</c:v>
                </c:pt>
                <c:pt idx="24">
                  <c:v>14.111701796091427</c:v>
                </c:pt>
                <c:pt idx="25">
                  <c:v>14.771709815648338</c:v>
                </c:pt>
                <c:pt idx="26">
                  <c:v>14.202105347911761</c:v>
                </c:pt>
                <c:pt idx="27">
                  <c:v>15.074681525193144</c:v>
                </c:pt>
                <c:pt idx="28">
                  <c:v>15.069691586650785</c:v>
                </c:pt>
                <c:pt idx="29">
                  <c:v>15.245711262774122</c:v>
                </c:pt>
                <c:pt idx="30">
                  <c:v>14.356113855088648</c:v>
                </c:pt>
                <c:pt idx="31">
                  <c:v>14.985951172764201</c:v>
                </c:pt>
                <c:pt idx="32">
                  <c:v>0</c:v>
                </c:pt>
                <c:pt idx="33">
                  <c:v>14.815475139112756</c:v>
                </c:pt>
                <c:pt idx="34">
                  <c:v>14.278816454816159</c:v>
                </c:pt>
                <c:pt idx="35">
                  <c:v>14.971180488359186</c:v>
                </c:pt>
                <c:pt idx="36">
                  <c:v>0</c:v>
                </c:pt>
                <c:pt idx="37">
                  <c:v>0</c:v>
                </c:pt>
                <c:pt idx="38">
                  <c:v>14.660805260511401</c:v>
                </c:pt>
                <c:pt idx="39">
                  <c:v>14.97526908993828</c:v>
                </c:pt>
                <c:pt idx="40">
                  <c:v>14.492019641665868</c:v>
                </c:pt>
                <c:pt idx="41">
                  <c:v>14.50572707067254</c:v>
                </c:pt>
                <c:pt idx="42">
                  <c:v>15.126191658599465</c:v>
                </c:pt>
                <c:pt idx="43">
                  <c:v>14.909189773155427</c:v>
                </c:pt>
                <c:pt idx="44">
                  <c:v>15.295498926870582</c:v>
                </c:pt>
                <c:pt idx="45">
                  <c:v>0</c:v>
                </c:pt>
                <c:pt idx="46">
                  <c:v>0</c:v>
                </c:pt>
                <c:pt idx="47">
                  <c:v>14.921986996884646</c:v>
                </c:pt>
                <c:pt idx="48">
                  <c:v>0</c:v>
                </c:pt>
                <c:pt idx="49">
                  <c:v>14.719781923713045</c:v>
                </c:pt>
                <c:pt idx="50">
                  <c:v>15.119820171359816</c:v>
                </c:pt>
                <c:pt idx="51">
                  <c:v>15.130039796423814</c:v>
                </c:pt>
                <c:pt idx="52">
                  <c:v>14.596942744407468</c:v>
                </c:pt>
                <c:pt idx="53">
                  <c:v>0</c:v>
                </c:pt>
                <c:pt idx="54">
                  <c:v>15.151768409102841</c:v>
                </c:pt>
                <c:pt idx="55">
                  <c:v>15.145769439620222</c:v>
                </c:pt>
                <c:pt idx="56">
                  <c:v>15.296184568396187</c:v>
                </c:pt>
                <c:pt idx="57">
                  <c:v>14.974708761527067</c:v>
                </c:pt>
                <c:pt idx="58">
                  <c:v>14.361573917440081</c:v>
                </c:pt>
                <c:pt idx="59">
                  <c:v>14.809521333426975</c:v>
                </c:pt>
                <c:pt idx="60">
                  <c:v>15.205296411626632</c:v>
                </c:pt>
                <c:pt idx="61">
                  <c:v>0</c:v>
                </c:pt>
                <c:pt idx="62">
                  <c:v>15.266370479358157</c:v>
                </c:pt>
                <c:pt idx="63">
                  <c:v>14.943355499639312</c:v>
                </c:pt>
                <c:pt idx="64">
                  <c:v>14.949328273884632</c:v>
                </c:pt>
                <c:pt idx="65">
                  <c:v>0</c:v>
                </c:pt>
                <c:pt idx="66">
                  <c:v>0</c:v>
                </c:pt>
                <c:pt idx="67">
                  <c:v>15.352437229499376</c:v>
                </c:pt>
                <c:pt idx="68">
                  <c:v>14.805663942832455</c:v>
                </c:pt>
                <c:pt idx="69">
                  <c:v>0</c:v>
                </c:pt>
                <c:pt idx="70">
                  <c:v>0</c:v>
                </c:pt>
                <c:pt idx="71">
                  <c:v>14.456116166010812</c:v>
                </c:pt>
                <c:pt idx="72">
                  <c:v>14.597267260907774</c:v>
                </c:pt>
                <c:pt idx="73">
                  <c:v>14.95770519578199</c:v>
                </c:pt>
                <c:pt idx="74">
                  <c:v>15.370874696880252</c:v>
                </c:pt>
                <c:pt idx="75">
                  <c:v>0</c:v>
                </c:pt>
                <c:pt idx="76">
                  <c:v>14.303209021241384</c:v>
                </c:pt>
                <c:pt idx="77">
                  <c:v>15.052311987234013</c:v>
                </c:pt>
                <c:pt idx="78">
                  <c:v>14.531445066300201</c:v>
                </c:pt>
                <c:pt idx="79">
                  <c:v>15.515882450071928</c:v>
                </c:pt>
                <c:pt idx="80">
                  <c:v>14.361692902230388</c:v>
                </c:pt>
                <c:pt idx="81">
                  <c:v>15.209486864913945</c:v>
                </c:pt>
                <c:pt idx="82">
                  <c:v>14.797637261009433</c:v>
                </c:pt>
                <c:pt idx="83">
                  <c:v>15.16808155204375</c:v>
                </c:pt>
                <c:pt idx="84">
                  <c:v>14.493571663742404</c:v>
                </c:pt>
                <c:pt idx="85">
                  <c:v>14.97096602503872</c:v>
                </c:pt>
                <c:pt idx="86">
                  <c:v>14.727829064725668</c:v>
                </c:pt>
                <c:pt idx="87">
                  <c:v>15.348124681103913</c:v>
                </c:pt>
                <c:pt idx="88">
                  <c:v>15.210418853540876</c:v>
                </c:pt>
                <c:pt idx="89">
                  <c:v>14.638405385094382</c:v>
                </c:pt>
                <c:pt idx="90">
                  <c:v>0</c:v>
                </c:pt>
                <c:pt idx="91">
                  <c:v>14.227486918340967</c:v>
                </c:pt>
                <c:pt idx="92">
                  <c:v>0</c:v>
                </c:pt>
                <c:pt idx="93">
                  <c:v>14.916760215550223</c:v>
                </c:pt>
                <c:pt idx="94">
                  <c:v>0</c:v>
                </c:pt>
                <c:pt idx="95">
                  <c:v>14.645752777250131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C-F9D2-4402-894B-E26D4F55B55A}"/>
            </c:ext>
          </c:extLst>
        </c:ser>
        <c:ser>
          <c:idx val="93"/>
          <c:order val="93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'Cos500'!$CU$150:$CU$265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14.531661537790619</c:v>
                </c:pt>
                <c:pt idx="16">
                  <c:v>14.928406350994058</c:v>
                </c:pt>
                <c:pt idx="17">
                  <c:v>15.56021339417137</c:v>
                </c:pt>
                <c:pt idx="18">
                  <c:v>14.418018576383762</c:v>
                </c:pt>
                <c:pt idx="19">
                  <c:v>15.331305798553268</c:v>
                </c:pt>
                <c:pt idx="20">
                  <c:v>14.805589543046345</c:v>
                </c:pt>
                <c:pt idx="21">
                  <c:v>14.411990717726939</c:v>
                </c:pt>
                <c:pt idx="22">
                  <c:v>0</c:v>
                </c:pt>
                <c:pt idx="23">
                  <c:v>0</c:v>
                </c:pt>
                <c:pt idx="24">
                  <c:v>14.504788820904968</c:v>
                </c:pt>
                <c:pt idx="25">
                  <c:v>14.687501315306102</c:v>
                </c:pt>
                <c:pt idx="26">
                  <c:v>14.328715898503301</c:v>
                </c:pt>
                <c:pt idx="27">
                  <c:v>15.044808563483238</c:v>
                </c:pt>
                <c:pt idx="28">
                  <c:v>14.578314800342596</c:v>
                </c:pt>
                <c:pt idx="29">
                  <c:v>14.239124224094779</c:v>
                </c:pt>
                <c:pt idx="30">
                  <c:v>14.667515991062086</c:v>
                </c:pt>
                <c:pt idx="31">
                  <c:v>15.198313363563388</c:v>
                </c:pt>
                <c:pt idx="32">
                  <c:v>14.313742817240513</c:v>
                </c:pt>
                <c:pt idx="33">
                  <c:v>14.74828883366775</c:v>
                </c:pt>
                <c:pt idx="34">
                  <c:v>14.898858410595309</c:v>
                </c:pt>
                <c:pt idx="35">
                  <c:v>14.393419882320051</c:v>
                </c:pt>
                <c:pt idx="36">
                  <c:v>0</c:v>
                </c:pt>
                <c:pt idx="37">
                  <c:v>14.909391265601235</c:v>
                </c:pt>
                <c:pt idx="38">
                  <c:v>14.933347562254101</c:v>
                </c:pt>
                <c:pt idx="39">
                  <c:v>15.151880925802788</c:v>
                </c:pt>
                <c:pt idx="40">
                  <c:v>14.977214267883976</c:v>
                </c:pt>
                <c:pt idx="41">
                  <c:v>0</c:v>
                </c:pt>
                <c:pt idx="42">
                  <c:v>14.303999083442665</c:v>
                </c:pt>
                <c:pt idx="43">
                  <c:v>0</c:v>
                </c:pt>
                <c:pt idx="44">
                  <c:v>14.787718990523969</c:v>
                </c:pt>
                <c:pt idx="45">
                  <c:v>0</c:v>
                </c:pt>
                <c:pt idx="46">
                  <c:v>15.243928060209155</c:v>
                </c:pt>
                <c:pt idx="47">
                  <c:v>15.046482872807509</c:v>
                </c:pt>
                <c:pt idx="48">
                  <c:v>15.259421847003365</c:v>
                </c:pt>
                <c:pt idx="49">
                  <c:v>14.759056380983598</c:v>
                </c:pt>
                <c:pt idx="50">
                  <c:v>0</c:v>
                </c:pt>
                <c:pt idx="51">
                  <c:v>15.223502430670061</c:v>
                </c:pt>
                <c:pt idx="52">
                  <c:v>0</c:v>
                </c:pt>
                <c:pt idx="53">
                  <c:v>14.752166421534305</c:v>
                </c:pt>
                <c:pt idx="54">
                  <c:v>14.806325845285953</c:v>
                </c:pt>
                <c:pt idx="55">
                  <c:v>15.331518397695479</c:v>
                </c:pt>
                <c:pt idx="56">
                  <c:v>0</c:v>
                </c:pt>
                <c:pt idx="57">
                  <c:v>0</c:v>
                </c:pt>
                <c:pt idx="58">
                  <c:v>14.707094746705968</c:v>
                </c:pt>
                <c:pt idx="59">
                  <c:v>14.800806401821651</c:v>
                </c:pt>
                <c:pt idx="60">
                  <c:v>14.961940512790623</c:v>
                </c:pt>
                <c:pt idx="61">
                  <c:v>0</c:v>
                </c:pt>
                <c:pt idx="62">
                  <c:v>14.758642076923431</c:v>
                </c:pt>
                <c:pt idx="63">
                  <c:v>14.970697099959278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14.645466973833067</c:v>
                </c:pt>
                <c:pt idx="69">
                  <c:v>14.733778878251991</c:v>
                </c:pt>
                <c:pt idx="70">
                  <c:v>15.17868492271157</c:v>
                </c:pt>
                <c:pt idx="71">
                  <c:v>15.076096051394298</c:v>
                </c:pt>
                <c:pt idx="72">
                  <c:v>0</c:v>
                </c:pt>
                <c:pt idx="73">
                  <c:v>14.996664436386425</c:v>
                </c:pt>
                <c:pt idx="74">
                  <c:v>15.272483284259208</c:v>
                </c:pt>
                <c:pt idx="75">
                  <c:v>14.605935554534371</c:v>
                </c:pt>
                <c:pt idx="76">
                  <c:v>14.774474629076897</c:v>
                </c:pt>
                <c:pt idx="77">
                  <c:v>15.168964967574</c:v>
                </c:pt>
                <c:pt idx="78">
                  <c:v>0</c:v>
                </c:pt>
                <c:pt idx="79">
                  <c:v>0</c:v>
                </c:pt>
                <c:pt idx="80">
                  <c:v>14.31822407768821</c:v>
                </c:pt>
                <c:pt idx="81">
                  <c:v>14.67619731614765</c:v>
                </c:pt>
                <c:pt idx="82">
                  <c:v>14.486417017642299</c:v>
                </c:pt>
                <c:pt idx="83">
                  <c:v>14.606130821037649</c:v>
                </c:pt>
                <c:pt idx="84">
                  <c:v>14.45668101015729</c:v>
                </c:pt>
                <c:pt idx="85">
                  <c:v>0</c:v>
                </c:pt>
                <c:pt idx="86">
                  <c:v>14.84265416430228</c:v>
                </c:pt>
                <c:pt idx="87">
                  <c:v>15.06777475783729</c:v>
                </c:pt>
                <c:pt idx="88">
                  <c:v>15.119041329132781</c:v>
                </c:pt>
                <c:pt idx="89">
                  <c:v>0</c:v>
                </c:pt>
                <c:pt idx="90">
                  <c:v>14.126295414221005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14.476954019149217</c:v>
                </c:pt>
                <c:pt idx="95">
                  <c:v>15.218343785171331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D-F9D2-4402-894B-E26D4F55B55A}"/>
            </c:ext>
          </c:extLst>
        </c:ser>
        <c:ser>
          <c:idx val="94"/>
          <c:order val="94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'Cos500'!$CV$150:$CV$265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15.095045847730724</c:v>
                </c:pt>
                <c:pt idx="17">
                  <c:v>14.965637423694069</c:v>
                </c:pt>
                <c:pt idx="18">
                  <c:v>0</c:v>
                </c:pt>
                <c:pt idx="19">
                  <c:v>0</c:v>
                </c:pt>
                <c:pt idx="20">
                  <c:v>15.209571308326877</c:v>
                </c:pt>
                <c:pt idx="21">
                  <c:v>0</c:v>
                </c:pt>
                <c:pt idx="22">
                  <c:v>15.091695264936927</c:v>
                </c:pt>
                <c:pt idx="23">
                  <c:v>15.209912935465137</c:v>
                </c:pt>
                <c:pt idx="24">
                  <c:v>14.251838898416999</c:v>
                </c:pt>
                <c:pt idx="25">
                  <c:v>14.78801096391831</c:v>
                </c:pt>
                <c:pt idx="26">
                  <c:v>0</c:v>
                </c:pt>
                <c:pt idx="27">
                  <c:v>0</c:v>
                </c:pt>
                <c:pt idx="28">
                  <c:v>14.663581737122916</c:v>
                </c:pt>
                <c:pt idx="29">
                  <c:v>14.458649933573536</c:v>
                </c:pt>
                <c:pt idx="30">
                  <c:v>14.955835616116504</c:v>
                </c:pt>
                <c:pt idx="31">
                  <c:v>15.084735490057257</c:v>
                </c:pt>
                <c:pt idx="32">
                  <c:v>0</c:v>
                </c:pt>
                <c:pt idx="33">
                  <c:v>15.029645290329691</c:v>
                </c:pt>
                <c:pt idx="34">
                  <c:v>15.146670100035685</c:v>
                </c:pt>
                <c:pt idx="35">
                  <c:v>0</c:v>
                </c:pt>
                <c:pt idx="36">
                  <c:v>14.51621994968629</c:v>
                </c:pt>
                <c:pt idx="37">
                  <c:v>14.362092112918464</c:v>
                </c:pt>
                <c:pt idx="38">
                  <c:v>0</c:v>
                </c:pt>
                <c:pt idx="39">
                  <c:v>14.803755078727573</c:v>
                </c:pt>
                <c:pt idx="40">
                  <c:v>14.637349611917521</c:v>
                </c:pt>
                <c:pt idx="41">
                  <c:v>14.887377021776182</c:v>
                </c:pt>
                <c:pt idx="42">
                  <c:v>15.080288911831254</c:v>
                </c:pt>
                <c:pt idx="43">
                  <c:v>15.38070768217748</c:v>
                </c:pt>
                <c:pt idx="44">
                  <c:v>14.347846957143918</c:v>
                </c:pt>
                <c:pt idx="45">
                  <c:v>15.165772846245407</c:v>
                </c:pt>
                <c:pt idx="46">
                  <c:v>15.046329492121114</c:v>
                </c:pt>
                <c:pt idx="47">
                  <c:v>14.839839285414076</c:v>
                </c:pt>
                <c:pt idx="48">
                  <c:v>14.774493243113158</c:v>
                </c:pt>
                <c:pt idx="49">
                  <c:v>15.124477325131293</c:v>
                </c:pt>
                <c:pt idx="50">
                  <c:v>15.774534848074348</c:v>
                </c:pt>
                <c:pt idx="51">
                  <c:v>15.465323354978443</c:v>
                </c:pt>
                <c:pt idx="52">
                  <c:v>14.858502609027889</c:v>
                </c:pt>
                <c:pt idx="53">
                  <c:v>14.284862557496581</c:v>
                </c:pt>
                <c:pt idx="54">
                  <c:v>0</c:v>
                </c:pt>
                <c:pt idx="55">
                  <c:v>15.221731039861368</c:v>
                </c:pt>
                <c:pt idx="56">
                  <c:v>15.090438648013036</c:v>
                </c:pt>
                <c:pt idx="57">
                  <c:v>15.00249651836848</c:v>
                </c:pt>
                <c:pt idx="58">
                  <c:v>15.066528486743271</c:v>
                </c:pt>
                <c:pt idx="59">
                  <c:v>0</c:v>
                </c:pt>
                <c:pt idx="60">
                  <c:v>14.529838276340405</c:v>
                </c:pt>
                <c:pt idx="61">
                  <c:v>0</c:v>
                </c:pt>
                <c:pt idx="62">
                  <c:v>14.642718691139786</c:v>
                </c:pt>
                <c:pt idx="63">
                  <c:v>0</c:v>
                </c:pt>
                <c:pt idx="64">
                  <c:v>14.778144735917557</c:v>
                </c:pt>
                <c:pt idx="65">
                  <c:v>14.245463313364196</c:v>
                </c:pt>
                <c:pt idx="66">
                  <c:v>14.090835728278991</c:v>
                </c:pt>
                <c:pt idx="67">
                  <c:v>14.865769422269501</c:v>
                </c:pt>
                <c:pt idx="68">
                  <c:v>15.245851827910968</c:v>
                </c:pt>
                <c:pt idx="69">
                  <c:v>14.60577249623211</c:v>
                </c:pt>
                <c:pt idx="70">
                  <c:v>15.100215929443154</c:v>
                </c:pt>
                <c:pt idx="71">
                  <c:v>14.465222936199183</c:v>
                </c:pt>
                <c:pt idx="72">
                  <c:v>14.916105583656748</c:v>
                </c:pt>
                <c:pt idx="73">
                  <c:v>0</c:v>
                </c:pt>
                <c:pt idx="74">
                  <c:v>14.907176143826337</c:v>
                </c:pt>
                <c:pt idx="75">
                  <c:v>14.934593632103301</c:v>
                </c:pt>
                <c:pt idx="76">
                  <c:v>14.987907472642501</c:v>
                </c:pt>
                <c:pt idx="77">
                  <c:v>14.67845691792504</c:v>
                </c:pt>
                <c:pt idx="78">
                  <c:v>15.021993240138647</c:v>
                </c:pt>
                <c:pt idx="79">
                  <c:v>15.069156926799405</c:v>
                </c:pt>
                <c:pt idx="80">
                  <c:v>0</c:v>
                </c:pt>
                <c:pt idx="81">
                  <c:v>15.241756853281139</c:v>
                </c:pt>
                <c:pt idx="82">
                  <c:v>15.256559004700705</c:v>
                </c:pt>
                <c:pt idx="83">
                  <c:v>15.037061975917952</c:v>
                </c:pt>
                <c:pt idx="84">
                  <c:v>0</c:v>
                </c:pt>
                <c:pt idx="85">
                  <c:v>15.13264385097308</c:v>
                </c:pt>
                <c:pt idx="86">
                  <c:v>14.960413930231683</c:v>
                </c:pt>
                <c:pt idx="87">
                  <c:v>15.292881580841843</c:v>
                </c:pt>
                <c:pt idx="88">
                  <c:v>0</c:v>
                </c:pt>
                <c:pt idx="89">
                  <c:v>15.462601619293322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15.474428987119355</c:v>
                </c:pt>
                <c:pt idx="94">
                  <c:v>14.92610799812215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E-F9D2-4402-894B-E26D4F55B55A}"/>
            </c:ext>
          </c:extLst>
        </c:ser>
        <c:ser>
          <c:idx val="95"/>
          <c:order val="95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'Cos500'!$CW$150:$CW$265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15.198680450269631</c:v>
                </c:pt>
                <c:pt idx="19">
                  <c:v>15.336895810680948</c:v>
                </c:pt>
                <c:pt idx="20">
                  <c:v>14.467666550141661</c:v>
                </c:pt>
                <c:pt idx="21">
                  <c:v>0</c:v>
                </c:pt>
                <c:pt idx="22">
                  <c:v>14.337998051122961</c:v>
                </c:pt>
                <c:pt idx="23">
                  <c:v>14.81719040564988</c:v>
                </c:pt>
                <c:pt idx="24">
                  <c:v>0</c:v>
                </c:pt>
                <c:pt idx="25">
                  <c:v>14.777182780390861</c:v>
                </c:pt>
                <c:pt idx="26">
                  <c:v>14.632917157816433</c:v>
                </c:pt>
                <c:pt idx="27">
                  <c:v>0</c:v>
                </c:pt>
                <c:pt idx="28">
                  <c:v>0</c:v>
                </c:pt>
                <c:pt idx="29">
                  <c:v>14.895165540067566</c:v>
                </c:pt>
                <c:pt idx="30">
                  <c:v>14.97874254392058</c:v>
                </c:pt>
                <c:pt idx="31">
                  <c:v>0</c:v>
                </c:pt>
                <c:pt idx="32">
                  <c:v>14.747767488446318</c:v>
                </c:pt>
                <c:pt idx="33">
                  <c:v>14.668530346844461</c:v>
                </c:pt>
                <c:pt idx="34">
                  <c:v>0</c:v>
                </c:pt>
                <c:pt idx="35">
                  <c:v>14.690989493324141</c:v>
                </c:pt>
                <c:pt idx="36">
                  <c:v>0</c:v>
                </c:pt>
                <c:pt idx="37">
                  <c:v>15.151652647220049</c:v>
                </c:pt>
                <c:pt idx="38">
                  <c:v>15.461198288622493</c:v>
                </c:pt>
                <c:pt idx="39">
                  <c:v>0</c:v>
                </c:pt>
                <c:pt idx="40">
                  <c:v>15.282700265259583</c:v>
                </c:pt>
                <c:pt idx="41">
                  <c:v>14.345230576055227</c:v>
                </c:pt>
                <c:pt idx="42">
                  <c:v>15.107529804735915</c:v>
                </c:pt>
                <c:pt idx="43">
                  <c:v>0</c:v>
                </c:pt>
                <c:pt idx="44">
                  <c:v>14.984027249368705</c:v>
                </c:pt>
                <c:pt idx="45">
                  <c:v>15.031289875568723</c:v>
                </c:pt>
                <c:pt idx="46">
                  <c:v>15.228373406968029</c:v>
                </c:pt>
                <c:pt idx="47">
                  <c:v>16.009602362516333</c:v>
                </c:pt>
                <c:pt idx="48">
                  <c:v>0</c:v>
                </c:pt>
                <c:pt idx="49">
                  <c:v>15.25800357424121</c:v>
                </c:pt>
                <c:pt idx="50">
                  <c:v>0</c:v>
                </c:pt>
                <c:pt idx="51">
                  <c:v>0</c:v>
                </c:pt>
                <c:pt idx="52">
                  <c:v>14.827461356986745</c:v>
                </c:pt>
                <c:pt idx="53">
                  <c:v>14.962709249982657</c:v>
                </c:pt>
                <c:pt idx="54">
                  <c:v>0</c:v>
                </c:pt>
                <c:pt idx="55">
                  <c:v>0</c:v>
                </c:pt>
                <c:pt idx="56">
                  <c:v>14.447751678231823</c:v>
                </c:pt>
                <c:pt idx="57">
                  <c:v>0</c:v>
                </c:pt>
                <c:pt idx="58">
                  <c:v>14.978929268851596</c:v>
                </c:pt>
                <c:pt idx="59">
                  <c:v>14.636497424649713</c:v>
                </c:pt>
                <c:pt idx="60">
                  <c:v>0</c:v>
                </c:pt>
                <c:pt idx="61">
                  <c:v>14.779847112173547</c:v>
                </c:pt>
                <c:pt idx="62">
                  <c:v>14.266345783991499</c:v>
                </c:pt>
                <c:pt idx="63">
                  <c:v>14.842392038064698</c:v>
                </c:pt>
                <c:pt idx="64">
                  <c:v>0</c:v>
                </c:pt>
                <c:pt idx="65">
                  <c:v>15.377155023222906</c:v>
                </c:pt>
                <c:pt idx="66">
                  <c:v>15.072283360166713</c:v>
                </c:pt>
                <c:pt idx="67">
                  <c:v>14.852724520412455</c:v>
                </c:pt>
                <c:pt idx="68">
                  <c:v>14.807775447006225</c:v>
                </c:pt>
                <c:pt idx="69">
                  <c:v>14.369279883287094</c:v>
                </c:pt>
                <c:pt idx="70">
                  <c:v>14.517885732813118</c:v>
                </c:pt>
                <c:pt idx="71">
                  <c:v>14.882996711615979</c:v>
                </c:pt>
                <c:pt idx="72">
                  <c:v>14.895662005021521</c:v>
                </c:pt>
                <c:pt idx="73">
                  <c:v>15.154012766100516</c:v>
                </c:pt>
                <c:pt idx="74">
                  <c:v>15.256623951327123</c:v>
                </c:pt>
                <c:pt idx="75">
                  <c:v>0</c:v>
                </c:pt>
                <c:pt idx="76">
                  <c:v>15.249970836494017</c:v>
                </c:pt>
                <c:pt idx="77">
                  <c:v>14.785307763746756</c:v>
                </c:pt>
                <c:pt idx="78">
                  <c:v>14.900507227484017</c:v>
                </c:pt>
                <c:pt idx="79">
                  <c:v>14.390216868366979</c:v>
                </c:pt>
                <c:pt idx="80">
                  <c:v>14.268594351214988</c:v>
                </c:pt>
                <c:pt idx="81">
                  <c:v>14.667856239169152</c:v>
                </c:pt>
                <c:pt idx="82">
                  <c:v>14.919784423517878</c:v>
                </c:pt>
                <c:pt idx="83">
                  <c:v>14.94446071011255</c:v>
                </c:pt>
                <c:pt idx="84">
                  <c:v>15.208113361779008</c:v>
                </c:pt>
                <c:pt idx="85">
                  <c:v>0</c:v>
                </c:pt>
                <c:pt idx="86">
                  <c:v>15.229077453206385</c:v>
                </c:pt>
                <c:pt idx="87">
                  <c:v>14.921209009298099</c:v>
                </c:pt>
                <c:pt idx="88">
                  <c:v>0</c:v>
                </c:pt>
                <c:pt idx="89">
                  <c:v>14.375187915361296</c:v>
                </c:pt>
                <c:pt idx="90">
                  <c:v>14.26009882880243</c:v>
                </c:pt>
                <c:pt idx="91">
                  <c:v>14.948941573543822</c:v>
                </c:pt>
                <c:pt idx="92">
                  <c:v>15.159981740536702</c:v>
                </c:pt>
                <c:pt idx="93">
                  <c:v>14.905571122030386</c:v>
                </c:pt>
                <c:pt idx="94">
                  <c:v>14.947727971884564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F-F9D2-4402-894B-E26D4F55B55A}"/>
            </c:ext>
          </c:extLst>
        </c:ser>
        <c:ser>
          <c:idx val="96"/>
          <c:order val="96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'Cos500'!$CX$150:$CX$265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14.869746112628098</c:v>
                </c:pt>
                <c:pt idx="19">
                  <c:v>14.578450669200597</c:v>
                </c:pt>
                <c:pt idx="20">
                  <c:v>15.255011850209874</c:v>
                </c:pt>
                <c:pt idx="21">
                  <c:v>14.49700778638814</c:v>
                </c:pt>
                <c:pt idx="22">
                  <c:v>15.202322087237452</c:v>
                </c:pt>
                <c:pt idx="23">
                  <c:v>14.365174318518315</c:v>
                </c:pt>
                <c:pt idx="24">
                  <c:v>14.683439707958788</c:v>
                </c:pt>
                <c:pt idx="25">
                  <c:v>14.261553094682821</c:v>
                </c:pt>
                <c:pt idx="26">
                  <c:v>14.93742661037459</c:v>
                </c:pt>
                <c:pt idx="27">
                  <c:v>0</c:v>
                </c:pt>
                <c:pt idx="28">
                  <c:v>14.812920038045029</c:v>
                </c:pt>
                <c:pt idx="29">
                  <c:v>0</c:v>
                </c:pt>
                <c:pt idx="30">
                  <c:v>0</c:v>
                </c:pt>
                <c:pt idx="31">
                  <c:v>14.642643048813611</c:v>
                </c:pt>
                <c:pt idx="32">
                  <c:v>0</c:v>
                </c:pt>
                <c:pt idx="33">
                  <c:v>14.578772113535056</c:v>
                </c:pt>
                <c:pt idx="34">
                  <c:v>15.297066398268138</c:v>
                </c:pt>
                <c:pt idx="35">
                  <c:v>0</c:v>
                </c:pt>
                <c:pt idx="36">
                  <c:v>15.652224093722856</c:v>
                </c:pt>
                <c:pt idx="37">
                  <c:v>14.774199705416647</c:v>
                </c:pt>
                <c:pt idx="38">
                  <c:v>14.674846908867268</c:v>
                </c:pt>
                <c:pt idx="39">
                  <c:v>0</c:v>
                </c:pt>
                <c:pt idx="40">
                  <c:v>0</c:v>
                </c:pt>
                <c:pt idx="41">
                  <c:v>15.248385282571244</c:v>
                </c:pt>
                <c:pt idx="42">
                  <c:v>15.056393111060091</c:v>
                </c:pt>
                <c:pt idx="43">
                  <c:v>0</c:v>
                </c:pt>
                <c:pt idx="44">
                  <c:v>14.880699003423345</c:v>
                </c:pt>
                <c:pt idx="45">
                  <c:v>14.83761431838554</c:v>
                </c:pt>
                <c:pt idx="46">
                  <c:v>14.851765137595644</c:v>
                </c:pt>
                <c:pt idx="47">
                  <c:v>15.406097996900217</c:v>
                </c:pt>
                <c:pt idx="48">
                  <c:v>0</c:v>
                </c:pt>
                <c:pt idx="49">
                  <c:v>0</c:v>
                </c:pt>
                <c:pt idx="50">
                  <c:v>15.532623816306081</c:v>
                </c:pt>
                <c:pt idx="51">
                  <c:v>15.59925354374656</c:v>
                </c:pt>
                <c:pt idx="52">
                  <c:v>14.969684001774089</c:v>
                </c:pt>
                <c:pt idx="53">
                  <c:v>15.037218066267892</c:v>
                </c:pt>
                <c:pt idx="54">
                  <c:v>14.999491143167836</c:v>
                </c:pt>
                <c:pt idx="55">
                  <c:v>0</c:v>
                </c:pt>
                <c:pt idx="56">
                  <c:v>14.91939009673065</c:v>
                </c:pt>
                <c:pt idx="57">
                  <c:v>14.758433072337915</c:v>
                </c:pt>
                <c:pt idx="58">
                  <c:v>0</c:v>
                </c:pt>
                <c:pt idx="59">
                  <c:v>14.656111144370769</c:v>
                </c:pt>
                <c:pt idx="60">
                  <c:v>15.633073370944281</c:v>
                </c:pt>
                <c:pt idx="61">
                  <c:v>14.66381348822099</c:v>
                </c:pt>
                <c:pt idx="62">
                  <c:v>0</c:v>
                </c:pt>
                <c:pt idx="63">
                  <c:v>0</c:v>
                </c:pt>
                <c:pt idx="64">
                  <c:v>14.680404414797531</c:v>
                </c:pt>
                <c:pt idx="65">
                  <c:v>0</c:v>
                </c:pt>
                <c:pt idx="66">
                  <c:v>0</c:v>
                </c:pt>
                <c:pt idx="67">
                  <c:v>14.395819827703933</c:v>
                </c:pt>
                <c:pt idx="68">
                  <c:v>15.293332716660988</c:v>
                </c:pt>
                <c:pt idx="69">
                  <c:v>0</c:v>
                </c:pt>
                <c:pt idx="70">
                  <c:v>14.88764542730585</c:v>
                </c:pt>
                <c:pt idx="71">
                  <c:v>14.619535751499402</c:v>
                </c:pt>
                <c:pt idx="72">
                  <c:v>0</c:v>
                </c:pt>
                <c:pt idx="73">
                  <c:v>14.571861332047154</c:v>
                </c:pt>
                <c:pt idx="74">
                  <c:v>0</c:v>
                </c:pt>
                <c:pt idx="75">
                  <c:v>14.913876873473573</c:v>
                </c:pt>
                <c:pt idx="76">
                  <c:v>15.171901890731723</c:v>
                </c:pt>
                <c:pt idx="77">
                  <c:v>15.061055325247947</c:v>
                </c:pt>
                <c:pt idx="78">
                  <c:v>15.392000997269191</c:v>
                </c:pt>
                <c:pt idx="79">
                  <c:v>0</c:v>
                </c:pt>
                <c:pt idx="80">
                  <c:v>14.469873539385704</c:v>
                </c:pt>
                <c:pt idx="81">
                  <c:v>14.802513754736927</c:v>
                </c:pt>
                <c:pt idx="82">
                  <c:v>14.862234869855842</c:v>
                </c:pt>
                <c:pt idx="83">
                  <c:v>14.952728528785389</c:v>
                </c:pt>
                <c:pt idx="84">
                  <c:v>14.442541694728826</c:v>
                </c:pt>
                <c:pt idx="85">
                  <c:v>14.881108640849526</c:v>
                </c:pt>
                <c:pt idx="86">
                  <c:v>0</c:v>
                </c:pt>
                <c:pt idx="87">
                  <c:v>14.839782763638555</c:v>
                </c:pt>
                <c:pt idx="88">
                  <c:v>0</c:v>
                </c:pt>
                <c:pt idx="89">
                  <c:v>14.721269676607568</c:v>
                </c:pt>
                <c:pt idx="90">
                  <c:v>15.106865111519175</c:v>
                </c:pt>
                <c:pt idx="91">
                  <c:v>0</c:v>
                </c:pt>
                <c:pt idx="92">
                  <c:v>14.970170611762194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0-F9D2-4402-894B-E26D4F55B55A}"/>
            </c:ext>
          </c:extLst>
        </c:ser>
        <c:ser>
          <c:idx val="97"/>
          <c:order val="97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'Cos500'!$CY$150:$CY$265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15.211717085957291</c:v>
                </c:pt>
                <c:pt idx="20">
                  <c:v>14.36394462356353</c:v>
                </c:pt>
                <c:pt idx="21">
                  <c:v>0</c:v>
                </c:pt>
                <c:pt idx="22">
                  <c:v>0</c:v>
                </c:pt>
                <c:pt idx="23">
                  <c:v>15.346731350034991</c:v>
                </c:pt>
                <c:pt idx="24">
                  <c:v>14.731332060777294</c:v>
                </c:pt>
                <c:pt idx="25">
                  <c:v>14.957469602984375</c:v>
                </c:pt>
                <c:pt idx="26">
                  <c:v>0</c:v>
                </c:pt>
                <c:pt idx="27">
                  <c:v>14.830999995122385</c:v>
                </c:pt>
                <c:pt idx="28">
                  <c:v>14.459118705478613</c:v>
                </c:pt>
                <c:pt idx="29">
                  <c:v>14.966884327947948</c:v>
                </c:pt>
                <c:pt idx="30">
                  <c:v>0</c:v>
                </c:pt>
                <c:pt idx="31">
                  <c:v>14.633121891740293</c:v>
                </c:pt>
                <c:pt idx="32">
                  <c:v>14.644981856233471</c:v>
                </c:pt>
                <c:pt idx="33">
                  <c:v>14.841724774955534</c:v>
                </c:pt>
                <c:pt idx="34">
                  <c:v>14.789393840735944</c:v>
                </c:pt>
                <c:pt idx="35">
                  <c:v>0</c:v>
                </c:pt>
                <c:pt idx="36">
                  <c:v>15.551553679502852</c:v>
                </c:pt>
                <c:pt idx="37">
                  <c:v>14.332149507481642</c:v>
                </c:pt>
                <c:pt idx="38">
                  <c:v>0</c:v>
                </c:pt>
                <c:pt idx="39">
                  <c:v>15.24535965075912</c:v>
                </c:pt>
                <c:pt idx="40">
                  <c:v>0</c:v>
                </c:pt>
                <c:pt idx="41">
                  <c:v>0</c:v>
                </c:pt>
                <c:pt idx="42">
                  <c:v>14.685929295403909</c:v>
                </c:pt>
                <c:pt idx="43">
                  <c:v>0</c:v>
                </c:pt>
                <c:pt idx="44">
                  <c:v>0</c:v>
                </c:pt>
                <c:pt idx="45">
                  <c:v>15.357282916207176</c:v>
                </c:pt>
                <c:pt idx="46">
                  <c:v>15.244343930198468</c:v>
                </c:pt>
                <c:pt idx="47">
                  <c:v>0</c:v>
                </c:pt>
                <c:pt idx="48">
                  <c:v>15.547497184992848</c:v>
                </c:pt>
                <c:pt idx="49">
                  <c:v>15.127598770381704</c:v>
                </c:pt>
                <c:pt idx="50">
                  <c:v>14.765070709192013</c:v>
                </c:pt>
                <c:pt idx="51">
                  <c:v>14.254239828919829</c:v>
                </c:pt>
                <c:pt idx="52">
                  <c:v>0</c:v>
                </c:pt>
                <c:pt idx="53">
                  <c:v>14.493672008565259</c:v>
                </c:pt>
                <c:pt idx="54">
                  <c:v>0</c:v>
                </c:pt>
                <c:pt idx="55">
                  <c:v>0</c:v>
                </c:pt>
                <c:pt idx="56">
                  <c:v>14.780793478535712</c:v>
                </c:pt>
                <c:pt idx="57">
                  <c:v>14.367536684109037</c:v>
                </c:pt>
                <c:pt idx="58">
                  <c:v>14.84605770038829</c:v>
                </c:pt>
                <c:pt idx="59">
                  <c:v>15.041173311048238</c:v>
                </c:pt>
                <c:pt idx="60">
                  <c:v>14.741835212281728</c:v>
                </c:pt>
                <c:pt idx="61">
                  <c:v>14.925056442736018</c:v>
                </c:pt>
                <c:pt idx="62">
                  <c:v>14.757556202286759</c:v>
                </c:pt>
                <c:pt idx="63">
                  <c:v>0</c:v>
                </c:pt>
                <c:pt idx="64">
                  <c:v>14.495195235413307</c:v>
                </c:pt>
                <c:pt idx="65">
                  <c:v>15.019188182051778</c:v>
                </c:pt>
                <c:pt idx="66">
                  <c:v>0</c:v>
                </c:pt>
                <c:pt idx="67">
                  <c:v>14.583806700734241</c:v>
                </c:pt>
                <c:pt idx="68">
                  <c:v>14.318771617550825</c:v>
                </c:pt>
                <c:pt idx="69">
                  <c:v>0</c:v>
                </c:pt>
                <c:pt idx="70">
                  <c:v>14.43482908343878</c:v>
                </c:pt>
                <c:pt idx="71">
                  <c:v>14.53066449039245</c:v>
                </c:pt>
                <c:pt idx="72">
                  <c:v>14.878383902348149</c:v>
                </c:pt>
                <c:pt idx="73">
                  <c:v>15.687269823246409</c:v>
                </c:pt>
                <c:pt idx="74">
                  <c:v>14.720807779062678</c:v>
                </c:pt>
                <c:pt idx="75">
                  <c:v>14.603866152601434</c:v>
                </c:pt>
                <c:pt idx="76">
                  <c:v>15.376421824180456</c:v>
                </c:pt>
                <c:pt idx="77">
                  <c:v>15.323012708029546</c:v>
                </c:pt>
                <c:pt idx="78">
                  <c:v>0</c:v>
                </c:pt>
                <c:pt idx="79">
                  <c:v>14.995536480088225</c:v>
                </c:pt>
                <c:pt idx="80">
                  <c:v>14.480596866236885</c:v>
                </c:pt>
                <c:pt idx="81">
                  <c:v>0</c:v>
                </c:pt>
                <c:pt idx="82">
                  <c:v>15.08570504776127</c:v>
                </c:pt>
                <c:pt idx="83">
                  <c:v>14.291108995352289</c:v>
                </c:pt>
                <c:pt idx="84">
                  <c:v>15.115829600400303</c:v>
                </c:pt>
                <c:pt idx="85">
                  <c:v>0</c:v>
                </c:pt>
                <c:pt idx="86">
                  <c:v>15.582905554578433</c:v>
                </c:pt>
                <c:pt idx="87">
                  <c:v>15.109905915947756</c:v>
                </c:pt>
                <c:pt idx="88">
                  <c:v>14.753670368583297</c:v>
                </c:pt>
                <c:pt idx="89">
                  <c:v>14.422927001140943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1-F9D2-4402-894B-E26D4F55B55A}"/>
            </c:ext>
          </c:extLst>
        </c:ser>
        <c:ser>
          <c:idx val="98"/>
          <c:order val="98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'Cos500'!$CZ$150:$CZ$265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15.544486006707535</c:v>
                </c:pt>
                <c:pt idx="21">
                  <c:v>15.087376739368445</c:v>
                </c:pt>
                <c:pt idx="22">
                  <c:v>14.968201266286224</c:v>
                </c:pt>
                <c:pt idx="23">
                  <c:v>0</c:v>
                </c:pt>
                <c:pt idx="24">
                  <c:v>14.244024636955245</c:v>
                </c:pt>
                <c:pt idx="25">
                  <c:v>14.909146411960933</c:v>
                </c:pt>
                <c:pt idx="26">
                  <c:v>15.088810582367312</c:v>
                </c:pt>
                <c:pt idx="27">
                  <c:v>14.548589012581299</c:v>
                </c:pt>
                <c:pt idx="28">
                  <c:v>15.549225872896564</c:v>
                </c:pt>
                <c:pt idx="29">
                  <c:v>14.717841441610004</c:v>
                </c:pt>
                <c:pt idx="30">
                  <c:v>0</c:v>
                </c:pt>
                <c:pt idx="31">
                  <c:v>14.749958042795319</c:v>
                </c:pt>
                <c:pt idx="32">
                  <c:v>14.587949929559624</c:v>
                </c:pt>
                <c:pt idx="33">
                  <c:v>0</c:v>
                </c:pt>
                <c:pt idx="34">
                  <c:v>15.420583617793984</c:v>
                </c:pt>
                <c:pt idx="35">
                  <c:v>14.247461380632727</c:v>
                </c:pt>
                <c:pt idx="36">
                  <c:v>0</c:v>
                </c:pt>
                <c:pt idx="37">
                  <c:v>14.779324430944866</c:v>
                </c:pt>
                <c:pt idx="38">
                  <c:v>14.682995226159314</c:v>
                </c:pt>
                <c:pt idx="39">
                  <c:v>14.495297288322025</c:v>
                </c:pt>
                <c:pt idx="40">
                  <c:v>14.479118751580426</c:v>
                </c:pt>
                <c:pt idx="41">
                  <c:v>0</c:v>
                </c:pt>
                <c:pt idx="42">
                  <c:v>14.341599703136096</c:v>
                </c:pt>
                <c:pt idx="43">
                  <c:v>14.87716077144176</c:v>
                </c:pt>
                <c:pt idx="44">
                  <c:v>15.100920819717421</c:v>
                </c:pt>
                <c:pt idx="45">
                  <c:v>15.062756794871746</c:v>
                </c:pt>
                <c:pt idx="46">
                  <c:v>14.245659464147833</c:v>
                </c:pt>
                <c:pt idx="47">
                  <c:v>14.686941776417051</c:v>
                </c:pt>
                <c:pt idx="48">
                  <c:v>0</c:v>
                </c:pt>
                <c:pt idx="49">
                  <c:v>14.61631689129243</c:v>
                </c:pt>
                <c:pt idx="50">
                  <c:v>0</c:v>
                </c:pt>
                <c:pt idx="51">
                  <c:v>14.779100231992178</c:v>
                </c:pt>
                <c:pt idx="52">
                  <c:v>14.202996150025463</c:v>
                </c:pt>
                <c:pt idx="53">
                  <c:v>0</c:v>
                </c:pt>
                <c:pt idx="54">
                  <c:v>14.964072149935243</c:v>
                </c:pt>
                <c:pt idx="55">
                  <c:v>14.327013405122631</c:v>
                </c:pt>
                <c:pt idx="56">
                  <c:v>14.52921276761551</c:v>
                </c:pt>
                <c:pt idx="57">
                  <c:v>14.642881796415674</c:v>
                </c:pt>
                <c:pt idx="58">
                  <c:v>14.399898596648461</c:v>
                </c:pt>
                <c:pt idx="59">
                  <c:v>14.541227172990808</c:v>
                </c:pt>
                <c:pt idx="60">
                  <c:v>14.835836368521795</c:v>
                </c:pt>
                <c:pt idx="61">
                  <c:v>14.716568393896743</c:v>
                </c:pt>
                <c:pt idx="62">
                  <c:v>14.682843809356044</c:v>
                </c:pt>
                <c:pt idx="63">
                  <c:v>14.741552997759063</c:v>
                </c:pt>
                <c:pt idx="64">
                  <c:v>14.318245992541884</c:v>
                </c:pt>
                <c:pt idx="65">
                  <c:v>15.19010328327353</c:v>
                </c:pt>
                <c:pt idx="66">
                  <c:v>0</c:v>
                </c:pt>
                <c:pt idx="67">
                  <c:v>0</c:v>
                </c:pt>
                <c:pt idx="68">
                  <c:v>14.83980914138256</c:v>
                </c:pt>
                <c:pt idx="69">
                  <c:v>14.558544179357678</c:v>
                </c:pt>
                <c:pt idx="70">
                  <c:v>15.02922281537229</c:v>
                </c:pt>
                <c:pt idx="71">
                  <c:v>14.546850385323211</c:v>
                </c:pt>
                <c:pt idx="72">
                  <c:v>15.753210646851876</c:v>
                </c:pt>
                <c:pt idx="73">
                  <c:v>14.977206029412018</c:v>
                </c:pt>
                <c:pt idx="74">
                  <c:v>0</c:v>
                </c:pt>
                <c:pt idx="75">
                  <c:v>14.137947853092959</c:v>
                </c:pt>
                <c:pt idx="76">
                  <c:v>0</c:v>
                </c:pt>
                <c:pt idx="77">
                  <c:v>0</c:v>
                </c:pt>
                <c:pt idx="78">
                  <c:v>14.729483911272281</c:v>
                </c:pt>
                <c:pt idx="79">
                  <c:v>0</c:v>
                </c:pt>
                <c:pt idx="80">
                  <c:v>14.970881742607238</c:v>
                </c:pt>
                <c:pt idx="81">
                  <c:v>14.420922339593398</c:v>
                </c:pt>
                <c:pt idx="82">
                  <c:v>15.15720554815759</c:v>
                </c:pt>
                <c:pt idx="83">
                  <c:v>0</c:v>
                </c:pt>
                <c:pt idx="84">
                  <c:v>15.16396702499839</c:v>
                </c:pt>
                <c:pt idx="85">
                  <c:v>14.819686045028389</c:v>
                </c:pt>
                <c:pt idx="86">
                  <c:v>0</c:v>
                </c:pt>
                <c:pt idx="87">
                  <c:v>15.081395920137288</c:v>
                </c:pt>
                <c:pt idx="88">
                  <c:v>15.104121802094717</c:v>
                </c:pt>
                <c:pt idx="89">
                  <c:v>15.849527820316812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2-F9D2-4402-894B-E26D4F55B55A}"/>
            </c:ext>
          </c:extLst>
        </c:ser>
        <c:ser>
          <c:idx val="99"/>
          <c:order val="99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'Cos500'!$DA$150:$DA$265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14.786560844277357</c:v>
                </c:pt>
                <c:pt idx="22">
                  <c:v>15.316372982622763</c:v>
                </c:pt>
                <c:pt idx="23">
                  <c:v>15.021315226211136</c:v>
                </c:pt>
                <c:pt idx="24">
                  <c:v>0</c:v>
                </c:pt>
                <c:pt idx="25">
                  <c:v>14.242044239369552</c:v>
                </c:pt>
                <c:pt idx="26">
                  <c:v>14.360796882271506</c:v>
                </c:pt>
                <c:pt idx="27">
                  <c:v>14.796881907341758</c:v>
                </c:pt>
                <c:pt idx="28">
                  <c:v>14.857168700336054</c:v>
                </c:pt>
                <c:pt idx="29">
                  <c:v>15.289262217029371</c:v>
                </c:pt>
                <c:pt idx="30">
                  <c:v>14.445599533415352</c:v>
                </c:pt>
                <c:pt idx="31">
                  <c:v>14.790850364351286</c:v>
                </c:pt>
                <c:pt idx="32">
                  <c:v>15.179637952157814</c:v>
                </c:pt>
                <c:pt idx="33">
                  <c:v>14.507540826517271</c:v>
                </c:pt>
                <c:pt idx="34">
                  <c:v>0</c:v>
                </c:pt>
                <c:pt idx="35">
                  <c:v>14.256338835543183</c:v>
                </c:pt>
                <c:pt idx="36">
                  <c:v>0</c:v>
                </c:pt>
                <c:pt idx="37">
                  <c:v>14.864766420973595</c:v>
                </c:pt>
                <c:pt idx="38">
                  <c:v>0</c:v>
                </c:pt>
                <c:pt idx="39">
                  <c:v>14.718553170056552</c:v>
                </c:pt>
                <c:pt idx="40">
                  <c:v>15.09712033431938</c:v>
                </c:pt>
                <c:pt idx="41">
                  <c:v>14.322864053404817</c:v>
                </c:pt>
                <c:pt idx="42">
                  <c:v>0</c:v>
                </c:pt>
                <c:pt idx="43">
                  <c:v>0</c:v>
                </c:pt>
                <c:pt idx="44">
                  <c:v>14.503329596113927</c:v>
                </c:pt>
                <c:pt idx="45">
                  <c:v>0</c:v>
                </c:pt>
                <c:pt idx="46">
                  <c:v>15.065178282980179</c:v>
                </c:pt>
                <c:pt idx="47">
                  <c:v>14.905412399024778</c:v>
                </c:pt>
                <c:pt idx="48">
                  <c:v>14.213497834774145</c:v>
                </c:pt>
                <c:pt idx="49">
                  <c:v>14.845276064259361</c:v>
                </c:pt>
                <c:pt idx="50">
                  <c:v>14.78420205414006</c:v>
                </c:pt>
                <c:pt idx="51">
                  <c:v>14.374313834236085</c:v>
                </c:pt>
                <c:pt idx="52">
                  <c:v>15.063197456443465</c:v>
                </c:pt>
                <c:pt idx="53">
                  <c:v>14.906012973340099</c:v>
                </c:pt>
                <c:pt idx="54">
                  <c:v>15.223911086872274</c:v>
                </c:pt>
                <c:pt idx="55">
                  <c:v>14.756441354624668</c:v>
                </c:pt>
                <c:pt idx="56">
                  <c:v>14.479874621170904</c:v>
                </c:pt>
                <c:pt idx="57">
                  <c:v>0</c:v>
                </c:pt>
                <c:pt idx="58">
                  <c:v>15.343881038214771</c:v>
                </c:pt>
                <c:pt idx="59">
                  <c:v>14.590272132187737</c:v>
                </c:pt>
                <c:pt idx="60">
                  <c:v>14.530806517677117</c:v>
                </c:pt>
                <c:pt idx="61">
                  <c:v>15.262586340719585</c:v>
                </c:pt>
                <c:pt idx="62">
                  <c:v>15.085402795131635</c:v>
                </c:pt>
                <c:pt idx="63">
                  <c:v>14.781634401408386</c:v>
                </c:pt>
                <c:pt idx="64">
                  <c:v>14.988410896973756</c:v>
                </c:pt>
                <c:pt idx="65">
                  <c:v>15.227799322969162</c:v>
                </c:pt>
                <c:pt idx="66">
                  <c:v>0</c:v>
                </c:pt>
                <c:pt idx="67">
                  <c:v>15.683716434842655</c:v>
                </c:pt>
                <c:pt idx="68">
                  <c:v>15.065548719261272</c:v>
                </c:pt>
                <c:pt idx="69">
                  <c:v>14.567294627847922</c:v>
                </c:pt>
                <c:pt idx="70">
                  <c:v>0</c:v>
                </c:pt>
                <c:pt idx="71">
                  <c:v>14.366857034705291</c:v>
                </c:pt>
                <c:pt idx="72">
                  <c:v>14.771029373675141</c:v>
                </c:pt>
                <c:pt idx="73">
                  <c:v>14.980249099087278</c:v>
                </c:pt>
                <c:pt idx="74">
                  <c:v>14.988955170127488</c:v>
                </c:pt>
                <c:pt idx="75">
                  <c:v>14.374874767773447</c:v>
                </c:pt>
                <c:pt idx="76">
                  <c:v>0</c:v>
                </c:pt>
                <c:pt idx="77">
                  <c:v>14.625240920269134</c:v>
                </c:pt>
                <c:pt idx="78">
                  <c:v>14.795958530689012</c:v>
                </c:pt>
                <c:pt idx="79">
                  <c:v>15.357451711474381</c:v>
                </c:pt>
                <c:pt idx="80">
                  <c:v>14.909859715237419</c:v>
                </c:pt>
                <c:pt idx="81">
                  <c:v>14.410902022405125</c:v>
                </c:pt>
                <c:pt idx="82">
                  <c:v>0</c:v>
                </c:pt>
                <c:pt idx="83">
                  <c:v>14.706119255296036</c:v>
                </c:pt>
                <c:pt idx="84">
                  <c:v>0</c:v>
                </c:pt>
                <c:pt idx="85">
                  <c:v>0</c:v>
                </c:pt>
                <c:pt idx="86">
                  <c:v>14.864045388815931</c:v>
                </c:pt>
                <c:pt idx="87">
                  <c:v>0</c:v>
                </c:pt>
                <c:pt idx="88">
                  <c:v>0</c:v>
                </c:pt>
                <c:pt idx="89">
                  <c:v>15.399766280361197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3-F9D2-4402-894B-E26D4F55B55A}"/>
            </c:ext>
          </c:extLst>
        </c:ser>
        <c:ser>
          <c:idx val="100"/>
          <c:order val="100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'Cos500'!$DB$150:$DB$265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15.274271028289466</c:v>
                </c:pt>
                <c:pt idx="24">
                  <c:v>0</c:v>
                </c:pt>
                <c:pt idx="25">
                  <c:v>15.051459894143823</c:v>
                </c:pt>
                <c:pt idx="26">
                  <c:v>15.081072275597201</c:v>
                </c:pt>
                <c:pt idx="27">
                  <c:v>0</c:v>
                </c:pt>
                <c:pt idx="28">
                  <c:v>14.932201484260805</c:v>
                </c:pt>
                <c:pt idx="29">
                  <c:v>15.705808994571624</c:v>
                </c:pt>
                <c:pt idx="30">
                  <c:v>15.104244289214963</c:v>
                </c:pt>
                <c:pt idx="31">
                  <c:v>14.838624332399773</c:v>
                </c:pt>
                <c:pt idx="32">
                  <c:v>14.598864888364796</c:v>
                </c:pt>
                <c:pt idx="33">
                  <c:v>14.806989788432739</c:v>
                </c:pt>
                <c:pt idx="34">
                  <c:v>14.367209578274496</c:v>
                </c:pt>
                <c:pt idx="35">
                  <c:v>14.755923996741462</c:v>
                </c:pt>
                <c:pt idx="36">
                  <c:v>14.739897350372997</c:v>
                </c:pt>
                <c:pt idx="37">
                  <c:v>0</c:v>
                </c:pt>
                <c:pt idx="38">
                  <c:v>14.78093482427207</c:v>
                </c:pt>
                <c:pt idx="39">
                  <c:v>14.253404646966469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15.074048618384928</c:v>
                </c:pt>
                <c:pt idx="44">
                  <c:v>14.940575250163983</c:v>
                </c:pt>
                <c:pt idx="45">
                  <c:v>15.082093178109028</c:v>
                </c:pt>
                <c:pt idx="46">
                  <c:v>14.304487296403714</c:v>
                </c:pt>
                <c:pt idx="47">
                  <c:v>0</c:v>
                </c:pt>
                <c:pt idx="48">
                  <c:v>14.71164486532032</c:v>
                </c:pt>
                <c:pt idx="49">
                  <c:v>14.980713124269473</c:v>
                </c:pt>
                <c:pt idx="50">
                  <c:v>14.816190905647284</c:v>
                </c:pt>
                <c:pt idx="51">
                  <c:v>14.781544995964595</c:v>
                </c:pt>
                <c:pt idx="52">
                  <c:v>14.250501729815921</c:v>
                </c:pt>
                <c:pt idx="53">
                  <c:v>0</c:v>
                </c:pt>
                <c:pt idx="54">
                  <c:v>14.993971823901436</c:v>
                </c:pt>
                <c:pt idx="55">
                  <c:v>0</c:v>
                </c:pt>
                <c:pt idx="56">
                  <c:v>14.893795040053584</c:v>
                </c:pt>
                <c:pt idx="57">
                  <c:v>15.373763195167122</c:v>
                </c:pt>
                <c:pt idx="58">
                  <c:v>0</c:v>
                </c:pt>
                <c:pt idx="59">
                  <c:v>14.426586890334935</c:v>
                </c:pt>
                <c:pt idx="60">
                  <c:v>14.465497359211266</c:v>
                </c:pt>
                <c:pt idx="61">
                  <c:v>15.443708790742454</c:v>
                </c:pt>
                <c:pt idx="62">
                  <c:v>0</c:v>
                </c:pt>
                <c:pt idx="63">
                  <c:v>0</c:v>
                </c:pt>
                <c:pt idx="64">
                  <c:v>14.780975816719305</c:v>
                </c:pt>
                <c:pt idx="65">
                  <c:v>0</c:v>
                </c:pt>
                <c:pt idx="66">
                  <c:v>14.784213831835306</c:v>
                </c:pt>
                <c:pt idx="67">
                  <c:v>0</c:v>
                </c:pt>
                <c:pt idx="68">
                  <c:v>0</c:v>
                </c:pt>
                <c:pt idx="69">
                  <c:v>14.289288989592666</c:v>
                </c:pt>
                <c:pt idx="70">
                  <c:v>14.807031441674962</c:v>
                </c:pt>
                <c:pt idx="71">
                  <c:v>14.756586287019507</c:v>
                </c:pt>
                <c:pt idx="72">
                  <c:v>14.88666722718825</c:v>
                </c:pt>
                <c:pt idx="73">
                  <c:v>15.023162709889528</c:v>
                </c:pt>
                <c:pt idx="74">
                  <c:v>14.171422341064071</c:v>
                </c:pt>
                <c:pt idx="75">
                  <c:v>15.146316292548725</c:v>
                </c:pt>
                <c:pt idx="76">
                  <c:v>15.26089266835902</c:v>
                </c:pt>
                <c:pt idx="77">
                  <c:v>14.766247352361228</c:v>
                </c:pt>
                <c:pt idx="78">
                  <c:v>14.550153721393892</c:v>
                </c:pt>
                <c:pt idx="79">
                  <c:v>0</c:v>
                </c:pt>
                <c:pt idx="80">
                  <c:v>14.817962795166087</c:v>
                </c:pt>
                <c:pt idx="81">
                  <c:v>14.307597646655957</c:v>
                </c:pt>
                <c:pt idx="82">
                  <c:v>0</c:v>
                </c:pt>
                <c:pt idx="83">
                  <c:v>15.092728362288064</c:v>
                </c:pt>
                <c:pt idx="84">
                  <c:v>14.481949725887862</c:v>
                </c:pt>
                <c:pt idx="85">
                  <c:v>14.913498609685202</c:v>
                </c:pt>
                <c:pt idx="86">
                  <c:v>14.681604806780735</c:v>
                </c:pt>
                <c:pt idx="87">
                  <c:v>0</c:v>
                </c:pt>
                <c:pt idx="88">
                  <c:v>14.922206017693435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4-F9D2-4402-894B-E26D4F55B55A}"/>
            </c:ext>
          </c:extLst>
        </c:ser>
        <c:ser>
          <c:idx val="101"/>
          <c:order val="101"/>
          <c:spPr>
            <a:solidFill>
              <a:schemeClr val="accent6">
                <a:lumMod val="70000"/>
              </a:schemeClr>
            </a:solidFill>
            <a:ln/>
            <a:effectLst/>
            <a:sp3d/>
          </c:spPr>
          <c:val>
            <c:numRef>
              <c:f>'Cos500'!$DC$150:$DC$265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15.795660382525663</c:v>
                </c:pt>
                <c:pt idx="24">
                  <c:v>15.723899181164725</c:v>
                </c:pt>
                <c:pt idx="25">
                  <c:v>14.750643367719587</c:v>
                </c:pt>
                <c:pt idx="26">
                  <c:v>15.100781895969707</c:v>
                </c:pt>
                <c:pt idx="27">
                  <c:v>15.134054646053441</c:v>
                </c:pt>
                <c:pt idx="28">
                  <c:v>14.537125558670404</c:v>
                </c:pt>
                <c:pt idx="29">
                  <c:v>14.423968822869112</c:v>
                </c:pt>
                <c:pt idx="30">
                  <c:v>15.086264061742758</c:v>
                </c:pt>
                <c:pt idx="31">
                  <c:v>0</c:v>
                </c:pt>
                <c:pt idx="32">
                  <c:v>14.987192840461116</c:v>
                </c:pt>
                <c:pt idx="33">
                  <c:v>15.299099615848373</c:v>
                </c:pt>
                <c:pt idx="34">
                  <c:v>0</c:v>
                </c:pt>
                <c:pt idx="35">
                  <c:v>0</c:v>
                </c:pt>
                <c:pt idx="36">
                  <c:v>14.637421678041129</c:v>
                </c:pt>
                <c:pt idx="37">
                  <c:v>14.977636280461644</c:v>
                </c:pt>
                <c:pt idx="38">
                  <c:v>14.602578121168479</c:v>
                </c:pt>
                <c:pt idx="39">
                  <c:v>14.909927855014823</c:v>
                </c:pt>
                <c:pt idx="40">
                  <c:v>14.831967943159434</c:v>
                </c:pt>
                <c:pt idx="41">
                  <c:v>15.017120815770998</c:v>
                </c:pt>
                <c:pt idx="42">
                  <c:v>0</c:v>
                </c:pt>
                <c:pt idx="43">
                  <c:v>14.721122368548567</c:v>
                </c:pt>
                <c:pt idx="44">
                  <c:v>14.513402735242797</c:v>
                </c:pt>
                <c:pt idx="45">
                  <c:v>15.045138070831429</c:v>
                </c:pt>
                <c:pt idx="46">
                  <c:v>14.582578639696097</c:v>
                </c:pt>
                <c:pt idx="47">
                  <c:v>0</c:v>
                </c:pt>
                <c:pt idx="48">
                  <c:v>14.789531357714472</c:v>
                </c:pt>
                <c:pt idx="49">
                  <c:v>14.733373435726458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15.191899330379846</c:v>
                </c:pt>
                <c:pt idx="54">
                  <c:v>0</c:v>
                </c:pt>
                <c:pt idx="55">
                  <c:v>14.499019322772813</c:v>
                </c:pt>
                <c:pt idx="56">
                  <c:v>14.884238407914937</c:v>
                </c:pt>
                <c:pt idx="57">
                  <c:v>14.689611161393758</c:v>
                </c:pt>
                <c:pt idx="58">
                  <c:v>14.756815569406568</c:v>
                </c:pt>
                <c:pt idx="59">
                  <c:v>0</c:v>
                </c:pt>
                <c:pt idx="60">
                  <c:v>14.970105017536639</c:v>
                </c:pt>
                <c:pt idx="61">
                  <c:v>0</c:v>
                </c:pt>
                <c:pt idx="62">
                  <c:v>0</c:v>
                </c:pt>
                <c:pt idx="63">
                  <c:v>14.48730244272344</c:v>
                </c:pt>
                <c:pt idx="64">
                  <c:v>14.66010764657157</c:v>
                </c:pt>
                <c:pt idx="65">
                  <c:v>14.949884284206448</c:v>
                </c:pt>
                <c:pt idx="66">
                  <c:v>14.507184354342616</c:v>
                </c:pt>
                <c:pt idx="67">
                  <c:v>14.91655106172999</c:v>
                </c:pt>
                <c:pt idx="68">
                  <c:v>14.904055218791568</c:v>
                </c:pt>
                <c:pt idx="69">
                  <c:v>15.075202308713122</c:v>
                </c:pt>
                <c:pt idx="70">
                  <c:v>0</c:v>
                </c:pt>
                <c:pt idx="71">
                  <c:v>14.737815003479977</c:v>
                </c:pt>
                <c:pt idx="72">
                  <c:v>14.455662392283017</c:v>
                </c:pt>
                <c:pt idx="73">
                  <c:v>0</c:v>
                </c:pt>
                <c:pt idx="74">
                  <c:v>0</c:v>
                </c:pt>
                <c:pt idx="75">
                  <c:v>14.702122802185421</c:v>
                </c:pt>
                <c:pt idx="76">
                  <c:v>0</c:v>
                </c:pt>
                <c:pt idx="77">
                  <c:v>14.802890319417896</c:v>
                </c:pt>
                <c:pt idx="78">
                  <c:v>0</c:v>
                </c:pt>
                <c:pt idx="79">
                  <c:v>14.919776587506375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15.372032402586253</c:v>
                </c:pt>
                <c:pt idx="84">
                  <c:v>0</c:v>
                </c:pt>
                <c:pt idx="85">
                  <c:v>14.595218912339336</c:v>
                </c:pt>
                <c:pt idx="86">
                  <c:v>14.763903211049097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5-F9D2-4402-894B-E26D4F55B55A}"/>
            </c:ext>
          </c:extLst>
        </c:ser>
        <c:ser>
          <c:idx val="102"/>
          <c:order val="102"/>
          <c:spPr>
            <a:solidFill>
              <a:schemeClr val="accent1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'Cos500'!$DD$150:$DD$265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15.759438552214061</c:v>
                </c:pt>
                <c:pt idx="29">
                  <c:v>0</c:v>
                </c:pt>
                <c:pt idx="30">
                  <c:v>14.613635720853173</c:v>
                </c:pt>
                <c:pt idx="31">
                  <c:v>0</c:v>
                </c:pt>
                <c:pt idx="32">
                  <c:v>15.485632003706176</c:v>
                </c:pt>
                <c:pt idx="33">
                  <c:v>15.08697808204899</c:v>
                </c:pt>
                <c:pt idx="34">
                  <c:v>14.893806686749661</c:v>
                </c:pt>
                <c:pt idx="35">
                  <c:v>14.729322354906277</c:v>
                </c:pt>
                <c:pt idx="36">
                  <c:v>15.226014437474955</c:v>
                </c:pt>
                <c:pt idx="37">
                  <c:v>14.533423771638951</c:v>
                </c:pt>
                <c:pt idx="38">
                  <c:v>14.768510087586465</c:v>
                </c:pt>
                <c:pt idx="39">
                  <c:v>15.293786696337689</c:v>
                </c:pt>
                <c:pt idx="40">
                  <c:v>15.174102420598606</c:v>
                </c:pt>
                <c:pt idx="41">
                  <c:v>14.374470638615229</c:v>
                </c:pt>
                <c:pt idx="42">
                  <c:v>14.681579041359493</c:v>
                </c:pt>
                <c:pt idx="43">
                  <c:v>14.353523862164508</c:v>
                </c:pt>
                <c:pt idx="44">
                  <c:v>14.839386905105137</c:v>
                </c:pt>
                <c:pt idx="45">
                  <c:v>14.853257306878467</c:v>
                </c:pt>
                <c:pt idx="46">
                  <c:v>14.424214171742038</c:v>
                </c:pt>
                <c:pt idx="47">
                  <c:v>14.251959260703478</c:v>
                </c:pt>
                <c:pt idx="48">
                  <c:v>0</c:v>
                </c:pt>
                <c:pt idx="49">
                  <c:v>14.732174144316296</c:v>
                </c:pt>
                <c:pt idx="50">
                  <c:v>15.322067265058507</c:v>
                </c:pt>
                <c:pt idx="51">
                  <c:v>14.621142513546799</c:v>
                </c:pt>
                <c:pt idx="52">
                  <c:v>14.443908080994486</c:v>
                </c:pt>
                <c:pt idx="53">
                  <c:v>0</c:v>
                </c:pt>
                <c:pt idx="54">
                  <c:v>0</c:v>
                </c:pt>
                <c:pt idx="55">
                  <c:v>14.727006599452411</c:v>
                </c:pt>
                <c:pt idx="56">
                  <c:v>14.876201092210222</c:v>
                </c:pt>
                <c:pt idx="57">
                  <c:v>14.660965979944228</c:v>
                </c:pt>
                <c:pt idx="58">
                  <c:v>14.51001186810714</c:v>
                </c:pt>
                <c:pt idx="59">
                  <c:v>0</c:v>
                </c:pt>
                <c:pt idx="60">
                  <c:v>0</c:v>
                </c:pt>
                <c:pt idx="61">
                  <c:v>14.502730200918117</c:v>
                </c:pt>
                <c:pt idx="62">
                  <c:v>14.691661785175096</c:v>
                </c:pt>
                <c:pt idx="63">
                  <c:v>15.057604872437993</c:v>
                </c:pt>
                <c:pt idx="64">
                  <c:v>14.514727011546874</c:v>
                </c:pt>
                <c:pt idx="65">
                  <c:v>15.042042259009214</c:v>
                </c:pt>
                <c:pt idx="66">
                  <c:v>14.408543526041305</c:v>
                </c:pt>
                <c:pt idx="67">
                  <c:v>15.232679798369871</c:v>
                </c:pt>
                <c:pt idx="68">
                  <c:v>0</c:v>
                </c:pt>
                <c:pt idx="69">
                  <c:v>15.471110472677982</c:v>
                </c:pt>
                <c:pt idx="70">
                  <c:v>0</c:v>
                </c:pt>
                <c:pt idx="71">
                  <c:v>0</c:v>
                </c:pt>
                <c:pt idx="72">
                  <c:v>14.521676693330226</c:v>
                </c:pt>
                <c:pt idx="73">
                  <c:v>0</c:v>
                </c:pt>
                <c:pt idx="74">
                  <c:v>14.820754323702449</c:v>
                </c:pt>
                <c:pt idx="75">
                  <c:v>14.779199890260292</c:v>
                </c:pt>
                <c:pt idx="76">
                  <c:v>15.528790762317641</c:v>
                </c:pt>
                <c:pt idx="77">
                  <c:v>14.380099939489412</c:v>
                </c:pt>
                <c:pt idx="78">
                  <c:v>14.825275159596005</c:v>
                </c:pt>
                <c:pt idx="79">
                  <c:v>14.804889765529705</c:v>
                </c:pt>
                <c:pt idx="80">
                  <c:v>14.432457772265694</c:v>
                </c:pt>
                <c:pt idx="81">
                  <c:v>14.645332846573687</c:v>
                </c:pt>
                <c:pt idx="82">
                  <c:v>0</c:v>
                </c:pt>
                <c:pt idx="83">
                  <c:v>15.192230033253947</c:v>
                </c:pt>
                <c:pt idx="84">
                  <c:v>14.68050638691366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6-F9D2-4402-894B-E26D4F55B55A}"/>
            </c:ext>
          </c:extLst>
        </c:ser>
        <c:ser>
          <c:idx val="103"/>
          <c:order val="103"/>
          <c:spPr>
            <a:solidFill>
              <a:schemeClr val="accent2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'Cos500'!$DE$150:$DE$265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15.301874961648663</c:v>
                </c:pt>
                <c:pt idx="29">
                  <c:v>0</c:v>
                </c:pt>
                <c:pt idx="30">
                  <c:v>14.577931042293226</c:v>
                </c:pt>
                <c:pt idx="31">
                  <c:v>14.487223952765548</c:v>
                </c:pt>
                <c:pt idx="32">
                  <c:v>0</c:v>
                </c:pt>
                <c:pt idx="33">
                  <c:v>15.164739830087223</c:v>
                </c:pt>
                <c:pt idx="34">
                  <c:v>15.022906944910524</c:v>
                </c:pt>
                <c:pt idx="35">
                  <c:v>14.711827045910081</c:v>
                </c:pt>
                <c:pt idx="36">
                  <c:v>14.826490100732311</c:v>
                </c:pt>
                <c:pt idx="37">
                  <c:v>0</c:v>
                </c:pt>
                <c:pt idx="38">
                  <c:v>14.698270661742523</c:v>
                </c:pt>
                <c:pt idx="39">
                  <c:v>14.582631439489637</c:v>
                </c:pt>
                <c:pt idx="40">
                  <c:v>14.452743743278422</c:v>
                </c:pt>
                <c:pt idx="41">
                  <c:v>15.215790847884014</c:v>
                </c:pt>
                <c:pt idx="42">
                  <c:v>14.902830690081435</c:v>
                </c:pt>
                <c:pt idx="43">
                  <c:v>14.635963015757618</c:v>
                </c:pt>
                <c:pt idx="44">
                  <c:v>14.697544484326503</c:v>
                </c:pt>
                <c:pt idx="45">
                  <c:v>0</c:v>
                </c:pt>
                <c:pt idx="46">
                  <c:v>14.504674708769883</c:v>
                </c:pt>
                <c:pt idx="47">
                  <c:v>15.179771467924036</c:v>
                </c:pt>
                <c:pt idx="48">
                  <c:v>0</c:v>
                </c:pt>
                <c:pt idx="49">
                  <c:v>15.235374396545863</c:v>
                </c:pt>
                <c:pt idx="50">
                  <c:v>14.762107755349337</c:v>
                </c:pt>
                <c:pt idx="51">
                  <c:v>14.341730218994519</c:v>
                </c:pt>
                <c:pt idx="52">
                  <c:v>0</c:v>
                </c:pt>
                <c:pt idx="53">
                  <c:v>14.720232506877359</c:v>
                </c:pt>
                <c:pt idx="54">
                  <c:v>15.289513145041829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14.382150373938574</c:v>
                </c:pt>
                <c:pt idx="59">
                  <c:v>14.345410001946941</c:v>
                </c:pt>
                <c:pt idx="60">
                  <c:v>0</c:v>
                </c:pt>
                <c:pt idx="61">
                  <c:v>14.966882921829386</c:v>
                </c:pt>
                <c:pt idx="62">
                  <c:v>14.981347375318675</c:v>
                </c:pt>
                <c:pt idx="63">
                  <c:v>15.113729493146094</c:v>
                </c:pt>
                <c:pt idx="64">
                  <c:v>0</c:v>
                </c:pt>
                <c:pt idx="65">
                  <c:v>14.964345914665275</c:v>
                </c:pt>
                <c:pt idx="66">
                  <c:v>14.470813136656727</c:v>
                </c:pt>
                <c:pt idx="67">
                  <c:v>14.763334011054155</c:v>
                </c:pt>
                <c:pt idx="68">
                  <c:v>0</c:v>
                </c:pt>
                <c:pt idx="69">
                  <c:v>14.988112393922304</c:v>
                </c:pt>
                <c:pt idx="70">
                  <c:v>14.173698666686102</c:v>
                </c:pt>
                <c:pt idx="71">
                  <c:v>14.559087513052697</c:v>
                </c:pt>
                <c:pt idx="72">
                  <c:v>15.355048073025404</c:v>
                </c:pt>
                <c:pt idx="73">
                  <c:v>0</c:v>
                </c:pt>
                <c:pt idx="74">
                  <c:v>15.297030238974607</c:v>
                </c:pt>
                <c:pt idx="75">
                  <c:v>15.578354361485102</c:v>
                </c:pt>
                <c:pt idx="76">
                  <c:v>14.750843436013076</c:v>
                </c:pt>
                <c:pt idx="77">
                  <c:v>14.427223115782345</c:v>
                </c:pt>
                <c:pt idx="78">
                  <c:v>0</c:v>
                </c:pt>
                <c:pt idx="79">
                  <c:v>14.8475066462993</c:v>
                </c:pt>
                <c:pt idx="80">
                  <c:v>14.165581122522925</c:v>
                </c:pt>
                <c:pt idx="81">
                  <c:v>15.017789772364329</c:v>
                </c:pt>
                <c:pt idx="82">
                  <c:v>0</c:v>
                </c:pt>
                <c:pt idx="83">
                  <c:v>14.931320288409918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7-F9D2-4402-894B-E26D4F55B55A}"/>
            </c:ext>
          </c:extLst>
        </c:ser>
        <c:ser>
          <c:idx val="104"/>
          <c:order val="104"/>
          <c:spPr>
            <a:solidFill>
              <a:schemeClr val="accent3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'Cos500'!$DF$150:$DF$265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15.024048690535102</c:v>
                </c:pt>
                <c:pt idx="30">
                  <c:v>0</c:v>
                </c:pt>
                <c:pt idx="31">
                  <c:v>0</c:v>
                </c:pt>
                <c:pt idx="32">
                  <c:v>14.574201477805628</c:v>
                </c:pt>
                <c:pt idx="33">
                  <c:v>15.057939068405467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15.409082289950506</c:v>
                </c:pt>
                <c:pt idx="38">
                  <c:v>14.85856125753928</c:v>
                </c:pt>
                <c:pt idx="39">
                  <c:v>15.65217911204395</c:v>
                </c:pt>
                <c:pt idx="40">
                  <c:v>15.158432606898316</c:v>
                </c:pt>
                <c:pt idx="41">
                  <c:v>14.595263580501888</c:v>
                </c:pt>
                <c:pt idx="42">
                  <c:v>14.494190087790075</c:v>
                </c:pt>
                <c:pt idx="43">
                  <c:v>0</c:v>
                </c:pt>
                <c:pt idx="44">
                  <c:v>14.542848447689769</c:v>
                </c:pt>
                <c:pt idx="45">
                  <c:v>15.218989517792851</c:v>
                </c:pt>
                <c:pt idx="46">
                  <c:v>14.573542846185703</c:v>
                </c:pt>
                <c:pt idx="47">
                  <c:v>15.118380643760643</c:v>
                </c:pt>
                <c:pt idx="48">
                  <c:v>14.56643454581817</c:v>
                </c:pt>
                <c:pt idx="49">
                  <c:v>14.452566850136497</c:v>
                </c:pt>
                <c:pt idx="50">
                  <c:v>14.364592265438802</c:v>
                </c:pt>
                <c:pt idx="51">
                  <c:v>14.837850955541287</c:v>
                </c:pt>
                <c:pt idx="52">
                  <c:v>14.57094902545132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14.304134932882139</c:v>
                </c:pt>
                <c:pt idx="57">
                  <c:v>0</c:v>
                </c:pt>
                <c:pt idx="58">
                  <c:v>15.245433698001785</c:v>
                </c:pt>
                <c:pt idx="59">
                  <c:v>14.732921830264866</c:v>
                </c:pt>
                <c:pt idx="60">
                  <c:v>14.481197462429444</c:v>
                </c:pt>
                <c:pt idx="61">
                  <c:v>14.556819726905486</c:v>
                </c:pt>
                <c:pt idx="62">
                  <c:v>15.426193964120307</c:v>
                </c:pt>
                <c:pt idx="63">
                  <c:v>14.634414791750627</c:v>
                </c:pt>
                <c:pt idx="64">
                  <c:v>0</c:v>
                </c:pt>
                <c:pt idx="65">
                  <c:v>14.789144083197531</c:v>
                </c:pt>
                <c:pt idx="66">
                  <c:v>0</c:v>
                </c:pt>
                <c:pt idx="67">
                  <c:v>15.793427157065519</c:v>
                </c:pt>
                <c:pt idx="68">
                  <c:v>0</c:v>
                </c:pt>
                <c:pt idx="69">
                  <c:v>0</c:v>
                </c:pt>
                <c:pt idx="70">
                  <c:v>14.498300213321691</c:v>
                </c:pt>
                <c:pt idx="71">
                  <c:v>0</c:v>
                </c:pt>
                <c:pt idx="72">
                  <c:v>14.988017981423004</c:v>
                </c:pt>
                <c:pt idx="73">
                  <c:v>15.31456132574967</c:v>
                </c:pt>
                <c:pt idx="74">
                  <c:v>14.692704627087474</c:v>
                </c:pt>
                <c:pt idx="75">
                  <c:v>0</c:v>
                </c:pt>
                <c:pt idx="76">
                  <c:v>14.490240889818667</c:v>
                </c:pt>
                <c:pt idx="77">
                  <c:v>14.561048286709838</c:v>
                </c:pt>
                <c:pt idx="78">
                  <c:v>15.036215959685816</c:v>
                </c:pt>
                <c:pt idx="79">
                  <c:v>15.285521303827691</c:v>
                </c:pt>
                <c:pt idx="80">
                  <c:v>14.664970392304678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8-F9D2-4402-894B-E26D4F55B55A}"/>
            </c:ext>
          </c:extLst>
        </c:ser>
        <c:ser>
          <c:idx val="105"/>
          <c:order val="105"/>
          <c:spPr>
            <a:solidFill>
              <a:schemeClr val="accent4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'Cos500'!$DG$150:$DG$265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15.328859508847346</c:v>
                </c:pt>
                <c:pt idx="31">
                  <c:v>15.049389186270073</c:v>
                </c:pt>
                <c:pt idx="32">
                  <c:v>15.39422747096997</c:v>
                </c:pt>
                <c:pt idx="33">
                  <c:v>0</c:v>
                </c:pt>
                <c:pt idx="34">
                  <c:v>15.022263159385142</c:v>
                </c:pt>
                <c:pt idx="35">
                  <c:v>15.027666954950172</c:v>
                </c:pt>
                <c:pt idx="36">
                  <c:v>15.235586517287137</c:v>
                </c:pt>
                <c:pt idx="37">
                  <c:v>14.763005848909355</c:v>
                </c:pt>
                <c:pt idx="38">
                  <c:v>14.110570015102908</c:v>
                </c:pt>
                <c:pt idx="39">
                  <c:v>15.346989277697459</c:v>
                </c:pt>
                <c:pt idx="40">
                  <c:v>14.954081066653574</c:v>
                </c:pt>
                <c:pt idx="41">
                  <c:v>15.359386732476221</c:v>
                </c:pt>
                <c:pt idx="42">
                  <c:v>15.228562033997946</c:v>
                </c:pt>
                <c:pt idx="43">
                  <c:v>0</c:v>
                </c:pt>
                <c:pt idx="44">
                  <c:v>0</c:v>
                </c:pt>
                <c:pt idx="45">
                  <c:v>14.644307099466173</c:v>
                </c:pt>
                <c:pt idx="46">
                  <c:v>0</c:v>
                </c:pt>
                <c:pt idx="47">
                  <c:v>14.485561730034881</c:v>
                </c:pt>
                <c:pt idx="48">
                  <c:v>0</c:v>
                </c:pt>
                <c:pt idx="49">
                  <c:v>14.627768723637056</c:v>
                </c:pt>
                <c:pt idx="50">
                  <c:v>14.879627664925177</c:v>
                </c:pt>
                <c:pt idx="51">
                  <c:v>0</c:v>
                </c:pt>
                <c:pt idx="52">
                  <c:v>15.326285668335933</c:v>
                </c:pt>
                <c:pt idx="53">
                  <c:v>0</c:v>
                </c:pt>
                <c:pt idx="54">
                  <c:v>14.673829269865086</c:v>
                </c:pt>
                <c:pt idx="55">
                  <c:v>14.388595809394346</c:v>
                </c:pt>
                <c:pt idx="56">
                  <c:v>14.335234176401014</c:v>
                </c:pt>
                <c:pt idx="57">
                  <c:v>0</c:v>
                </c:pt>
                <c:pt idx="58">
                  <c:v>14.788430000720471</c:v>
                </c:pt>
                <c:pt idx="59">
                  <c:v>0</c:v>
                </c:pt>
                <c:pt idx="60">
                  <c:v>0</c:v>
                </c:pt>
                <c:pt idx="61">
                  <c:v>14.870747342038426</c:v>
                </c:pt>
                <c:pt idx="62">
                  <c:v>14.449182854978298</c:v>
                </c:pt>
                <c:pt idx="63">
                  <c:v>0</c:v>
                </c:pt>
                <c:pt idx="64">
                  <c:v>15.059682293057998</c:v>
                </c:pt>
                <c:pt idx="65">
                  <c:v>15.098899728370817</c:v>
                </c:pt>
                <c:pt idx="66">
                  <c:v>14.446096591437824</c:v>
                </c:pt>
                <c:pt idx="67">
                  <c:v>15.189033882252307</c:v>
                </c:pt>
                <c:pt idx="68">
                  <c:v>0</c:v>
                </c:pt>
                <c:pt idx="69">
                  <c:v>14.831767424788033</c:v>
                </c:pt>
                <c:pt idx="70">
                  <c:v>14.444830657395332</c:v>
                </c:pt>
                <c:pt idx="71">
                  <c:v>14.96609900545041</c:v>
                </c:pt>
                <c:pt idx="72">
                  <c:v>15.770934446160426</c:v>
                </c:pt>
                <c:pt idx="73">
                  <c:v>15.247387678333562</c:v>
                </c:pt>
                <c:pt idx="74">
                  <c:v>0</c:v>
                </c:pt>
                <c:pt idx="75">
                  <c:v>0</c:v>
                </c:pt>
                <c:pt idx="76">
                  <c:v>15.192066806345519</c:v>
                </c:pt>
                <c:pt idx="77">
                  <c:v>14.716717254476281</c:v>
                </c:pt>
                <c:pt idx="78">
                  <c:v>15.142266795022602</c:v>
                </c:pt>
                <c:pt idx="79">
                  <c:v>15.065108755940949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9-F9D2-4402-894B-E26D4F55B55A}"/>
            </c:ext>
          </c:extLst>
        </c:ser>
        <c:ser>
          <c:idx val="106"/>
          <c:order val="106"/>
          <c:spPr>
            <a:solidFill>
              <a:schemeClr val="accent5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'Cos500'!$DH$150:$DH$265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14.740927694260053</c:v>
                </c:pt>
                <c:pt idx="33">
                  <c:v>15.17036396796937</c:v>
                </c:pt>
                <c:pt idx="34">
                  <c:v>15.093150691937009</c:v>
                </c:pt>
                <c:pt idx="35">
                  <c:v>14.722814018693605</c:v>
                </c:pt>
                <c:pt idx="36">
                  <c:v>15.007310063396559</c:v>
                </c:pt>
                <c:pt idx="37">
                  <c:v>15.474293497502147</c:v>
                </c:pt>
                <c:pt idx="38">
                  <c:v>14.873179302313494</c:v>
                </c:pt>
                <c:pt idx="39">
                  <c:v>15.171639147300532</c:v>
                </c:pt>
                <c:pt idx="40">
                  <c:v>14.897053884256643</c:v>
                </c:pt>
                <c:pt idx="41">
                  <c:v>15.034691611202973</c:v>
                </c:pt>
                <c:pt idx="42">
                  <c:v>14.794020039208034</c:v>
                </c:pt>
                <c:pt idx="43">
                  <c:v>14.650696465114029</c:v>
                </c:pt>
                <c:pt idx="44">
                  <c:v>15.416880052011702</c:v>
                </c:pt>
                <c:pt idx="45">
                  <c:v>14.35769191702382</c:v>
                </c:pt>
                <c:pt idx="46">
                  <c:v>15.105403386290426</c:v>
                </c:pt>
                <c:pt idx="47">
                  <c:v>0</c:v>
                </c:pt>
                <c:pt idx="48">
                  <c:v>14.932987409770858</c:v>
                </c:pt>
                <c:pt idx="49">
                  <c:v>14.697753580707552</c:v>
                </c:pt>
                <c:pt idx="50">
                  <c:v>15.188502413248704</c:v>
                </c:pt>
                <c:pt idx="51">
                  <c:v>14.541669088683356</c:v>
                </c:pt>
                <c:pt idx="52">
                  <c:v>0</c:v>
                </c:pt>
                <c:pt idx="53">
                  <c:v>0</c:v>
                </c:pt>
                <c:pt idx="54">
                  <c:v>14.994173904271644</c:v>
                </c:pt>
                <c:pt idx="55">
                  <c:v>0</c:v>
                </c:pt>
                <c:pt idx="56">
                  <c:v>14.780428572344082</c:v>
                </c:pt>
                <c:pt idx="57">
                  <c:v>14.751979647049446</c:v>
                </c:pt>
                <c:pt idx="58">
                  <c:v>14.803811371810571</c:v>
                </c:pt>
                <c:pt idx="59">
                  <c:v>0</c:v>
                </c:pt>
                <c:pt idx="60">
                  <c:v>0</c:v>
                </c:pt>
                <c:pt idx="61">
                  <c:v>15.232767474176342</c:v>
                </c:pt>
                <c:pt idx="62">
                  <c:v>14.873412160277145</c:v>
                </c:pt>
                <c:pt idx="63">
                  <c:v>0</c:v>
                </c:pt>
                <c:pt idx="64">
                  <c:v>14.476608484637135</c:v>
                </c:pt>
                <c:pt idx="65">
                  <c:v>14.54588393658633</c:v>
                </c:pt>
                <c:pt idx="66">
                  <c:v>14.357434548850282</c:v>
                </c:pt>
                <c:pt idx="67">
                  <c:v>14.353220687723381</c:v>
                </c:pt>
                <c:pt idx="68">
                  <c:v>0</c:v>
                </c:pt>
                <c:pt idx="69">
                  <c:v>14.784415073991928</c:v>
                </c:pt>
                <c:pt idx="70">
                  <c:v>14.968486450914666</c:v>
                </c:pt>
                <c:pt idx="71">
                  <c:v>14.450874688419587</c:v>
                </c:pt>
                <c:pt idx="72">
                  <c:v>0</c:v>
                </c:pt>
                <c:pt idx="73">
                  <c:v>0</c:v>
                </c:pt>
                <c:pt idx="74">
                  <c:v>14.951598308641238</c:v>
                </c:pt>
                <c:pt idx="75">
                  <c:v>15.205129899346089</c:v>
                </c:pt>
                <c:pt idx="76">
                  <c:v>15.057605442957389</c:v>
                </c:pt>
                <c:pt idx="77">
                  <c:v>15.055280068778989</c:v>
                </c:pt>
                <c:pt idx="78">
                  <c:v>14.949602710047781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A-F9D2-4402-894B-E26D4F55B55A}"/>
            </c:ext>
          </c:extLst>
        </c:ser>
        <c:ser>
          <c:idx val="107"/>
          <c:order val="107"/>
          <c:spPr>
            <a:solidFill>
              <a:schemeClr val="accent6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'Cos500'!$DI$150:$DI$265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14.314596054532723</c:v>
                </c:pt>
                <c:pt idx="36">
                  <c:v>0</c:v>
                </c:pt>
                <c:pt idx="37">
                  <c:v>0</c:v>
                </c:pt>
                <c:pt idx="38">
                  <c:v>15.435372084671101</c:v>
                </c:pt>
                <c:pt idx="39">
                  <c:v>14.840369290028237</c:v>
                </c:pt>
                <c:pt idx="40">
                  <c:v>14.521845198439214</c:v>
                </c:pt>
                <c:pt idx="41">
                  <c:v>14.375377342425615</c:v>
                </c:pt>
                <c:pt idx="42">
                  <c:v>0</c:v>
                </c:pt>
                <c:pt idx="43">
                  <c:v>15.060493485051738</c:v>
                </c:pt>
                <c:pt idx="44">
                  <c:v>14.630373457670277</c:v>
                </c:pt>
                <c:pt idx="45">
                  <c:v>14.773512182590075</c:v>
                </c:pt>
                <c:pt idx="46">
                  <c:v>14.642610414722681</c:v>
                </c:pt>
                <c:pt idx="47">
                  <c:v>15.121169197431483</c:v>
                </c:pt>
                <c:pt idx="48">
                  <c:v>0</c:v>
                </c:pt>
                <c:pt idx="49">
                  <c:v>14.285568560014417</c:v>
                </c:pt>
                <c:pt idx="50">
                  <c:v>14.395976910437142</c:v>
                </c:pt>
                <c:pt idx="51">
                  <c:v>0</c:v>
                </c:pt>
                <c:pt idx="52">
                  <c:v>15.100879508747381</c:v>
                </c:pt>
                <c:pt idx="53">
                  <c:v>14.599310910647239</c:v>
                </c:pt>
                <c:pt idx="54">
                  <c:v>14.926366630597611</c:v>
                </c:pt>
                <c:pt idx="55">
                  <c:v>14.587136575975313</c:v>
                </c:pt>
                <c:pt idx="56">
                  <c:v>14.909055660635484</c:v>
                </c:pt>
                <c:pt idx="57">
                  <c:v>14.4370518012774</c:v>
                </c:pt>
                <c:pt idx="58">
                  <c:v>14.298733028681218</c:v>
                </c:pt>
                <c:pt idx="59">
                  <c:v>14.602241271434567</c:v>
                </c:pt>
                <c:pt idx="60">
                  <c:v>15.146583185876482</c:v>
                </c:pt>
                <c:pt idx="61">
                  <c:v>0</c:v>
                </c:pt>
                <c:pt idx="62">
                  <c:v>15.110535167567372</c:v>
                </c:pt>
                <c:pt idx="63">
                  <c:v>14.756363733141187</c:v>
                </c:pt>
                <c:pt idx="64">
                  <c:v>14.752325462393168</c:v>
                </c:pt>
                <c:pt idx="65">
                  <c:v>14.646728100480978</c:v>
                </c:pt>
                <c:pt idx="66">
                  <c:v>14.473308836304252</c:v>
                </c:pt>
                <c:pt idx="67">
                  <c:v>14.823562252914527</c:v>
                </c:pt>
                <c:pt idx="68">
                  <c:v>14.94924407870386</c:v>
                </c:pt>
                <c:pt idx="69">
                  <c:v>14.154614144542085</c:v>
                </c:pt>
                <c:pt idx="70">
                  <c:v>14.36385444028576</c:v>
                </c:pt>
                <c:pt idx="71">
                  <c:v>14.953097358859429</c:v>
                </c:pt>
                <c:pt idx="72">
                  <c:v>15.331166033857354</c:v>
                </c:pt>
                <c:pt idx="73">
                  <c:v>14.703517496369694</c:v>
                </c:pt>
                <c:pt idx="74">
                  <c:v>15.048685685806911</c:v>
                </c:pt>
                <c:pt idx="75">
                  <c:v>14.76689632543146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B-F9D2-4402-894B-E26D4F55B55A}"/>
            </c:ext>
          </c:extLst>
        </c:ser>
        <c:ser>
          <c:idx val="108"/>
          <c:order val="108"/>
          <c:spPr>
            <a:solidFill>
              <a:schemeClr val="accent1"/>
            </a:solidFill>
            <a:ln/>
            <a:effectLst/>
            <a:sp3d/>
          </c:spPr>
          <c:val>
            <c:numRef>
              <c:f>'Cos500'!$DJ$150:$DJ$265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15.597849793558737</c:v>
                </c:pt>
                <c:pt idx="39">
                  <c:v>0</c:v>
                </c:pt>
                <c:pt idx="40">
                  <c:v>0</c:v>
                </c:pt>
                <c:pt idx="41">
                  <c:v>14.105500476902467</c:v>
                </c:pt>
                <c:pt idx="42">
                  <c:v>14.90673385994905</c:v>
                </c:pt>
                <c:pt idx="43">
                  <c:v>15.464749539558346</c:v>
                </c:pt>
                <c:pt idx="44">
                  <c:v>0</c:v>
                </c:pt>
                <c:pt idx="45">
                  <c:v>14.4330470082094</c:v>
                </c:pt>
                <c:pt idx="46">
                  <c:v>15.10957399134397</c:v>
                </c:pt>
                <c:pt idx="47">
                  <c:v>0</c:v>
                </c:pt>
                <c:pt idx="48">
                  <c:v>14.524569415816094</c:v>
                </c:pt>
                <c:pt idx="49">
                  <c:v>14.93414809691229</c:v>
                </c:pt>
                <c:pt idx="50">
                  <c:v>0</c:v>
                </c:pt>
                <c:pt idx="51">
                  <c:v>15.073460445793444</c:v>
                </c:pt>
                <c:pt idx="52">
                  <c:v>15.183779306792491</c:v>
                </c:pt>
                <c:pt idx="53">
                  <c:v>14.719545894772645</c:v>
                </c:pt>
                <c:pt idx="54">
                  <c:v>15.020355895373584</c:v>
                </c:pt>
                <c:pt idx="55">
                  <c:v>0</c:v>
                </c:pt>
                <c:pt idx="56">
                  <c:v>0</c:v>
                </c:pt>
                <c:pt idx="57">
                  <c:v>15.096128970784317</c:v>
                </c:pt>
                <c:pt idx="58">
                  <c:v>14.7617978311687</c:v>
                </c:pt>
                <c:pt idx="59">
                  <c:v>14.950941664107077</c:v>
                </c:pt>
                <c:pt idx="60">
                  <c:v>14.753379651151405</c:v>
                </c:pt>
                <c:pt idx="61">
                  <c:v>14.448044327945921</c:v>
                </c:pt>
                <c:pt idx="62">
                  <c:v>14.413514343084179</c:v>
                </c:pt>
                <c:pt idx="63">
                  <c:v>15.157921187624186</c:v>
                </c:pt>
                <c:pt idx="64">
                  <c:v>0</c:v>
                </c:pt>
                <c:pt idx="65">
                  <c:v>14.569643650298827</c:v>
                </c:pt>
                <c:pt idx="66">
                  <c:v>14.871656108983718</c:v>
                </c:pt>
                <c:pt idx="67">
                  <c:v>14.652461983825772</c:v>
                </c:pt>
                <c:pt idx="68">
                  <c:v>14.657076419179296</c:v>
                </c:pt>
                <c:pt idx="69">
                  <c:v>14.803101545164646</c:v>
                </c:pt>
                <c:pt idx="70">
                  <c:v>15.431016189525067</c:v>
                </c:pt>
                <c:pt idx="71">
                  <c:v>14.472530469667731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C-F9D2-4402-894B-E26D4F55B55A}"/>
            </c:ext>
          </c:extLst>
        </c:ser>
        <c:ser>
          <c:idx val="109"/>
          <c:order val="109"/>
          <c:spPr>
            <a:solidFill>
              <a:schemeClr val="accent2"/>
            </a:solidFill>
            <a:ln/>
            <a:effectLst/>
            <a:sp3d/>
          </c:spPr>
          <c:val>
            <c:numRef>
              <c:f>'Cos500'!$DK$150:$DK$265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15.1730684974314</c:v>
                </c:pt>
                <c:pt idx="43">
                  <c:v>0</c:v>
                </c:pt>
                <c:pt idx="44">
                  <c:v>14.71660717761813</c:v>
                </c:pt>
                <c:pt idx="45">
                  <c:v>15.273088122275386</c:v>
                </c:pt>
                <c:pt idx="46">
                  <c:v>0</c:v>
                </c:pt>
                <c:pt idx="47">
                  <c:v>15.06634735996845</c:v>
                </c:pt>
                <c:pt idx="48">
                  <c:v>14.748281855498863</c:v>
                </c:pt>
                <c:pt idx="49">
                  <c:v>14.821446708728988</c:v>
                </c:pt>
                <c:pt idx="50">
                  <c:v>0</c:v>
                </c:pt>
                <c:pt idx="51">
                  <c:v>14.473512516047453</c:v>
                </c:pt>
                <c:pt idx="52">
                  <c:v>15.32505156598482</c:v>
                </c:pt>
                <c:pt idx="53">
                  <c:v>14.875491002243134</c:v>
                </c:pt>
                <c:pt idx="54">
                  <c:v>14.851715646286946</c:v>
                </c:pt>
                <c:pt idx="55">
                  <c:v>14.590139912344563</c:v>
                </c:pt>
                <c:pt idx="56">
                  <c:v>0</c:v>
                </c:pt>
                <c:pt idx="57">
                  <c:v>14.400515540190412</c:v>
                </c:pt>
                <c:pt idx="58">
                  <c:v>14.243601025619524</c:v>
                </c:pt>
                <c:pt idx="59">
                  <c:v>14.696484386250921</c:v>
                </c:pt>
                <c:pt idx="60">
                  <c:v>0</c:v>
                </c:pt>
                <c:pt idx="61">
                  <c:v>14.51944667068727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14.459485217826206</c:v>
                </c:pt>
                <c:pt idx="67">
                  <c:v>14.826305500872346</c:v>
                </c:pt>
                <c:pt idx="68">
                  <c:v>0</c:v>
                </c:pt>
                <c:pt idx="69">
                  <c:v>14.907941005944341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D-F9D2-4402-894B-E26D4F55B55A}"/>
            </c:ext>
          </c:extLst>
        </c:ser>
        <c:ser>
          <c:idx val="110"/>
          <c:order val="110"/>
          <c:spPr>
            <a:solidFill>
              <a:schemeClr val="accent3"/>
            </a:solidFill>
            <a:ln/>
            <a:effectLst/>
            <a:sp3d/>
          </c:spPr>
          <c:val>
            <c:numRef>
              <c:f>'Cos500'!$DL$150:$DL$265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14.548872585977282</c:v>
                </c:pt>
                <c:pt idx="48">
                  <c:v>0</c:v>
                </c:pt>
                <c:pt idx="49">
                  <c:v>0</c:v>
                </c:pt>
                <c:pt idx="50">
                  <c:v>15.115884978909365</c:v>
                </c:pt>
                <c:pt idx="51">
                  <c:v>0</c:v>
                </c:pt>
                <c:pt idx="52">
                  <c:v>0</c:v>
                </c:pt>
                <c:pt idx="53">
                  <c:v>14.670127519547313</c:v>
                </c:pt>
                <c:pt idx="54">
                  <c:v>15.02567281195045</c:v>
                </c:pt>
                <c:pt idx="55">
                  <c:v>0</c:v>
                </c:pt>
                <c:pt idx="56">
                  <c:v>14.220262418292823</c:v>
                </c:pt>
                <c:pt idx="57">
                  <c:v>15.019595619930211</c:v>
                </c:pt>
                <c:pt idx="58">
                  <c:v>14.636235571191332</c:v>
                </c:pt>
                <c:pt idx="59">
                  <c:v>14.307376216010976</c:v>
                </c:pt>
                <c:pt idx="60">
                  <c:v>14.687491950970339</c:v>
                </c:pt>
                <c:pt idx="61">
                  <c:v>14.778062210887994</c:v>
                </c:pt>
                <c:pt idx="62">
                  <c:v>0</c:v>
                </c:pt>
                <c:pt idx="63">
                  <c:v>0</c:v>
                </c:pt>
                <c:pt idx="64">
                  <c:v>15.470874823084534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E-F9D2-4402-894B-E26D4F55B55A}"/>
            </c:ext>
          </c:extLst>
        </c:ser>
        <c:ser>
          <c:idx val="111"/>
          <c:order val="111"/>
          <c:spPr>
            <a:solidFill>
              <a:schemeClr val="accent4"/>
            </a:solidFill>
            <a:ln/>
            <a:effectLst/>
            <a:sp3d/>
          </c:spPr>
          <c:val>
            <c:numRef>
              <c:f>'Cos500'!$DM$150:$DM$265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F-F9D2-4402-894B-E26D4F55B55A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563182703"/>
        <c:axId val="705854527"/>
        <c:axId val="940378687"/>
      </c:surface3DChart>
      <c:catAx>
        <c:axId val="563182703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5854527"/>
        <c:crosses val="autoZero"/>
        <c:auto val="1"/>
        <c:lblAlgn val="ctr"/>
        <c:lblOffset val="100"/>
        <c:noMultiLvlLbl val="0"/>
      </c:catAx>
      <c:valAx>
        <c:axId val="705854527"/>
        <c:scaling>
          <c:orientation val="minMax"/>
          <c:max val="17"/>
          <c:min val="1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3182703"/>
        <c:crosses val="autoZero"/>
        <c:crossBetween val="midCat"/>
      </c:valAx>
      <c:serAx>
        <c:axId val="940378687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5854527"/>
        <c:crosses val="autoZero"/>
      </c:ser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Absolute pressures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Cos^1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xVal>
            <c:numRef>
              <c:f>Sheet1!$B$3:$B$7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Sheet1!$C$3:$C$7</c:f>
              <c:numCache>
                <c:formatCode>0.00E+00</c:formatCode>
                <c:ptCount val="5"/>
                <c:pt idx="0">
                  <c:v>2.7887799999999998E-3</c:v>
                </c:pt>
                <c:pt idx="1">
                  <c:v>1.37257E-4</c:v>
                </c:pt>
                <c:pt idx="2">
                  <c:v>2.6934499999999998E-7</c:v>
                </c:pt>
                <c:pt idx="3">
                  <c:v>2.2554099999999999E-7</c:v>
                </c:pt>
                <c:pt idx="4">
                  <c:v>1.7044499999999999E-7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840-4B8F-8082-3336B6527B8B}"/>
            </c:ext>
          </c:extLst>
        </c:ser>
        <c:ser>
          <c:idx val="1"/>
          <c:order val="1"/>
          <c:tx>
            <c:v>Cos^5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2"/>
              </a:solidFill>
              <a:ln w="9525">
                <a:noFill/>
              </a:ln>
              <a:effectLst/>
            </c:spPr>
          </c:marker>
          <c:xVal>
            <c:numRef>
              <c:f>Sheet1!$B$3:$B$7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Sheet1!$D$3:$D$7</c:f>
              <c:numCache>
                <c:formatCode>0.00E+00</c:formatCode>
                <c:ptCount val="5"/>
                <c:pt idx="0">
                  <c:v>3.5372099999999998E-3</c:v>
                </c:pt>
                <c:pt idx="1">
                  <c:v>2.3070299999999999E-4</c:v>
                </c:pt>
                <c:pt idx="2">
                  <c:v>5.0956100000000005E-7</c:v>
                </c:pt>
                <c:pt idx="3">
                  <c:v>4.2620700000000003E-7</c:v>
                </c:pt>
                <c:pt idx="4">
                  <c:v>2.9075300000000001E-7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840-4B8F-8082-3336B6527B8B}"/>
            </c:ext>
          </c:extLst>
        </c:ser>
        <c:ser>
          <c:idx val="2"/>
          <c:order val="2"/>
          <c:tx>
            <c:v>Cos^10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3"/>
              </a:solidFill>
              <a:ln w="9525">
                <a:noFill/>
              </a:ln>
              <a:effectLst/>
            </c:spPr>
          </c:marker>
          <c:xVal>
            <c:numRef>
              <c:f>Sheet1!$B$3:$B$7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Sheet1!$E$3:$E$7</c:f>
              <c:numCache>
                <c:formatCode>0.00E+00</c:formatCode>
                <c:ptCount val="5"/>
                <c:pt idx="0">
                  <c:v>3.8991500000000001E-3</c:v>
                </c:pt>
                <c:pt idx="1">
                  <c:v>3.3934900000000002E-4</c:v>
                </c:pt>
                <c:pt idx="2">
                  <c:v>7.2337700000000003E-7</c:v>
                </c:pt>
                <c:pt idx="3">
                  <c:v>5.0224600000000004E-7</c:v>
                </c:pt>
                <c:pt idx="4">
                  <c:v>3.7726599999999998E-7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840-4B8F-8082-3336B6527B8B}"/>
            </c:ext>
          </c:extLst>
        </c:ser>
        <c:ser>
          <c:idx val="3"/>
          <c:order val="3"/>
          <c:tx>
            <c:v>Cos^30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4"/>
              </a:solidFill>
              <a:ln w="9525">
                <a:noFill/>
              </a:ln>
              <a:effectLst/>
            </c:spPr>
          </c:marker>
          <c:xVal>
            <c:numRef>
              <c:f>Sheet1!$B$3:$B$7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Sheet1!$F$3:$F$7</c:f>
              <c:numCache>
                <c:formatCode>0.00E+00</c:formatCode>
                <c:ptCount val="5"/>
                <c:pt idx="0">
                  <c:v>4.2769499999999998E-3</c:v>
                </c:pt>
                <c:pt idx="1">
                  <c:v>7.5414000000000004E-4</c:v>
                </c:pt>
                <c:pt idx="2">
                  <c:v>1.81583E-6</c:v>
                </c:pt>
                <c:pt idx="3">
                  <c:v>1.5869100000000001E-6</c:v>
                </c:pt>
                <c:pt idx="4">
                  <c:v>1.30118E-6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840-4B8F-8082-3336B6527B8B}"/>
            </c:ext>
          </c:extLst>
        </c:ser>
        <c:ser>
          <c:idx val="4"/>
          <c:order val="4"/>
          <c:tx>
            <c:v>Cos^100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5"/>
              </a:solidFill>
              <a:ln w="25400">
                <a:noFill/>
              </a:ln>
              <a:effectLst/>
            </c:spPr>
          </c:marker>
          <c:xVal>
            <c:numRef>
              <c:f>Sheet1!$B$3:$B$7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Sheet1!$G$3:$G$7</c:f>
              <c:numCache>
                <c:formatCode>0.00E+00</c:formatCode>
                <c:ptCount val="5"/>
                <c:pt idx="0">
                  <c:v>4.2633000000000002E-3</c:v>
                </c:pt>
                <c:pt idx="1">
                  <c:v>2.1801500000000001E-3</c:v>
                </c:pt>
                <c:pt idx="2">
                  <c:v>4.9958599999999996E-6</c:v>
                </c:pt>
                <c:pt idx="3">
                  <c:v>3.7153400000000001E-6</c:v>
                </c:pt>
                <c:pt idx="4">
                  <c:v>2.89042E-6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840-4B8F-8082-3336B6527B8B}"/>
            </c:ext>
          </c:extLst>
        </c:ser>
        <c:ser>
          <c:idx val="5"/>
          <c:order val="5"/>
          <c:tx>
            <c:v>Cos^500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6"/>
              </a:solidFill>
              <a:ln w="12700">
                <a:noFill/>
              </a:ln>
              <a:effectLst/>
            </c:spPr>
          </c:marker>
          <c:xVal>
            <c:numRef>
              <c:f>Sheet1!$B$3:$B$7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Sheet1!$H$3:$H$7</c:f>
              <c:numCache>
                <c:formatCode>0.00E+00</c:formatCode>
                <c:ptCount val="5"/>
                <c:pt idx="0">
                  <c:v>3.3445599999999999E-3</c:v>
                </c:pt>
                <c:pt idx="1">
                  <c:v>8.0502999999999998E-3</c:v>
                </c:pt>
                <c:pt idx="2">
                  <c:v>1.7638700000000001E-5</c:v>
                </c:pt>
                <c:pt idx="3">
                  <c:v>1.4711399999999999E-5</c:v>
                </c:pt>
                <c:pt idx="4">
                  <c:v>1.1600099999999999E-5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840-4B8F-8082-3336B6527B8B}"/>
            </c:ext>
          </c:extLst>
        </c:ser>
        <c:ser>
          <c:idx val="6"/>
          <c:order val="6"/>
          <c:tx>
            <c:v>Cos^2500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1">
                  <a:lumMod val="60000"/>
                </a:schemeClr>
              </a:solidFill>
              <a:ln w="12700">
                <a:noFill/>
              </a:ln>
              <a:effectLst/>
            </c:spPr>
          </c:marker>
          <c:xVal>
            <c:numRef>
              <c:f>Sheet1!$B$3:$B$7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Sheet1!$I$3:$I$7</c:f>
              <c:numCache>
                <c:formatCode>General</c:formatCode>
                <c:ptCount val="5"/>
                <c:pt idx="0">
                  <c:v>1.80847E-3</c:v>
                </c:pt>
                <c:pt idx="1">
                  <c:v>1.6562E-2</c:v>
                </c:pt>
                <c:pt idx="2" formatCode="0.00E+00">
                  <c:v>3.8229999999999998E-5</c:v>
                </c:pt>
                <c:pt idx="3" formatCode="0.00E+00">
                  <c:v>3.5365499999999999E-5</c:v>
                </c:pt>
                <c:pt idx="4" formatCode="0.00E+00">
                  <c:v>3.4140500000000003E-5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1840-4B8F-8082-3336B6527B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2354159"/>
        <c:axId val="1556476591"/>
      </c:scatterChart>
      <c:valAx>
        <c:axId val="1452354159"/>
        <c:scaling>
          <c:orientation val="minMax"/>
          <c:max val="5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56476591"/>
        <c:crosses val="autoZero"/>
        <c:crossBetween val="midCat"/>
      </c:valAx>
      <c:valAx>
        <c:axId val="1556476591"/>
        <c:scaling>
          <c:logBase val="10"/>
          <c:orientation val="minMax"/>
          <c:max val="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35415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 sz="1400" b="1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Compared to 2nd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Sheet1!$B$15:$B$18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xVal>
          <c:yVal>
            <c:numRef>
              <c:f>Sheet1!$C$15:$C$18</c:f>
              <c:numCache>
                <c:formatCode>0.00E+00</c:formatCode>
                <c:ptCount val="4"/>
                <c:pt idx="0">
                  <c:v>1</c:v>
                </c:pt>
                <c:pt idx="1">
                  <c:v>1.9623407185061599E-3</c:v>
                </c:pt>
                <c:pt idx="2">
                  <c:v>1.643202168195429E-3</c:v>
                </c:pt>
                <c:pt idx="3">
                  <c:v>1.2417945897112714E-3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4B2-4BDE-8B06-5175D80D63ED}"/>
            </c:ext>
          </c:extLst>
        </c:ser>
        <c:ser>
          <c:idx val="1"/>
          <c:order val="1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Sheet1!$B$15:$B$18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xVal>
          <c:yVal>
            <c:numRef>
              <c:f>Sheet1!$D$15:$D$18</c:f>
              <c:numCache>
                <c:formatCode>0.00E+00</c:formatCode>
                <c:ptCount val="4"/>
                <c:pt idx="0">
                  <c:v>1</c:v>
                </c:pt>
                <c:pt idx="1">
                  <c:v>2.2087315726280112E-3</c:v>
                </c:pt>
                <c:pt idx="2">
                  <c:v>1.8474272116097321E-3</c:v>
                </c:pt>
                <c:pt idx="3">
                  <c:v>1.26029137028994E-3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4B2-4BDE-8B06-5175D80D63ED}"/>
            </c:ext>
          </c:extLst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Sheet1!$B$15:$B$18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xVal>
          <c:yVal>
            <c:numRef>
              <c:f>Sheet1!$E$15:$E$18</c:f>
              <c:numCache>
                <c:formatCode>0.00E+00</c:formatCode>
                <c:ptCount val="4"/>
                <c:pt idx="0">
                  <c:v>1</c:v>
                </c:pt>
                <c:pt idx="1">
                  <c:v>2.1316609154587167E-3</c:v>
                </c:pt>
                <c:pt idx="2">
                  <c:v>1.480027935841862E-3</c:v>
                </c:pt>
                <c:pt idx="3">
                  <c:v>1.1117345269913864E-3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4B2-4BDE-8B06-5175D80D63ED}"/>
            </c:ext>
          </c:extLst>
        </c:ser>
        <c:ser>
          <c:idx val="3"/>
          <c:order val="3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Sheet1!$B$15:$B$18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xVal>
          <c:yVal>
            <c:numRef>
              <c:f>Sheet1!$F$15:$F$18</c:f>
              <c:numCache>
                <c:formatCode>0.00E+00</c:formatCode>
                <c:ptCount val="4"/>
                <c:pt idx="0">
                  <c:v>1</c:v>
                </c:pt>
                <c:pt idx="1">
                  <c:v>2.4078155249688386E-3</c:v>
                </c:pt>
                <c:pt idx="2">
                  <c:v>2.1042644601798072E-3</c:v>
                </c:pt>
                <c:pt idx="3">
                  <c:v>1.7253825549632693E-3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4B2-4BDE-8B06-5175D80D63ED}"/>
            </c:ext>
          </c:extLst>
        </c:ser>
        <c:ser>
          <c:idx val="4"/>
          <c:order val="4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Sheet1!$B$15:$B$18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xVal>
          <c:yVal>
            <c:numRef>
              <c:f>Sheet1!$G$15:$G$18</c:f>
              <c:numCache>
                <c:formatCode>0.00E+00</c:formatCode>
                <c:ptCount val="4"/>
                <c:pt idx="0">
                  <c:v>1</c:v>
                </c:pt>
                <c:pt idx="1">
                  <c:v>2.2915212256037426E-3</c:v>
                </c:pt>
                <c:pt idx="2">
                  <c:v>1.7041671444625369E-3</c:v>
                </c:pt>
                <c:pt idx="3">
                  <c:v>1.3257895098961079E-3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34B2-4BDE-8B06-5175D80D63ED}"/>
            </c:ext>
          </c:extLst>
        </c:ser>
        <c:ser>
          <c:idx val="5"/>
          <c:order val="5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Sheet1!$B$15:$B$18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xVal>
          <c:yVal>
            <c:numRef>
              <c:f>Sheet1!$H$15:$H$18</c:f>
              <c:numCache>
                <c:formatCode>0.00E+00</c:formatCode>
                <c:ptCount val="4"/>
                <c:pt idx="0">
                  <c:v>1</c:v>
                </c:pt>
                <c:pt idx="1">
                  <c:v>2.1910612026880987E-3</c:v>
                </c:pt>
                <c:pt idx="2">
                  <c:v>1.8274350024222699E-3</c:v>
                </c:pt>
                <c:pt idx="3">
                  <c:v>1.4409525110865432E-3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34B2-4BDE-8B06-5175D80D63ED}"/>
            </c:ext>
          </c:extLst>
        </c:ser>
        <c:ser>
          <c:idx val="6"/>
          <c:order val="6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Sheet1!$B$15:$B$18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xVal>
          <c:yVal>
            <c:numRef>
              <c:f>Sheet1!$I$15:$I$18</c:f>
              <c:numCache>
                <c:formatCode>0.00E+00</c:formatCode>
                <c:ptCount val="4"/>
                <c:pt idx="0">
                  <c:v>1</c:v>
                </c:pt>
                <c:pt idx="1">
                  <c:v>2.3082960995048905E-3</c:v>
                </c:pt>
                <c:pt idx="2">
                  <c:v>2.1353399347904842E-3</c:v>
                </c:pt>
                <c:pt idx="3">
                  <c:v>2.0613754377490643E-3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34B2-4BDE-8B06-5175D80D63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4844447"/>
        <c:axId val="1331350847"/>
      </c:scatterChart>
      <c:valAx>
        <c:axId val="1464844447"/>
        <c:scaling>
          <c:orientation val="minMax"/>
          <c:max val="5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31350847"/>
        <c:crosses val="autoZero"/>
        <c:crossBetween val="midCat"/>
      </c:valAx>
      <c:valAx>
        <c:axId val="1331350847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484444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Cos^1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'Cos1'!$B$2:$B$301</c:f>
              <c:numCache>
                <c:formatCode>0.00E+00</c:formatCode>
                <c:ptCount val="300"/>
                <c:pt idx="0">
                  <c:v>1.0651755000000001E+20</c:v>
                </c:pt>
                <c:pt idx="1">
                  <c:v>9.4467E+19</c:v>
                </c:pt>
                <c:pt idx="2">
                  <c:v>8.3740350000000008E+19</c:v>
                </c:pt>
                <c:pt idx="3">
                  <c:v>7.3926750000000008E+19</c:v>
                </c:pt>
                <c:pt idx="4">
                  <c:v>6.49821E+19</c:v>
                </c:pt>
                <c:pt idx="5">
                  <c:v>5.7107700000000008E+19</c:v>
                </c:pt>
                <c:pt idx="6">
                  <c:v>5.031045E+19</c:v>
                </c:pt>
                <c:pt idx="7">
                  <c:v>4.42692E+19</c:v>
                </c:pt>
                <c:pt idx="8">
                  <c:v>3.90678E+19</c:v>
                </c:pt>
                <c:pt idx="9">
                  <c:v>3.4301400000000004E+19</c:v>
                </c:pt>
                <c:pt idx="10">
                  <c:v>3.0033150000000004E+19</c:v>
                </c:pt>
                <c:pt idx="11">
                  <c:v>2.628915E+19</c:v>
                </c:pt>
                <c:pt idx="12">
                  <c:v>2.30556E+19</c:v>
                </c:pt>
                <c:pt idx="13">
                  <c:v>2.022945E+19</c:v>
                </c:pt>
                <c:pt idx="14">
                  <c:v>1.77432E+19</c:v>
                </c:pt>
                <c:pt idx="15">
                  <c:v>1.558515E+19</c:v>
                </c:pt>
                <c:pt idx="16">
                  <c:v>1.3771095E+19</c:v>
                </c:pt>
                <c:pt idx="17">
                  <c:v>1.2168105E+19</c:v>
                </c:pt>
                <c:pt idx="18">
                  <c:v>1.075404E+19</c:v>
                </c:pt>
                <c:pt idx="19">
                  <c:v>9.52128E+18</c:v>
                </c:pt>
                <c:pt idx="20">
                  <c:v>8.491875E+18</c:v>
                </c:pt>
                <c:pt idx="21">
                  <c:v>7.535190000000001E+18</c:v>
                </c:pt>
                <c:pt idx="22">
                  <c:v>6.726855E+18</c:v>
                </c:pt>
                <c:pt idx="23">
                  <c:v>5.98917E+18</c:v>
                </c:pt>
                <c:pt idx="24">
                  <c:v>5.46867E+18</c:v>
                </c:pt>
                <c:pt idx="25">
                  <c:v>4.88337E+18</c:v>
                </c:pt>
                <c:pt idx="26">
                  <c:v>4.398165E+18</c:v>
                </c:pt>
                <c:pt idx="27">
                  <c:v>3.984345E+18</c:v>
                </c:pt>
                <c:pt idx="28">
                  <c:v>3.6012750000000005E+18</c:v>
                </c:pt>
                <c:pt idx="29">
                  <c:v>3.277125E+18</c:v>
                </c:pt>
                <c:pt idx="30">
                  <c:v>2.99199E+18</c:v>
                </c:pt>
                <c:pt idx="31">
                  <c:v>2.734785E+18</c:v>
                </c:pt>
                <c:pt idx="32">
                  <c:v>2.518905E+18</c:v>
                </c:pt>
                <c:pt idx="33">
                  <c:v>2.2947E+18</c:v>
                </c:pt>
                <c:pt idx="34">
                  <c:v>2.1073499999999997E+18</c:v>
                </c:pt>
                <c:pt idx="35">
                  <c:v>1.96284E+18</c:v>
                </c:pt>
                <c:pt idx="36">
                  <c:v>1.77492E+18</c:v>
                </c:pt>
                <c:pt idx="37">
                  <c:v>1.6567050000000003E+18</c:v>
                </c:pt>
                <c:pt idx="38">
                  <c:v>1.5325050000000003E+18</c:v>
                </c:pt>
                <c:pt idx="39">
                  <c:v>1.4505825E+18</c:v>
                </c:pt>
                <c:pt idx="40">
                  <c:v>1.3187595E+18</c:v>
                </c:pt>
                <c:pt idx="41">
                  <c:v>1.2385485E+18</c:v>
                </c:pt>
                <c:pt idx="42">
                  <c:v>1.1887845E+18</c:v>
                </c:pt>
                <c:pt idx="43">
                  <c:v>1.093968E+18</c:v>
                </c:pt>
                <c:pt idx="44">
                  <c:v>1.0395855E+18</c:v>
                </c:pt>
                <c:pt idx="45">
                  <c:v>9.9422850000000013E+17</c:v>
                </c:pt>
                <c:pt idx="46">
                  <c:v>9.1941450000000013E+17</c:v>
                </c:pt>
                <c:pt idx="47">
                  <c:v>8.67141E+17</c:v>
                </c:pt>
                <c:pt idx="48">
                  <c:v>8.458875E+17</c:v>
                </c:pt>
                <c:pt idx="49">
                  <c:v>8.00655E+17</c:v>
                </c:pt>
                <c:pt idx="50">
                  <c:v>7.679175E+17</c:v>
                </c:pt>
                <c:pt idx="51">
                  <c:v>7.33176E+17</c:v>
                </c:pt>
                <c:pt idx="52">
                  <c:v>6.719865E+17</c:v>
                </c:pt>
                <c:pt idx="53">
                  <c:v>6.532545E+17</c:v>
                </c:pt>
                <c:pt idx="54">
                  <c:v>6.394995E+17</c:v>
                </c:pt>
                <c:pt idx="55">
                  <c:v>6.10323E+17</c:v>
                </c:pt>
                <c:pt idx="56">
                  <c:v>5.7464850000000006E+17</c:v>
                </c:pt>
                <c:pt idx="57">
                  <c:v>5.72292E+17</c:v>
                </c:pt>
                <c:pt idx="58">
                  <c:v>5.56221E+17</c:v>
                </c:pt>
                <c:pt idx="59">
                  <c:v>4.93869E+17</c:v>
                </c:pt>
                <c:pt idx="60">
                  <c:v>4.7551949999999994E+17</c:v>
                </c:pt>
                <c:pt idx="61">
                  <c:v>4.76481E+17</c:v>
                </c:pt>
                <c:pt idx="62">
                  <c:v>4.5440250000000006E+17</c:v>
                </c:pt>
                <c:pt idx="63">
                  <c:v>4.43412E+17</c:v>
                </c:pt>
                <c:pt idx="64">
                  <c:v>4.2996E+17</c:v>
                </c:pt>
                <c:pt idx="65">
                  <c:v>4.048035E+17</c:v>
                </c:pt>
                <c:pt idx="66">
                  <c:v>3.860745E+17</c:v>
                </c:pt>
                <c:pt idx="67">
                  <c:v>3.896055E+17</c:v>
                </c:pt>
                <c:pt idx="68">
                  <c:v>3.700095E+17</c:v>
                </c:pt>
                <c:pt idx="69">
                  <c:v>3.497535E+17</c:v>
                </c:pt>
                <c:pt idx="70">
                  <c:v>3.331275E+17</c:v>
                </c:pt>
                <c:pt idx="71">
                  <c:v>3.265755E+17</c:v>
                </c:pt>
                <c:pt idx="72">
                  <c:v>3.12213E+17</c:v>
                </c:pt>
                <c:pt idx="73">
                  <c:v>2.92029E+17</c:v>
                </c:pt>
                <c:pt idx="74">
                  <c:v>2.98497E+17</c:v>
                </c:pt>
                <c:pt idx="75">
                  <c:v>2.9193E+17</c:v>
                </c:pt>
                <c:pt idx="76">
                  <c:v>2.810715E+17</c:v>
                </c:pt>
                <c:pt idx="77">
                  <c:v>2.66061E+17</c:v>
                </c:pt>
                <c:pt idx="78">
                  <c:v>2.5944E+17</c:v>
                </c:pt>
                <c:pt idx="79">
                  <c:v>2.55858E+17</c:v>
                </c:pt>
                <c:pt idx="80">
                  <c:v>2.52003E+17</c:v>
                </c:pt>
                <c:pt idx="81">
                  <c:v>2.451765E+17</c:v>
                </c:pt>
                <c:pt idx="82">
                  <c:v>2.503035E+17</c:v>
                </c:pt>
                <c:pt idx="83">
                  <c:v>2.27007E+17</c:v>
                </c:pt>
                <c:pt idx="84">
                  <c:v>2.31492E+17</c:v>
                </c:pt>
                <c:pt idx="85">
                  <c:v>2.100615E+17</c:v>
                </c:pt>
                <c:pt idx="86">
                  <c:v>2.18712E+17</c:v>
                </c:pt>
                <c:pt idx="87">
                  <c:v>2.27937E+17</c:v>
                </c:pt>
                <c:pt idx="88">
                  <c:v>2.11335E+17</c:v>
                </c:pt>
                <c:pt idx="89">
                  <c:v>1.87233E+17</c:v>
                </c:pt>
                <c:pt idx="90">
                  <c:v>1.874895E+17</c:v>
                </c:pt>
                <c:pt idx="91">
                  <c:v>1.838775E+17</c:v>
                </c:pt>
                <c:pt idx="92">
                  <c:v>1.94331E+17</c:v>
                </c:pt>
                <c:pt idx="93">
                  <c:v>1.772625E+17</c:v>
                </c:pt>
                <c:pt idx="94">
                  <c:v>1.728825E+17</c:v>
                </c:pt>
                <c:pt idx="95">
                  <c:v>1.73598E+17</c:v>
                </c:pt>
                <c:pt idx="96">
                  <c:v>1.751355E+17</c:v>
                </c:pt>
                <c:pt idx="97">
                  <c:v>1.586775E+17</c:v>
                </c:pt>
                <c:pt idx="98">
                  <c:v>1.804815E+17</c:v>
                </c:pt>
                <c:pt idx="99">
                  <c:v>1.65156E+17</c:v>
                </c:pt>
                <c:pt idx="100">
                  <c:v>1.2855675E+17</c:v>
                </c:pt>
                <c:pt idx="101">
                  <c:v>8.42775E+16</c:v>
                </c:pt>
                <c:pt idx="102">
                  <c:v>6.1107E+16</c:v>
                </c:pt>
                <c:pt idx="103">
                  <c:v>4.65303E+16</c:v>
                </c:pt>
                <c:pt idx="104">
                  <c:v>3.655905E+16</c:v>
                </c:pt>
                <c:pt idx="105">
                  <c:v>3.016305E+16</c:v>
                </c:pt>
                <c:pt idx="106">
                  <c:v>2.558025E+16</c:v>
                </c:pt>
                <c:pt idx="107">
                  <c:v>2.27397E+16</c:v>
                </c:pt>
                <c:pt idx="108">
                  <c:v>2.06124E+16</c:v>
                </c:pt>
                <c:pt idx="109">
                  <c:v>1.760505E+16</c:v>
                </c:pt>
                <c:pt idx="110">
                  <c:v>1.3725885E+16</c:v>
                </c:pt>
                <c:pt idx="111">
                  <c:v>1.4769705E+16</c:v>
                </c:pt>
                <c:pt idx="112">
                  <c:v>1.150332E+16</c:v>
                </c:pt>
                <c:pt idx="113">
                  <c:v>1.1669715E+16</c:v>
                </c:pt>
                <c:pt idx="114">
                  <c:v>1.1684985E+16</c:v>
                </c:pt>
                <c:pt idx="115">
                  <c:v>9043020000000000</c:v>
                </c:pt>
                <c:pt idx="116">
                  <c:v>9168810000000000</c:v>
                </c:pt>
                <c:pt idx="117">
                  <c:v>8986575000000000</c:v>
                </c:pt>
                <c:pt idx="118">
                  <c:v>8192475000000000</c:v>
                </c:pt>
                <c:pt idx="119">
                  <c:v>7458465000000000</c:v>
                </c:pt>
                <c:pt idx="120">
                  <c:v>7295295000000000</c:v>
                </c:pt>
                <c:pt idx="121">
                  <c:v>6415305000000000</c:v>
                </c:pt>
                <c:pt idx="122">
                  <c:v>6570990000000000</c:v>
                </c:pt>
                <c:pt idx="123">
                  <c:v>5993925000000000</c:v>
                </c:pt>
                <c:pt idx="124">
                  <c:v>5688060000000000</c:v>
                </c:pt>
                <c:pt idx="125">
                  <c:v>7405905000000000</c:v>
                </c:pt>
                <c:pt idx="126">
                  <c:v>6438675000000000</c:v>
                </c:pt>
                <c:pt idx="127">
                  <c:v>5769510000000000</c:v>
                </c:pt>
                <c:pt idx="128">
                  <c:v>5542545000000000</c:v>
                </c:pt>
                <c:pt idx="129">
                  <c:v>5581245000000000</c:v>
                </c:pt>
                <c:pt idx="130">
                  <c:v>5075580000000000</c:v>
                </c:pt>
                <c:pt idx="131">
                  <c:v>4652115000000000</c:v>
                </c:pt>
                <c:pt idx="132">
                  <c:v>5930310000000000</c:v>
                </c:pt>
                <c:pt idx="133">
                  <c:v>5889435000000000</c:v>
                </c:pt>
                <c:pt idx="134">
                  <c:v>5266140000000000</c:v>
                </c:pt>
                <c:pt idx="135">
                  <c:v>5426625000000000</c:v>
                </c:pt>
                <c:pt idx="136">
                  <c:v>5729010000000000</c:v>
                </c:pt>
                <c:pt idx="137">
                  <c:v>4777290000000000</c:v>
                </c:pt>
                <c:pt idx="138">
                  <c:v>6790785000000000</c:v>
                </c:pt>
                <c:pt idx="139">
                  <c:v>4784445000000000</c:v>
                </c:pt>
                <c:pt idx="140">
                  <c:v>4647600000000000</c:v>
                </c:pt>
                <c:pt idx="141">
                  <c:v>5575170000000000</c:v>
                </c:pt>
                <c:pt idx="142">
                  <c:v>4243605000000000</c:v>
                </c:pt>
                <c:pt idx="143">
                  <c:v>4333020000000000</c:v>
                </c:pt>
                <c:pt idx="144">
                  <c:v>4703490000000000</c:v>
                </c:pt>
                <c:pt idx="145">
                  <c:v>4513155000000000</c:v>
                </c:pt>
                <c:pt idx="146">
                  <c:v>5333175000000000</c:v>
                </c:pt>
                <c:pt idx="147">
                  <c:v>4262850000000000</c:v>
                </c:pt>
                <c:pt idx="148">
                  <c:v>4486995000000000</c:v>
                </c:pt>
                <c:pt idx="149">
                  <c:v>4607445000000000</c:v>
                </c:pt>
                <c:pt idx="150">
                  <c:v>4477395000000000</c:v>
                </c:pt>
                <c:pt idx="151">
                  <c:v>4385070000000000</c:v>
                </c:pt>
                <c:pt idx="152">
                  <c:v>4074195000000000</c:v>
                </c:pt>
                <c:pt idx="153">
                  <c:v>3846375000000000</c:v>
                </c:pt>
                <c:pt idx="154">
                  <c:v>4108500000000000</c:v>
                </c:pt>
                <c:pt idx="155">
                  <c:v>4162365000000000</c:v>
                </c:pt>
                <c:pt idx="156">
                  <c:v>4448505000000000</c:v>
                </c:pt>
                <c:pt idx="157">
                  <c:v>4169430000000000</c:v>
                </c:pt>
                <c:pt idx="158">
                  <c:v>4628610000000000</c:v>
                </c:pt>
                <c:pt idx="159">
                  <c:v>4541310000000000</c:v>
                </c:pt>
                <c:pt idx="160">
                  <c:v>4271340000000000</c:v>
                </c:pt>
                <c:pt idx="161">
                  <c:v>4035930000000000</c:v>
                </c:pt>
                <c:pt idx="162">
                  <c:v>4439685000000000</c:v>
                </c:pt>
                <c:pt idx="163">
                  <c:v>4082265000000000</c:v>
                </c:pt>
                <c:pt idx="164">
                  <c:v>4492005000000000</c:v>
                </c:pt>
                <c:pt idx="165">
                  <c:v>4492320000000000</c:v>
                </c:pt>
                <c:pt idx="166">
                  <c:v>4039755000000000</c:v>
                </c:pt>
                <c:pt idx="167">
                  <c:v>4425300000000000</c:v>
                </c:pt>
                <c:pt idx="168">
                  <c:v>4088370000000000</c:v>
                </c:pt>
                <c:pt idx="169">
                  <c:v>4389960000000000</c:v>
                </c:pt>
                <c:pt idx="170">
                  <c:v>4118010000000000</c:v>
                </c:pt>
                <c:pt idx="171">
                  <c:v>3874920000000000</c:v>
                </c:pt>
                <c:pt idx="172">
                  <c:v>4051995000000000</c:v>
                </c:pt>
                <c:pt idx="173">
                  <c:v>4125195000000000</c:v>
                </c:pt>
                <c:pt idx="174">
                  <c:v>4112955000000000</c:v>
                </c:pt>
                <c:pt idx="175">
                  <c:v>3968955000000000</c:v>
                </c:pt>
                <c:pt idx="176">
                  <c:v>4253010000000000</c:v>
                </c:pt>
                <c:pt idx="177">
                  <c:v>3765105000000000</c:v>
                </c:pt>
                <c:pt idx="178">
                  <c:v>4358415000000000</c:v>
                </c:pt>
                <c:pt idx="179">
                  <c:v>3770910000000000</c:v>
                </c:pt>
                <c:pt idx="180">
                  <c:v>4554435000000000</c:v>
                </c:pt>
                <c:pt idx="181">
                  <c:v>3923175000000000</c:v>
                </c:pt>
                <c:pt idx="182">
                  <c:v>4187325000000000</c:v>
                </c:pt>
                <c:pt idx="183">
                  <c:v>4322595000000000</c:v>
                </c:pt>
                <c:pt idx="184">
                  <c:v>3974790000000000</c:v>
                </c:pt>
                <c:pt idx="185">
                  <c:v>3808485000000000</c:v>
                </c:pt>
                <c:pt idx="186">
                  <c:v>4112175000000000</c:v>
                </c:pt>
                <c:pt idx="187">
                  <c:v>7162290000000000</c:v>
                </c:pt>
                <c:pt idx="188">
                  <c:v>3736710000000000</c:v>
                </c:pt>
                <c:pt idx="189">
                  <c:v>3761565000000000</c:v>
                </c:pt>
                <c:pt idx="190">
                  <c:v>3979185000000000</c:v>
                </c:pt>
                <c:pt idx="191">
                  <c:v>4015575000000000</c:v>
                </c:pt>
                <c:pt idx="192">
                  <c:v>5843595000000000</c:v>
                </c:pt>
                <c:pt idx="193">
                  <c:v>3858090000000000</c:v>
                </c:pt>
                <c:pt idx="194">
                  <c:v>4086600000000000</c:v>
                </c:pt>
                <c:pt idx="195">
                  <c:v>3663660000000000</c:v>
                </c:pt>
                <c:pt idx="196">
                  <c:v>3926250000000000</c:v>
                </c:pt>
                <c:pt idx="197">
                  <c:v>3942690000000000</c:v>
                </c:pt>
                <c:pt idx="198">
                  <c:v>4590240000000000</c:v>
                </c:pt>
                <c:pt idx="199">
                  <c:v>3330555000000000</c:v>
                </c:pt>
                <c:pt idx="200">
                  <c:v>867876000000000</c:v>
                </c:pt>
                <c:pt idx="201">
                  <c:v>321186000000000</c:v>
                </c:pt>
                <c:pt idx="202">
                  <c:v>151863000000000</c:v>
                </c:pt>
                <c:pt idx="203">
                  <c:v>143666250000000</c:v>
                </c:pt>
                <c:pt idx="204">
                  <c:v>127208250000000</c:v>
                </c:pt>
                <c:pt idx="205">
                  <c:v>116658150000000</c:v>
                </c:pt>
                <c:pt idx="206">
                  <c:v>72460050000000</c:v>
                </c:pt>
                <c:pt idx="207">
                  <c:v>98850450000000</c:v>
                </c:pt>
                <c:pt idx="208">
                  <c:v>112517550000000</c:v>
                </c:pt>
                <c:pt idx="209">
                  <c:v>65159100000000</c:v>
                </c:pt>
                <c:pt idx="210">
                  <c:v>503644500000000</c:v>
                </c:pt>
                <c:pt idx="211">
                  <c:v>38667450000000</c:v>
                </c:pt>
                <c:pt idx="212">
                  <c:v>180433500000000</c:v>
                </c:pt>
                <c:pt idx="213">
                  <c:v>151204500000000</c:v>
                </c:pt>
                <c:pt idx="214">
                  <c:v>32599800000000</c:v>
                </c:pt>
                <c:pt idx="215">
                  <c:v>79654650000000</c:v>
                </c:pt>
                <c:pt idx="216">
                  <c:v>30863100000000</c:v>
                </c:pt>
                <c:pt idx="217">
                  <c:v>23421000000000</c:v>
                </c:pt>
                <c:pt idx="218">
                  <c:v>26733000000000</c:v>
                </c:pt>
                <c:pt idx="219">
                  <c:v>45397800000000</c:v>
                </c:pt>
                <c:pt idx="220">
                  <c:v>7843725000000</c:v>
                </c:pt>
                <c:pt idx="221">
                  <c:v>28649850000000</c:v>
                </c:pt>
                <c:pt idx="222">
                  <c:v>110586900000000</c:v>
                </c:pt>
                <c:pt idx="223">
                  <c:v>40344900000000</c:v>
                </c:pt>
                <c:pt idx="224">
                  <c:v>74138700000000</c:v>
                </c:pt>
                <c:pt idx="225">
                  <c:v>47421450000000</c:v>
                </c:pt>
                <c:pt idx="226">
                  <c:v>144201000000000</c:v>
                </c:pt>
                <c:pt idx="227">
                  <c:v>23358900000000</c:v>
                </c:pt>
                <c:pt idx="228">
                  <c:v>36770100000000</c:v>
                </c:pt>
                <c:pt idx="229">
                  <c:v>42798000000000</c:v>
                </c:pt>
                <c:pt idx="230">
                  <c:v>88678650000000</c:v>
                </c:pt>
                <c:pt idx="231">
                  <c:v>17318700000000</c:v>
                </c:pt>
                <c:pt idx="232">
                  <c:v>37789200000000</c:v>
                </c:pt>
                <c:pt idx="233">
                  <c:v>42129750000000</c:v>
                </c:pt>
                <c:pt idx="234">
                  <c:v>63998250000000</c:v>
                </c:pt>
                <c:pt idx="235">
                  <c:v>8604195000000</c:v>
                </c:pt>
                <c:pt idx="236">
                  <c:v>7682445000000</c:v>
                </c:pt>
                <c:pt idx="237">
                  <c:v>7496190000000</c:v>
                </c:pt>
                <c:pt idx="238">
                  <c:v>68006250000000</c:v>
                </c:pt>
                <c:pt idx="239">
                  <c:v>40823400000000</c:v>
                </c:pt>
                <c:pt idx="240">
                  <c:v>35925600000000</c:v>
                </c:pt>
                <c:pt idx="241">
                  <c:v>7784385000000</c:v>
                </c:pt>
                <c:pt idx="242">
                  <c:v>83075100000000</c:v>
                </c:pt>
                <c:pt idx="243">
                  <c:v>8534790000000</c:v>
                </c:pt>
                <c:pt idx="244">
                  <c:v>23332200000000</c:v>
                </c:pt>
                <c:pt idx="245">
                  <c:v>8694360000000</c:v>
                </c:pt>
                <c:pt idx="246">
                  <c:v>6961620000000</c:v>
                </c:pt>
                <c:pt idx="247">
                  <c:v>133311750000000</c:v>
                </c:pt>
                <c:pt idx="248">
                  <c:v>91788150000000</c:v>
                </c:pt>
                <c:pt idx="249">
                  <c:v>80187000000000</c:v>
                </c:pt>
                <c:pt idx="250">
                  <c:v>50835450000000</c:v>
                </c:pt>
                <c:pt idx="251">
                  <c:v>7637295000000</c:v>
                </c:pt>
                <c:pt idx="252">
                  <c:v>6594090000000</c:v>
                </c:pt>
                <c:pt idx="253">
                  <c:v>72667500000000</c:v>
                </c:pt>
                <c:pt idx="254">
                  <c:v>7432065000000</c:v>
                </c:pt>
                <c:pt idx="255">
                  <c:v>38486850000000</c:v>
                </c:pt>
                <c:pt idx="256">
                  <c:v>5423550000000</c:v>
                </c:pt>
                <c:pt idx="257">
                  <c:v>30173400000000</c:v>
                </c:pt>
                <c:pt idx="258">
                  <c:v>5967360000000</c:v>
                </c:pt>
                <c:pt idx="259">
                  <c:v>55160700000000</c:v>
                </c:pt>
                <c:pt idx="260">
                  <c:v>5152170000000</c:v>
                </c:pt>
                <c:pt idx="261">
                  <c:v>4670625000000</c:v>
                </c:pt>
                <c:pt idx="262">
                  <c:v>7773675000000</c:v>
                </c:pt>
                <c:pt idx="263">
                  <c:v>6222930000000</c:v>
                </c:pt>
                <c:pt idx="264">
                  <c:v>4586505000000</c:v>
                </c:pt>
                <c:pt idx="265">
                  <c:v>4462875000000</c:v>
                </c:pt>
                <c:pt idx="266">
                  <c:v>46315350000000</c:v>
                </c:pt>
                <c:pt idx="267">
                  <c:v>4174470000000</c:v>
                </c:pt>
                <c:pt idx="268">
                  <c:v>198291000000000</c:v>
                </c:pt>
                <c:pt idx="269">
                  <c:v>3431130000000</c:v>
                </c:pt>
                <c:pt idx="270">
                  <c:v>3485010000000</c:v>
                </c:pt>
                <c:pt idx="271">
                  <c:v>26590050000000</c:v>
                </c:pt>
                <c:pt idx="272">
                  <c:v>35559300000000</c:v>
                </c:pt>
                <c:pt idx="273">
                  <c:v>6302895000000</c:v>
                </c:pt>
                <c:pt idx="274">
                  <c:v>3974790000000</c:v>
                </c:pt>
                <c:pt idx="275">
                  <c:v>2912490000000</c:v>
                </c:pt>
                <c:pt idx="276">
                  <c:v>25827000000000</c:v>
                </c:pt>
                <c:pt idx="277">
                  <c:v>3490830000000</c:v>
                </c:pt>
                <c:pt idx="278">
                  <c:v>4059495000000</c:v>
                </c:pt>
                <c:pt idx="279">
                  <c:v>3463410000000</c:v>
                </c:pt>
                <c:pt idx="280">
                  <c:v>21473250000000</c:v>
                </c:pt>
                <c:pt idx="281">
                  <c:v>4069110000000</c:v>
                </c:pt>
                <c:pt idx="282">
                  <c:v>2928930000000</c:v>
                </c:pt>
                <c:pt idx="283">
                  <c:v>3371400000000</c:v>
                </c:pt>
                <c:pt idx="284">
                  <c:v>3192750000000</c:v>
                </c:pt>
                <c:pt idx="285">
                  <c:v>2700540000000</c:v>
                </c:pt>
                <c:pt idx="286">
                  <c:v>2938155000000</c:v>
                </c:pt>
                <c:pt idx="287">
                  <c:v>2876925000000</c:v>
                </c:pt>
                <c:pt idx="288">
                  <c:v>3321495000000</c:v>
                </c:pt>
                <c:pt idx="289">
                  <c:v>2421510000000</c:v>
                </c:pt>
                <c:pt idx="290">
                  <c:v>2269110000000</c:v>
                </c:pt>
                <c:pt idx="291">
                  <c:v>1929000000000</c:v>
                </c:pt>
                <c:pt idx="292">
                  <c:v>3685245000000</c:v>
                </c:pt>
                <c:pt idx="293">
                  <c:v>2899320000000</c:v>
                </c:pt>
                <c:pt idx="294">
                  <c:v>2044785000000</c:v>
                </c:pt>
                <c:pt idx="295">
                  <c:v>3976125000000</c:v>
                </c:pt>
                <c:pt idx="296">
                  <c:v>2204415000000</c:v>
                </c:pt>
                <c:pt idx="297">
                  <c:v>2181585000000</c:v>
                </c:pt>
                <c:pt idx="298">
                  <c:v>3297120000000</c:v>
                </c:pt>
                <c:pt idx="299">
                  <c:v>50719350000000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C20-4369-A81F-092FB2BB4378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'Cos1'!$C$2:$C$301</c:f>
              <c:numCache>
                <c:formatCode>0.00E+00</c:formatCode>
                <c:ptCount val="3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2784390000000000</c:v>
                </c:pt>
                <c:pt idx="105">
                  <c:v>3840300000000000</c:v>
                </c:pt>
                <c:pt idx="106">
                  <c:v>3687030000000000</c:v>
                </c:pt>
                <c:pt idx="107">
                  <c:v>3766935000000000</c:v>
                </c:pt>
                <c:pt idx="108">
                  <c:v>3767175000000000</c:v>
                </c:pt>
                <c:pt idx="109">
                  <c:v>3847035000000000</c:v>
                </c:pt>
                <c:pt idx="110">
                  <c:v>3770040000000000</c:v>
                </c:pt>
                <c:pt idx="111">
                  <c:v>3779820000000000</c:v>
                </c:pt>
                <c:pt idx="112">
                  <c:v>3671955000000000</c:v>
                </c:pt>
                <c:pt idx="113">
                  <c:v>3686445000000000</c:v>
                </c:pt>
                <c:pt idx="114">
                  <c:v>3691650000000000</c:v>
                </c:pt>
                <c:pt idx="115">
                  <c:v>3832215000000000</c:v>
                </c:pt>
                <c:pt idx="116">
                  <c:v>3769965000000000</c:v>
                </c:pt>
                <c:pt idx="117">
                  <c:v>3579030000000000</c:v>
                </c:pt>
                <c:pt idx="118">
                  <c:v>3735060000000000</c:v>
                </c:pt>
                <c:pt idx="119">
                  <c:v>3698805000000000</c:v>
                </c:pt>
                <c:pt idx="120">
                  <c:v>3628755000000000</c:v>
                </c:pt>
                <c:pt idx="121">
                  <c:v>3789330000000000</c:v>
                </c:pt>
                <c:pt idx="122">
                  <c:v>3821445000000000</c:v>
                </c:pt>
                <c:pt idx="123">
                  <c:v>3590475000000000</c:v>
                </c:pt>
                <c:pt idx="124">
                  <c:v>3665025000000000</c:v>
                </c:pt>
                <c:pt idx="125">
                  <c:v>3593835000000000</c:v>
                </c:pt>
                <c:pt idx="126">
                  <c:v>3838485000000000</c:v>
                </c:pt>
                <c:pt idx="127">
                  <c:v>3740385000000000</c:v>
                </c:pt>
                <c:pt idx="128">
                  <c:v>3669285000000000</c:v>
                </c:pt>
                <c:pt idx="129">
                  <c:v>3743325000000000</c:v>
                </c:pt>
                <c:pt idx="130">
                  <c:v>3749925000000000</c:v>
                </c:pt>
                <c:pt idx="131">
                  <c:v>3647955000000000</c:v>
                </c:pt>
                <c:pt idx="132">
                  <c:v>3711540000000000</c:v>
                </c:pt>
                <c:pt idx="133">
                  <c:v>3851475000000000</c:v>
                </c:pt>
                <c:pt idx="134">
                  <c:v>3616845000000000</c:v>
                </c:pt>
                <c:pt idx="135">
                  <c:v>3723705000000000</c:v>
                </c:pt>
                <c:pt idx="136">
                  <c:v>3688830000000000</c:v>
                </c:pt>
                <c:pt idx="137">
                  <c:v>3632655000000000</c:v>
                </c:pt>
                <c:pt idx="138">
                  <c:v>3715020000000000</c:v>
                </c:pt>
                <c:pt idx="139">
                  <c:v>3724290000000000</c:v>
                </c:pt>
                <c:pt idx="140">
                  <c:v>3967470000000000</c:v>
                </c:pt>
                <c:pt idx="141">
                  <c:v>3688545000000000</c:v>
                </c:pt>
                <c:pt idx="142">
                  <c:v>3604080000000000</c:v>
                </c:pt>
                <c:pt idx="143">
                  <c:v>3805950000000000</c:v>
                </c:pt>
                <c:pt idx="144">
                  <c:v>3624720000000000</c:v>
                </c:pt>
                <c:pt idx="145">
                  <c:v>3678990000000000</c:v>
                </c:pt>
                <c:pt idx="146">
                  <c:v>3718560000000000</c:v>
                </c:pt>
                <c:pt idx="147">
                  <c:v>3664350000000000</c:v>
                </c:pt>
                <c:pt idx="148">
                  <c:v>3724350000000000</c:v>
                </c:pt>
                <c:pt idx="149">
                  <c:v>3728460000000000</c:v>
                </c:pt>
                <c:pt idx="150">
                  <c:v>3630225000000000</c:v>
                </c:pt>
                <c:pt idx="151">
                  <c:v>3705090000000000</c:v>
                </c:pt>
                <c:pt idx="152">
                  <c:v>3753630000000000</c:v>
                </c:pt>
                <c:pt idx="153">
                  <c:v>3939630000000000</c:v>
                </c:pt>
                <c:pt idx="154">
                  <c:v>3904335000000000</c:v>
                </c:pt>
                <c:pt idx="155">
                  <c:v>3771420000000000</c:v>
                </c:pt>
                <c:pt idx="156">
                  <c:v>4215480000000000</c:v>
                </c:pt>
                <c:pt idx="157">
                  <c:v>3651870000000000</c:v>
                </c:pt>
                <c:pt idx="158">
                  <c:v>3769905000000000</c:v>
                </c:pt>
                <c:pt idx="159">
                  <c:v>3678915000000000</c:v>
                </c:pt>
                <c:pt idx="160">
                  <c:v>3715905000000000</c:v>
                </c:pt>
                <c:pt idx="161">
                  <c:v>4552425000000000</c:v>
                </c:pt>
                <c:pt idx="162">
                  <c:v>3780000000000000</c:v>
                </c:pt>
                <c:pt idx="163">
                  <c:v>3695445000000000</c:v>
                </c:pt>
                <c:pt idx="164">
                  <c:v>3756825000000000</c:v>
                </c:pt>
                <c:pt idx="165">
                  <c:v>3685155000000000</c:v>
                </c:pt>
                <c:pt idx="166">
                  <c:v>3609630000000000</c:v>
                </c:pt>
                <c:pt idx="167">
                  <c:v>3829095000000000</c:v>
                </c:pt>
                <c:pt idx="168">
                  <c:v>3680970000000000</c:v>
                </c:pt>
                <c:pt idx="169">
                  <c:v>3657150000000000</c:v>
                </c:pt>
                <c:pt idx="170">
                  <c:v>3725475000000000</c:v>
                </c:pt>
                <c:pt idx="171">
                  <c:v>3779670000000000</c:v>
                </c:pt>
                <c:pt idx="172">
                  <c:v>3774885000000000</c:v>
                </c:pt>
                <c:pt idx="173">
                  <c:v>3581070000000000</c:v>
                </c:pt>
                <c:pt idx="174">
                  <c:v>3779535000000000</c:v>
                </c:pt>
                <c:pt idx="175">
                  <c:v>3639690000000000</c:v>
                </c:pt>
                <c:pt idx="176">
                  <c:v>3971235000000000</c:v>
                </c:pt>
                <c:pt idx="177">
                  <c:v>3656025000000000</c:v>
                </c:pt>
                <c:pt idx="178">
                  <c:v>4014075000000000</c:v>
                </c:pt>
                <c:pt idx="179">
                  <c:v>4356555000000000</c:v>
                </c:pt>
                <c:pt idx="180">
                  <c:v>3687645000000000</c:v>
                </c:pt>
                <c:pt idx="181">
                  <c:v>4001520000000000</c:v>
                </c:pt>
                <c:pt idx="182">
                  <c:v>3647805000000000</c:v>
                </c:pt>
                <c:pt idx="183">
                  <c:v>4056735000000000</c:v>
                </c:pt>
                <c:pt idx="184">
                  <c:v>3646275000000000</c:v>
                </c:pt>
                <c:pt idx="185">
                  <c:v>3763080000000000</c:v>
                </c:pt>
                <c:pt idx="186">
                  <c:v>3916785000000000</c:v>
                </c:pt>
                <c:pt idx="187">
                  <c:v>3636885000000000</c:v>
                </c:pt>
                <c:pt idx="188">
                  <c:v>3674835000000000</c:v>
                </c:pt>
                <c:pt idx="189">
                  <c:v>4565355000000000</c:v>
                </c:pt>
                <c:pt idx="190">
                  <c:v>3894255000000000</c:v>
                </c:pt>
                <c:pt idx="191">
                  <c:v>3794370000000000</c:v>
                </c:pt>
                <c:pt idx="192">
                  <c:v>3609735000000000</c:v>
                </c:pt>
                <c:pt idx="193">
                  <c:v>3751590000000000</c:v>
                </c:pt>
                <c:pt idx="194">
                  <c:v>3647745000000000</c:v>
                </c:pt>
                <c:pt idx="195">
                  <c:v>3774255000000000</c:v>
                </c:pt>
                <c:pt idx="196">
                  <c:v>3778770000000000</c:v>
                </c:pt>
                <c:pt idx="197">
                  <c:v>3647010000000000</c:v>
                </c:pt>
                <c:pt idx="198">
                  <c:v>3719355000000000</c:v>
                </c:pt>
                <c:pt idx="199">
                  <c:v>3894555000000000</c:v>
                </c:pt>
                <c:pt idx="200">
                  <c:v>0</c:v>
                </c:pt>
                <c:pt idx="201">
                  <c:v>0</c:v>
                </c:pt>
                <c:pt idx="202">
                  <c:v>3164910000000</c:v>
                </c:pt>
                <c:pt idx="203">
                  <c:v>22424700000000</c:v>
                </c:pt>
                <c:pt idx="204">
                  <c:v>17208750000000</c:v>
                </c:pt>
                <c:pt idx="205">
                  <c:v>14275155000000</c:v>
                </c:pt>
                <c:pt idx="206">
                  <c:v>10022985000000</c:v>
                </c:pt>
                <c:pt idx="207">
                  <c:v>9835665000000</c:v>
                </c:pt>
                <c:pt idx="208">
                  <c:v>8186325000000</c:v>
                </c:pt>
                <c:pt idx="209">
                  <c:v>8539950000000</c:v>
                </c:pt>
                <c:pt idx="210">
                  <c:v>9181050000000</c:v>
                </c:pt>
                <c:pt idx="211">
                  <c:v>9078150000000</c:v>
                </c:pt>
                <c:pt idx="212">
                  <c:v>8001570000000</c:v>
                </c:pt>
                <c:pt idx="213">
                  <c:v>8788230000000</c:v>
                </c:pt>
                <c:pt idx="214">
                  <c:v>7681515000000</c:v>
                </c:pt>
                <c:pt idx="215">
                  <c:v>9222165000000</c:v>
                </c:pt>
                <c:pt idx="216">
                  <c:v>8331705000000</c:v>
                </c:pt>
                <c:pt idx="217">
                  <c:v>8263845000000</c:v>
                </c:pt>
                <c:pt idx="218">
                  <c:v>10410525000000</c:v>
                </c:pt>
                <c:pt idx="219">
                  <c:v>10211535000000</c:v>
                </c:pt>
                <c:pt idx="220">
                  <c:v>7255575000000</c:v>
                </c:pt>
                <c:pt idx="221">
                  <c:v>7145040000000</c:v>
                </c:pt>
                <c:pt idx="222">
                  <c:v>8505645000000</c:v>
                </c:pt>
                <c:pt idx="223">
                  <c:v>10050945000000</c:v>
                </c:pt>
                <c:pt idx="224">
                  <c:v>7150365000000</c:v>
                </c:pt>
                <c:pt idx="225">
                  <c:v>7178820000000</c:v>
                </c:pt>
                <c:pt idx="226">
                  <c:v>7365480000000</c:v>
                </c:pt>
                <c:pt idx="227">
                  <c:v>6501135000000</c:v>
                </c:pt>
                <c:pt idx="228">
                  <c:v>7317510000000</c:v>
                </c:pt>
                <c:pt idx="229">
                  <c:v>8690295000000</c:v>
                </c:pt>
                <c:pt idx="230">
                  <c:v>10096770000000</c:v>
                </c:pt>
                <c:pt idx="231">
                  <c:v>8606505000000</c:v>
                </c:pt>
                <c:pt idx="232">
                  <c:v>9151215000000</c:v>
                </c:pt>
                <c:pt idx="233">
                  <c:v>9193605000000</c:v>
                </c:pt>
                <c:pt idx="234">
                  <c:v>7046850000000</c:v>
                </c:pt>
                <c:pt idx="235">
                  <c:v>8380080000000</c:v>
                </c:pt>
                <c:pt idx="236">
                  <c:v>8206710000000</c:v>
                </c:pt>
                <c:pt idx="237">
                  <c:v>9023370000000</c:v>
                </c:pt>
                <c:pt idx="238">
                  <c:v>7101675000000</c:v>
                </c:pt>
                <c:pt idx="239">
                  <c:v>8275605000000</c:v>
                </c:pt>
                <c:pt idx="240">
                  <c:v>8238225000000</c:v>
                </c:pt>
                <c:pt idx="241">
                  <c:v>5435955000000</c:v>
                </c:pt>
                <c:pt idx="242">
                  <c:v>6717885000000</c:v>
                </c:pt>
                <c:pt idx="243">
                  <c:v>6060465000000</c:v>
                </c:pt>
                <c:pt idx="244">
                  <c:v>7213080000000</c:v>
                </c:pt>
                <c:pt idx="245">
                  <c:v>7307025000000</c:v>
                </c:pt>
                <c:pt idx="246">
                  <c:v>6503295000000</c:v>
                </c:pt>
                <c:pt idx="247">
                  <c:v>6404415000000</c:v>
                </c:pt>
                <c:pt idx="248">
                  <c:v>6058680000000</c:v>
                </c:pt>
                <c:pt idx="249">
                  <c:v>6338445000000</c:v>
                </c:pt>
                <c:pt idx="250">
                  <c:v>6199455000000</c:v>
                </c:pt>
                <c:pt idx="251">
                  <c:v>6836430000000</c:v>
                </c:pt>
                <c:pt idx="252">
                  <c:v>6443790000000</c:v>
                </c:pt>
                <c:pt idx="253">
                  <c:v>5936700000000</c:v>
                </c:pt>
                <c:pt idx="254">
                  <c:v>6064485000000</c:v>
                </c:pt>
                <c:pt idx="255">
                  <c:v>6299865000000</c:v>
                </c:pt>
                <c:pt idx="256">
                  <c:v>6822105000000</c:v>
                </c:pt>
                <c:pt idx="257">
                  <c:v>5501130000000</c:v>
                </c:pt>
                <c:pt idx="258">
                  <c:v>5608005000000</c:v>
                </c:pt>
                <c:pt idx="259">
                  <c:v>7802775000000</c:v>
                </c:pt>
                <c:pt idx="260">
                  <c:v>5523885000000</c:v>
                </c:pt>
                <c:pt idx="261">
                  <c:v>5667810000000</c:v>
                </c:pt>
                <c:pt idx="262">
                  <c:v>4107840000000</c:v>
                </c:pt>
                <c:pt idx="263">
                  <c:v>5148975000000</c:v>
                </c:pt>
                <c:pt idx="264">
                  <c:v>4054695000000</c:v>
                </c:pt>
                <c:pt idx="265">
                  <c:v>4383315000000</c:v>
                </c:pt>
                <c:pt idx="266">
                  <c:v>4829235000000</c:v>
                </c:pt>
                <c:pt idx="267">
                  <c:v>3918285000000</c:v>
                </c:pt>
                <c:pt idx="268">
                  <c:v>4017195000000</c:v>
                </c:pt>
                <c:pt idx="269">
                  <c:v>4655475000000</c:v>
                </c:pt>
                <c:pt idx="270">
                  <c:v>3453945000000</c:v>
                </c:pt>
                <c:pt idx="271">
                  <c:v>4077375000000</c:v>
                </c:pt>
                <c:pt idx="272">
                  <c:v>5144895000000</c:v>
                </c:pt>
                <c:pt idx="273">
                  <c:v>4865610000000</c:v>
                </c:pt>
                <c:pt idx="274">
                  <c:v>3793650000000</c:v>
                </c:pt>
                <c:pt idx="275">
                  <c:v>3336780000000</c:v>
                </c:pt>
                <c:pt idx="276">
                  <c:v>3676230000000</c:v>
                </c:pt>
                <c:pt idx="277">
                  <c:v>4095045000000</c:v>
                </c:pt>
                <c:pt idx="278">
                  <c:v>4245105000000</c:v>
                </c:pt>
                <c:pt idx="279">
                  <c:v>3441765000000</c:v>
                </c:pt>
                <c:pt idx="280">
                  <c:v>3055200000000</c:v>
                </c:pt>
                <c:pt idx="281">
                  <c:v>3883215000000</c:v>
                </c:pt>
                <c:pt idx="282">
                  <c:v>2991360000000</c:v>
                </c:pt>
                <c:pt idx="283">
                  <c:v>4093830000000</c:v>
                </c:pt>
                <c:pt idx="284">
                  <c:v>2746575000000</c:v>
                </c:pt>
                <c:pt idx="285">
                  <c:v>2852640000000</c:v>
                </c:pt>
                <c:pt idx="286">
                  <c:v>3186660000000</c:v>
                </c:pt>
                <c:pt idx="287">
                  <c:v>3149010000000</c:v>
                </c:pt>
                <c:pt idx="288">
                  <c:v>2990610000000</c:v>
                </c:pt>
                <c:pt idx="289">
                  <c:v>2617125000000</c:v>
                </c:pt>
                <c:pt idx="290">
                  <c:v>2359485000000</c:v>
                </c:pt>
                <c:pt idx="291">
                  <c:v>2193495000000</c:v>
                </c:pt>
                <c:pt idx="292">
                  <c:v>21398250000000</c:v>
                </c:pt>
                <c:pt idx="293">
                  <c:v>2666745000000</c:v>
                </c:pt>
                <c:pt idx="294">
                  <c:v>2550255000000</c:v>
                </c:pt>
                <c:pt idx="295">
                  <c:v>3261645000000</c:v>
                </c:pt>
                <c:pt idx="296">
                  <c:v>2774835000000</c:v>
                </c:pt>
                <c:pt idx="297">
                  <c:v>2747565000000</c:v>
                </c:pt>
                <c:pt idx="298">
                  <c:v>2195475000000</c:v>
                </c:pt>
                <c:pt idx="299">
                  <c:v>2346120000000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C20-4369-A81F-092FB2BB43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4344351"/>
        <c:axId val="366829919"/>
      </c:lineChart>
      <c:catAx>
        <c:axId val="134344351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6829919"/>
        <c:crosses val="autoZero"/>
        <c:auto val="1"/>
        <c:lblAlgn val="ctr"/>
        <c:lblOffset val="100"/>
        <c:noMultiLvlLbl val="0"/>
      </c:catAx>
      <c:valAx>
        <c:axId val="366829919"/>
        <c:scaling>
          <c:logBase val="10"/>
          <c:orientation val="minMax"/>
          <c:min val="1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34435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SNR=16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spPr>
            <a:solidFill>
              <a:schemeClr val="accent1"/>
            </a:solidFill>
            <a:ln/>
            <a:effectLst/>
            <a:sp3d/>
          </c:spPr>
          <c:val>
            <c:numRef>
              <c:f>'Cos1'!$E$144:$E$259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13.054286636593877</c:v>
                </c:pt>
                <c:pt idx="49">
                  <c:v>14.075774997355714</c:v>
                </c:pt>
                <c:pt idx="50">
                  <c:v>14.192552121745964</c:v>
                </c:pt>
                <c:pt idx="51">
                  <c:v>14.091385014252959</c:v>
                </c:pt>
                <c:pt idx="52">
                  <c:v>13.378625891125322</c:v>
                </c:pt>
                <c:pt idx="53">
                  <c:v>13.107517090445377</c:v>
                </c:pt>
                <c:pt idx="54">
                  <c:v>0</c:v>
                </c:pt>
                <c:pt idx="55">
                  <c:v>13.924516532162086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13.127576917926435</c:v>
                </c:pt>
                <c:pt idx="62">
                  <c:v>13.781514830939694</c:v>
                </c:pt>
                <c:pt idx="63">
                  <c:v>0</c:v>
                </c:pt>
                <c:pt idx="64">
                  <c:v>0</c:v>
                </c:pt>
                <c:pt idx="65">
                  <c:v>13.896946530137122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56-4164-8FE5-ACD1239FF5B1}"/>
            </c:ext>
          </c:extLst>
        </c:ser>
        <c:ser>
          <c:idx val="1"/>
          <c:order val="1"/>
          <c:spPr>
            <a:solidFill>
              <a:schemeClr val="accent2"/>
            </a:solidFill>
            <a:ln/>
            <a:effectLst/>
            <a:sp3d/>
          </c:spPr>
          <c:val>
            <c:numRef>
              <c:f>'Cos1'!$F$144:$F$259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14.322399179474298</c:v>
                </c:pt>
                <c:pt idx="43">
                  <c:v>0</c:v>
                </c:pt>
                <c:pt idx="44">
                  <c:v>0</c:v>
                </c:pt>
                <c:pt idx="45">
                  <c:v>13.555191821243193</c:v>
                </c:pt>
                <c:pt idx="46">
                  <c:v>13.03584602101577</c:v>
                </c:pt>
                <c:pt idx="47">
                  <c:v>13.353748940537342</c:v>
                </c:pt>
                <c:pt idx="48">
                  <c:v>13.938346573277865</c:v>
                </c:pt>
                <c:pt idx="49">
                  <c:v>0</c:v>
                </c:pt>
                <c:pt idx="50">
                  <c:v>13.318702821892483</c:v>
                </c:pt>
                <c:pt idx="51">
                  <c:v>0</c:v>
                </c:pt>
                <c:pt idx="52">
                  <c:v>13.33915419074782</c:v>
                </c:pt>
                <c:pt idx="53">
                  <c:v>0</c:v>
                </c:pt>
                <c:pt idx="54">
                  <c:v>0</c:v>
                </c:pt>
                <c:pt idx="55">
                  <c:v>13.041426835154331</c:v>
                </c:pt>
                <c:pt idx="56">
                  <c:v>13.370069686808073</c:v>
                </c:pt>
                <c:pt idx="57">
                  <c:v>13.063999304336964</c:v>
                </c:pt>
                <c:pt idx="58">
                  <c:v>13.6068336987175</c:v>
                </c:pt>
                <c:pt idx="59">
                  <c:v>0</c:v>
                </c:pt>
                <c:pt idx="60">
                  <c:v>13.212116992505777</c:v>
                </c:pt>
                <c:pt idx="61">
                  <c:v>13.354699906559436</c:v>
                </c:pt>
                <c:pt idx="62">
                  <c:v>0</c:v>
                </c:pt>
                <c:pt idx="63">
                  <c:v>13.864313467714689</c:v>
                </c:pt>
                <c:pt idx="64">
                  <c:v>0</c:v>
                </c:pt>
                <c:pt idx="65">
                  <c:v>0</c:v>
                </c:pt>
                <c:pt idx="66">
                  <c:v>13.191727600463317</c:v>
                </c:pt>
                <c:pt idx="67">
                  <c:v>0</c:v>
                </c:pt>
                <c:pt idx="68">
                  <c:v>0</c:v>
                </c:pt>
                <c:pt idx="69">
                  <c:v>14.42454272207485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656-4164-8FE5-ACD1239FF5B1}"/>
            </c:ext>
          </c:extLst>
        </c:ser>
        <c:ser>
          <c:idx val="2"/>
          <c:order val="2"/>
          <c:spPr>
            <a:solidFill>
              <a:schemeClr val="accent3"/>
            </a:solidFill>
            <a:ln/>
            <a:effectLst/>
            <a:sp3d/>
          </c:spPr>
          <c:val>
            <c:numRef>
              <c:f>'Cos1'!$G$144:$G$259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13.560998166789192</c:v>
                </c:pt>
                <c:pt idx="40">
                  <c:v>0</c:v>
                </c:pt>
                <c:pt idx="41">
                  <c:v>0</c:v>
                </c:pt>
                <c:pt idx="42">
                  <c:v>13.729658761709667</c:v>
                </c:pt>
                <c:pt idx="43">
                  <c:v>0</c:v>
                </c:pt>
                <c:pt idx="44">
                  <c:v>0</c:v>
                </c:pt>
                <c:pt idx="45">
                  <c:v>13.215513310478682</c:v>
                </c:pt>
                <c:pt idx="46">
                  <c:v>13.351295652457434</c:v>
                </c:pt>
                <c:pt idx="47">
                  <c:v>0</c:v>
                </c:pt>
                <c:pt idx="48">
                  <c:v>13.981577844390943</c:v>
                </c:pt>
                <c:pt idx="49">
                  <c:v>0</c:v>
                </c:pt>
                <c:pt idx="50">
                  <c:v>13.414553884254941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13.669704039105568</c:v>
                </c:pt>
                <c:pt idx="58">
                  <c:v>0</c:v>
                </c:pt>
                <c:pt idx="59">
                  <c:v>0</c:v>
                </c:pt>
                <c:pt idx="60">
                  <c:v>13.672234592968611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13.005535270274697</c:v>
                </c:pt>
                <c:pt idx="66">
                  <c:v>13.452520892075764</c:v>
                </c:pt>
                <c:pt idx="67">
                  <c:v>13.388204254318222</c:v>
                </c:pt>
                <c:pt idx="68">
                  <c:v>14.740294381444999</c:v>
                </c:pt>
                <c:pt idx="69">
                  <c:v>13.798592298308636</c:v>
                </c:pt>
                <c:pt idx="70">
                  <c:v>13.345798014234495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56-4164-8FE5-ACD1239FF5B1}"/>
            </c:ext>
          </c:extLst>
        </c:ser>
        <c:ser>
          <c:idx val="3"/>
          <c:order val="3"/>
          <c:spPr>
            <a:solidFill>
              <a:schemeClr val="accent4"/>
            </a:solidFill>
            <a:ln/>
            <a:effectLst/>
            <a:sp3d/>
          </c:spPr>
          <c:val>
            <c:numRef>
              <c:f>'Cos1'!$H$144:$H$259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13.911663812885084</c:v>
                </c:pt>
                <c:pt idx="35">
                  <c:v>0</c:v>
                </c:pt>
                <c:pt idx="36">
                  <c:v>13.236021797810409</c:v>
                </c:pt>
                <c:pt idx="37">
                  <c:v>13.379776729937589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13.54863321801915</c:v>
                </c:pt>
                <c:pt idx="42">
                  <c:v>0</c:v>
                </c:pt>
                <c:pt idx="43">
                  <c:v>13.250944254936929</c:v>
                </c:pt>
                <c:pt idx="44">
                  <c:v>13.080583379973076</c:v>
                </c:pt>
                <c:pt idx="45">
                  <c:v>0</c:v>
                </c:pt>
                <c:pt idx="46">
                  <c:v>13.475435094552971</c:v>
                </c:pt>
                <c:pt idx="47">
                  <c:v>0</c:v>
                </c:pt>
                <c:pt idx="48">
                  <c:v>13.596814188598691</c:v>
                </c:pt>
                <c:pt idx="49">
                  <c:v>13.283464058605565</c:v>
                </c:pt>
                <c:pt idx="50">
                  <c:v>0</c:v>
                </c:pt>
                <c:pt idx="51">
                  <c:v>0</c:v>
                </c:pt>
                <c:pt idx="52">
                  <c:v>13.241898703949504</c:v>
                </c:pt>
                <c:pt idx="53">
                  <c:v>13.423059824945373</c:v>
                </c:pt>
                <c:pt idx="54">
                  <c:v>0</c:v>
                </c:pt>
                <c:pt idx="55">
                  <c:v>0</c:v>
                </c:pt>
                <c:pt idx="56">
                  <c:v>13.349903742311522</c:v>
                </c:pt>
                <c:pt idx="57">
                  <c:v>0</c:v>
                </c:pt>
                <c:pt idx="58">
                  <c:v>13.103198707097347</c:v>
                </c:pt>
                <c:pt idx="59">
                  <c:v>0</c:v>
                </c:pt>
                <c:pt idx="60">
                  <c:v>13.543417356260655</c:v>
                </c:pt>
                <c:pt idx="61">
                  <c:v>0</c:v>
                </c:pt>
                <c:pt idx="62">
                  <c:v>13.386955314564712</c:v>
                </c:pt>
                <c:pt idx="63">
                  <c:v>14.13228467035357</c:v>
                </c:pt>
                <c:pt idx="64">
                  <c:v>13.404324746807285</c:v>
                </c:pt>
                <c:pt idx="65">
                  <c:v>0</c:v>
                </c:pt>
                <c:pt idx="66">
                  <c:v>0</c:v>
                </c:pt>
                <c:pt idx="67">
                  <c:v>13.393148595591118</c:v>
                </c:pt>
                <c:pt idx="68">
                  <c:v>0</c:v>
                </c:pt>
                <c:pt idx="69">
                  <c:v>13.245478120288112</c:v>
                </c:pt>
                <c:pt idx="70">
                  <c:v>0</c:v>
                </c:pt>
                <c:pt idx="71">
                  <c:v>13.568008596152882</c:v>
                </c:pt>
                <c:pt idx="72">
                  <c:v>0</c:v>
                </c:pt>
                <c:pt idx="73">
                  <c:v>0</c:v>
                </c:pt>
                <c:pt idx="74">
                  <c:v>13.778079585881645</c:v>
                </c:pt>
                <c:pt idx="75">
                  <c:v>14.309955766203041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656-4164-8FE5-ACD1239FF5B1}"/>
            </c:ext>
          </c:extLst>
        </c:ser>
        <c:ser>
          <c:idx val="4"/>
          <c:order val="4"/>
          <c:spPr>
            <a:solidFill>
              <a:schemeClr val="accent5"/>
            </a:solidFill>
            <a:ln/>
            <a:effectLst/>
            <a:sp3d/>
          </c:spPr>
          <c:val>
            <c:numRef>
              <c:f>'Cos1'!$I$144:$I$259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14.000865771102527</c:v>
                </c:pt>
                <c:pt idx="33">
                  <c:v>0</c:v>
                </c:pt>
                <c:pt idx="34">
                  <c:v>0</c:v>
                </c:pt>
                <c:pt idx="35">
                  <c:v>13.54547968639252</c:v>
                </c:pt>
                <c:pt idx="36">
                  <c:v>13.137283042063929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13.062685751291125</c:v>
                </c:pt>
                <c:pt idx="41">
                  <c:v>13.931293580698185</c:v>
                </c:pt>
                <c:pt idx="42">
                  <c:v>0</c:v>
                </c:pt>
                <c:pt idx="43">
                  <c:v>13.859263521838715</c:v>
                </c:pt>
                <c:pt idx="44">
                  <c:v>14.128104953890626</c:v>
                </c:pt>
                <c:pt idx="45">
                  <c:v>0</c:v>
                </c:pt>
                <c:pt idx="46">
                  <c:v>0</c:v>
                </c:pt>
                <c:pt idx="47">
                  <c:v>13.634916380796746</c:v>
                </c:pt>
                <c:pt idx="48">
                  <c:v>13.722168534008009</c:v>
                </c:pt>
                <c:pt idx="49">
                  <c:v>0</c:v>
                </c:pt>
                <c:pt idx="50">
                  <c:v>0</c:v>
                </c:pt>
                <c:pt idx="51">
                  <c:v>13.71505060982579</c:v>
                </c:pt>
                <c:pt idx="52">
                  <c:v>0</c:v>
                </c:pt>
                <c:pt idx="53">
                  <c:v>14.070391256978748</c:v>
                </c:pt>
                <c:pt idx="54">
                  <c:v>0</c:v>
                </c:pt>
                <c:pt idx="55">
                  <c:v>13.113562008004825</c:v>
                </c:pt>
                <c:pt idx="56">
                  <c:v>0</c:v>
                </c:pt>
                <c:pt idx="57">
                  <c:v>0</c:v>
                </c:pt>
                <c:pt idx="58">
                  <c:v>13.802139945446807</c:v>
                </c:pt>
                <c:pt idx="59">
                  <c:v>0</c:v>
                </c:pt>
                <c:pt idx="60">
                  <c:v>12.937066061009102</c:v>
                </c:pt>
                <c:pt idx="61">
                  <c:v>13.865490697765715</c:v>
                </c:pt>
                <c:pt idx="62">
                  <c:v>0</c:v>
                </c:pt>
                <c:pt idx="63">
                  <c:v>13.35248352461528</c:v>
                </c:pt>
                <c:pt idx="64">
                  <c:v>13.459521399799112</c:v>
                </c:pt>
                <c:pt idx="65">
                  <c:v>13.924034926683291</c:v>
                </c:pt>
                <c:pt idx="66">
                  <c:v>13.264078421259292</c:v>
                </c:pt>
                <c:pt idx="67">
                  <c:v>0</c:v>
                </c:pt>
                <c:pt idx="68">
                  <c:v>0</c:v>
                </c:pt>
                <c:pt idx="69">
                  <c:v>13.266285803682669</c:v>
                </c:pt>
                <c:pt idx="70">
                  <c:v>0</c:v>
                </c:pt>
                <c:pt idx="71">
                  <c:v>13.224517524064003</c:v>
                </c:pt>
                <c:pt idx="72">
                  <c:v>13.207487603292181</c:v>
                </c:pt>
                <c:pt idx="73">
                  <c:v>13.803387459060779</c:v>
                </c:pt>
                <c:pt idx="74">
                  <c:v>13.256371326537234</c:v>
                </c:pt>
                <c:pt idx="75">
                  <c:v>13.331524470427711</c:v>
                </c:pt>
                <c:pt idx="76">
                  <c:v>13.29167514649739</c:v>
                </c:pt>
                <c:pt idx="77">
                  <c:v>14.1995741835097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656-4164-8FE5-ACD1239FF5B1}"/>
            </c:ext>
          </c:extLst>
        </c:ser>
        <c:ser>
          <c:idx val="5"/>
          <c:order val="5"/>
          <c:spPr>
            <a:solidFill>
              <a:schemeClr val="accent6"/>
            </a:solidFill>
            <a:ln/>
            <a:effectLst/>
            <a:sp3d/>
          </c:spPr>
          <c:val>
            <c:numRef>
              <c:f>'Cos1'!$J$144:$J$259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13.249728973404967</c:v>
                </c:pt>
                <c:pt idx="34">
                  <c:v>0</c:v>
                </c:pt>
                <c:pt idx="35">
                  <c:v>13.016908461683215</c:v>
                </c:pt>
                <c:pt idx="36">
                  <c:v>0</c:v>
                </c:pt>
                <c:pt idx="37">
                  <c:v>13.32052223483246</c:v>
                </c:pt>
                <c:pt idx="38">
                  <c:v>0</c:v>
                </c:pt>
                <c:pt idx="39">
                  <c:v>13.337983093761043</c:v>
                </c:pt>
                <c:pt idx="40">
                  <c:v>0</c:v>
                </c:pt>
                <c:pt idx="41">
                  <c:v>0</c:v>
                </c:pt>
                <c:pt idx="42">
                  <c:v>13.879793517525689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14.11074522047749</c:v>
                </c:pt>
                <c:pt idx="48">
                  <c:v>0</c:v>
                </c:pt>
                <c:pt idx="49">
                  <c:v>13.918442406283759</c:v>
                </c:pt>
                <c:pt idx="50">
                  <c:v>13.247991668280493</c:v>
                </c:pt>
                <c:pt idx="51">
                  <c:v>13.875370371033549</c:v>
                </c:pt>
                <c:pt idx="52">
                  <c:v>13.305829475103694</c:v>
                </c:pt>
                <c:pt idx="53">
                  <c:v>13.250940599551779</c:v>
                </c:pt>
                <c:pt idx="54">
                  <c:v>13.273938336479018</c:v>
                </c:pt>
                <c:pt idx="55">
                  <c:v>13.578650095841081</c:v>
                </c:pt>
                <c:pt idx="56">
                  <c:v>13.453202869650614</c:v>
                </c:pt>
                <c:pt idx="57">
                  <c:v>13.79150468346293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13.500702912384602</c:v>
                </c:pt>
                <c:pt idx="64">
                  <c:v>13.595790979070719</c:v>
                </c:pt>
                <c:pt idx="65">
                  <c:v>0</c:v>
                </c:pt>
                <c:pt idx="66">
                  <c:v>13.443187859753296</c:v>
                </c:pt>
                <c:pt idx="67">
                  <c:v>13.29437252308168</c:v>
                </c:pt>
                <c:pt idx="68">
                  <c:v>13.160947431553277</c:v>
                </c:pt>
                <c:pt idx="69">
                  <c:v>13.575854944576857</c:v>
                </c:pt>
                <c:pt idx="70">
                  <c:v>13.963489383398107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13.559727127417561</c:v>
                </c:pt>
                <c:pt idx="76">
                  <c:v>0</c:v>
                </c:pt>
                <c:pt idx="77">
                  <c:v>0</c:v>
                </c:pt>
                <c:pt idx="78">
                  <c:v>13.207350219476515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656-4164-8FE5-ACD1239FF5B1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'Cos1'!$K$144:$K$259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13.559315798186526</c:v>
                </c:pt>
                <c:pt idx="31">
                  <c:v>0</c:v>
                </c:pt>
                <c:pt idx="32">
                  <c:v>13.611693575338013</c:v>
                </c:pt>
                <c:pt idx="33">
                  <c:v>0</c:v>
                </c:pt>
                <c:pt idx="34">
                  <c:v>13.181739287601701</c:v>
                </c:pt>
                <c:pt idx="35">
                  <c:v>13.814696312433323</c:v>
                </c:pt>
                <c:pt idx="36">
                  <c:v>0</c:v>
                </c:pt>
                <c:pt idx="37">
                  <c:v>0</c:v>
                </c:pt>
                <c:pt idx="38">
                  <c:v>13.471328389787216</c:v>
                </c:pt>
                <c:pt idx="39">
                  <c:v>13.553102293591511</c:v>
                </c:pt>
                <c:pt idx="40">
                  <c:v>0</c:v>
                </c:pt>
                <c:pt idx="41">
                  <c:v>13.985991542458711</c:v>
                </c:pt>
                <c:pt idx="42">
                  <c:v>0</c:v>
                </c:pt>
                <c:pt idx="43">
                  <c:v>13.131928557907846</c:v>
                </c:pt>
                <c:pt idx="44">
                  <c:v>13.933878128813264</c:v>
                </c:pt>
                <c:pt idx="45">
                  <c:v>13.692746923133832</c:v>
                </c:pt>
                <c:pt idx="46">
                  <c:v>13.935804419066143</c:v>
                </c:pt>
                <c:pt idx="47">
                  <c:v>13.417166832738095</c:v>
                </c:pt>
                <c:pt idx="48">
                  <c:v>0</c:v>
                </c:pt>
                <c:pt idx="49">
                  <c:v>13.370558422617284</c:v>
                </c:pt>
                <c:pt idx="50">
                  <c:v>0</c:v>
                </c:pt>
                <c:pt idx="51">
                  <c:v>13.366030513983194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13.652084780491927</c:v>
                </c:pt>
                <c:pt idx="58">
                  <c:v>0</c:v>
                </c:pt>
                <c:pt idx="59">
                  <c:v>13.49019664360643</c:v>
                </c:pt>
                <c:pt idx="60">
                  <c:v>13.621075488824337</c:v>
                </c:pt>
                <c:pt idx="61">
                  <c:v>0</c:v>
                </c:pt>
                <c:pt idx="62">
                  <c:v>13.309665292764974</c:v>
                </c:pt>
                <c:pt idx="63">
                  <c:v>0</c:v>
                </c:pt>
                <c:pt idx="64">
                  <c:v>13.364493773520925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13.439713127047096</c:v>
                </c:pt>
                <c:pt idx="69">
                  <c:v>13.527522280448261</c:v>
                </c:pt>
                <c:pt idx="70">
                  <c:v>0</c:v>
                </c:pt>
                <c:pt idx="71">
                  <c:v>14.594922662716989</c:v>
                </c:pt>
                <c:pt idx="72">
                  <c:v>0</c:v>
                </c:pt>
                <c:pt idx="73">
                  <c:v>13.683794696312056</c:v>
                </c:pt>
                <c:pt idx="74">
                  <c:v>0</c:v>
                </c:pt>
                <c:pt idx="75">
                  <c:v>0</c:v>
                </c:pt>
                <c:pt idx="76">
                  <c:v>13.567543327798665</c:v>
                </c:pt>
                <c:pt idx="77">
                  <c:v>13.81925957698985</c:v>
                </c:pt>
                <c:pt idx="78">
                  <c:v>13.723705996508089</c:v>
                </c:pt>
                <c:pt idx="79">
                  <c:v>0</c:v>
                </c:pt>
                <c:pt idx="80">
                  <c:v>0</c:v>
                </c:pt>
                <c:pt idx="81">
                  <c:v>13.666781378889121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656-4164-8FE5-ACD1239FF5B1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'Cos1'!$L$144:$L$259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14.317324615226791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13.920692442750498</c:v>
                </c:pt>
                <c:pt idx="32">
                  <c:v>0</c:v>
                </c:pt>
                <c:pt idx="33">
                  <c:v>13.284984247433853</c:v>
                </c:pt>
                <c:pt idx="34">
                  <c:v>0</c:v>
                </c:pt>
                <c:pt idx="35">
                  <c:v>13.153333673873066</c:v>
                </c:pt>
                <c:pt idx="36">
                  <c:v>0</c:v>
                </c:pt>
                <c:pt idx="37">
                  <c:v>13.228958268809862</c:v>
                </c:pt>
                <c:pt idx="38">
                  <c:v>13.205211132824353</c:v>
                </c:pt>
                <c:pt idx="39">
                  <c:v>0</c:v>
                </c:pt>
                <c:pt idx="40">
                  <c:v>13.406297418621948</c:v>
                </c:pt>
                <c:pt idx="41">
                  <c:v>13.580098346033308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12.992963981705882</c:v>
                </c:pt>
                <c:pt idx="46">
                  <c:v>14.195759936489793</c:v>
                </c:pt>
                <c:pt idx="47">
                  <c:v>13.388515928861104</c:v>
                </c:pt>
                <c:pt idx="48">
                  <c:v>13.342684165809525</c:v>
                </c:pt>
                <c:pt idx="49">
                  <c:v>0</c:v>
                </c:pt>
                <c:pt idx="50">
                  <c:v>13.462857507842426</c:v>
                </c:pt>
                <c:pt idx="51">
                  <c:v>13.406915555156145</c:v>
                </c:pt>
                <c:pt idx="52">
                  <c:v>0</c:v>
                </c:pt>
                <c:pt idx="53">
                  <c:v>12.992752726268829</c:v>
                </c:pt>
                <c:pt idx="54">
                  <c:v>0</c:v>
                </c:pt>
                <c:pt idx="55">
                  <c:v>13.495917420751322</c:v>
                </c:pt>
                <c:pt idx="56">
                  <c:v>13.213812499082884</c:v>
                </c:pt>
                <c:pt idx="57">
                  <c:v>13.020375164930739</c:v>
                </c:pt>
                <c:pt idx="58">
                  <c:v>13.336517769325393</c:v>
                </c:pt>
                <c:pt idx="59">
                  <c:v>12.992563900129525</c:v>
                </c:pt>
                <c:pt idx="60">
                  <c:v>14.049981244612974</c:v>
                </c:pt>
                <c:pt idx="61">
                  <c:v>0</c:v>
                </c:pt>
                <c:pt idx="62">
                  <c:v>0</c:v>
                </c:pt>
                <c:pt idx="63">
                  <c:v>13.349632978791574</c:v>
                </c:pt>
                <c:pt idx="64">
                  <c:v>14.046526184261289</c:v>
                </c:pt>
                <c:pt idx="65">
                  <c:v>13.458810777090704</c:v>
                </c:pt>
                <c:pt idx="66">
                  <c:v>0</c:v>
                </c:pt>
                <c:pt idx="67">
                  <c:v>13.722219170728945</c:v>
                </c:pt>
                <c:pt idx="68">
                  <c:v>0</c:v>
                </c:pt>
                <c:pt idx="69">
                  <c:v>13.538835664061464</c:v>
                </c:pt>
                <c:pt idx="70">
                  <c:v>13.822679251740997</c:v>
                </c:pt>
                <c:pt idx="71">
                  <c:v>13.157343873163425</c:v>
                </c:pt>
                <c:pt idx="72">
                  <c:v>0</c:v>
                </c:pt>
                <c:pt idx="73">
                  <c:v>13.606475953607299</c:v>
                </c:pt>
                <c:pt idx="74">
                  <c:v>0</c:v>
                </c:pt>
                <c:pt idx="75">
                  <c:v>13.845505775156967</c:v>
                </c:pt>
                <c:pt idx="76">
                  <c:v>13.396850300725331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14.010168460866117</c:v>
                </c:pt>
                <c:pt idx="82">
                  <c:v>13.868224927166729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656-4164-8FE5-ACD1239FF5B1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'Cos1'!$M$144:$M$259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13.248789561231607</c:v>
                </c:pt>
                <c:pt idx="28">
                  <c:v>13.844206822515988</c:v>
                </c:pt>
                <c:pt idx="29">
                  <c:v>0</c:v>
                </c:pt>
                <c:pt idx="30">
                  <c:v>0</c:v>
                </c:pt>
                <c:pt idx="31">
                  <c:v>13.082797932371848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13.784701789988867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13.67129690912984</c:v>
                </c:pt>
                <c:pt idx="41">
                  <c:v>0</c:v>
                </c:pt>
                <c:pt idx="42">
                  <c:v>14.254290614262151</c:v>
                </c:pt>
                <c:pt idx="43">
                  <c:v>13.706726314561038</c:v>
                </c:pt>
                <c:pt idx="44">
                  <c:v>0</c:v>
                </c:pt>
                <c:pt idx="45">
                  <c:v>13.027691403684557</c:v>
                </c:pt>
                <c:pt idx="46">
                  <c:v>13.408912092449505</c:v>
                </c:pt>
                <c:pt idx="47">
                  <c:v>0</c:v>
                </c:pt>
                <c:pt idx="48">
                  <c:v>13.188282887099572</c:v>
                </c:pt>
                <c:pt idx="49">
                  <c:v>13.209036222536099</c:v>
                </c:pt>
                <c:pt idx="50">
                  <c:v>13.84073511467043</c:v>
                </c:pt>
                <c:pt idx="51">
                  <c:v>13.844762262651127</c:v>
                </c:pt>
                <c:pt idx="52">
                  <c:v>0</c:v>
                </c:pt>
                <c:pt idx="53">
                  <c:v>13.7312873133978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14.737367995455505</c:v>
                </c:pt>
                <c:pt idx="59">
                  <c:v>0</c:v>
                </c:pt>
                <c:pt idx="60">
                  <c:v>14.284009771860511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13.590620062924044</c:v>
                </c:pt>
                <c:pt idx="65">
                  <c:v>13.455011688473403</c:v>
                </c:pt>
                <c:pt idx="66">
                  <c:v>13.819987873377915</c:v>
                </c:pt>
                <c:pt idx="67">
                  <c:v>0</c:v>
                </c:pt>
                <c:pt idx="68">
                  <c:v>0</c:v>
                </c:pt>
                <c:pt idx="69">
                  <c:v>13.214083166914072</c:v>
                </c:pt>
                <c:pt idx="70">
                  <c:v>0</c:v>
                </c:pt>
                <c:pt idx="71">
                  <c:v>0</c:v>
                </c:pt>
                <c:pt idx="72">
                  <c:v>12.944635388639552</c:v>
                </c:pt>
                <c:pt idx="73">
                  <c:v>13.863893908974916</c:v>
                </c:pt>
                <c:pt idx="74">
                  <c:v>0</c:v>
                </c:pt>
                <c:pt idx="75">
                  <c:v>13.847280769469412</c:v>
                </c:pt>
                <c:pt idx="76">
                  <c:v>0</c:v>
                </c:pt>
                <c:pt idx="77">
                  <c:v>0</c:v>
                </c:pt>
                <c:pt idx="78">
                  <c:v>13.501465281558117</c:v>
                </c:pt>
                <c:pt idx="79">
                  <c:v>14.185253095618821</c:v>
                </c:pt>
                <c:pt idx="80">
                  <c:v>0</c:v>
                </c:pt>
                <c:pt idx="81">
                  <c:v>13.518284887850223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656-4164-8FE5-ACD1239FF5B1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'Cos1'!$N$144:$N$259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13.694037613287964</c:v>
                </c:pt>
                <c:pt idx="26">
                  <c:v>0</c:v>
                </c:pt>
                <c:pt idx="27">
                  <c:v>13.776710261955445</c:v>
                </c:pt>
                <c:pt idx="28">
                  <c:v>0</c:v>
                </c:pt>
                <c:pt idx="29">
                  <c:v>0</c:v>
                </c:pt>
                <c:pt idx="30">
                  <c:v>13.070647668238546</c:v>
                </c:pt>
                <c:pt idx="31">
                  <c:v>13.280520323987592</c:v>
                </c:pt>
                <c:pt idx="32">
                  <c:v>13.315249069766468</c:v>
                </c:pt>
                <c:pt idx="33">
                  <c:v>13.535522602652788</c:v>
                </c:pt>
                <c:pt idx="34">
                  <c:v>0</c:v>
                </c:pt>
                <c:pt idx="35">
                  <c:v>0</c:v>
                </c:pt>
                <c:pt idx="36">
                  <c:v>13.281352717735084</c:v>
                </c:pt>
                <c:pt idx="37">
                  <c:v>12.967816285438285</c:v>
                </c:pt>
                <c:pt idx="38">
                  <c:v>13.779945517962297</c:v>
                </c:pt>
                <c:pt idx="39">
                  <c:v>0</c:v>
                </c:pt>
                <c:pt idx="40">
                  <c:v>14.292213969340498</c:v>
                </c:pt>
                <c:pt idx="41">
                  <c:v>13.761125380885712</c:v>
                </c:pt>
                <c:pt idx="42">
                  <c:v>13.111167039053221</c:v>
                </c:pt>
                <c:pt idx="43">
                  <c:v>13.430448368953591</c:v>
                </c:pt>
                <c:pt idx="44">
                  <c:v>0</c:v>
                </c:pt>
                <c:pt idx="45">
                  <c:v>13.148106541733323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13.122592158397209</c:v>
                </c:pt>
                <c:pt idx="50">
                  <c:v>13.457838011102188</c:v>
                </c:pt>
                <c:pt idx="51">
                  <c:v>14.297519777423645</c:v>
                </c:pt>
                <c:pt idx="52">
                  <c:v>13.954083238927915</c:v>
                </c:pt>
                <c:pt idx="53">
                  <c:v>14.05111140729028</c:v>
                </c:pt>
                <c:pt idx="54">
                  <c:v>13.408029552958821</c:v>
                </c:pt>
                <c:pt idx="55">
                  <c:v>0</c:v>
                </c:pt>
                <c:pt idx="56">
                  <c:v>13.556358593515288</c:v>
                </c:pt>
                <c:pt idx="57">
                  <c:v>0</c:v>
                </c:pt>
                <c:pt idx="58">
                  <c:v>13.417042168733845</c:v>
                </c:pt>
                <c:pt idx="59">
                  <c:v>0</c:v>
                </c:pt>
                <c:pt idx="60">
                  <c:v>13.13684972678152</c:v>
                </c:pt>
                <c:pt idx="61">
                  <c:v>13.456567189399246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13.251327899261801</c:v>
                </c:pt>
                <c:pt idx="66">
                  <c:v>0</c:v>
                </c:pt>
                <c:pt idx="67">
                  <c:v>0</c:v>
                </c:pt>
                <c:pt idx="68">
                  <c:v>13.412091618476525</c:v>
                </c:pt>
                <c:pt idx="69">
                  <c:v>13.459835603907434</c:v>
                </c:pt>
                <c:pt idx="70">
                  <c:v>13.135344974241015</c:v>
                </c:pt>
                <c:pt idx="71">
                  <c:v>13.611397199278983</c:v>
                </c:pt>
                <c:pt idx="72">
                  <c:v>0</c:v>
                </c:pt>
                <c:pt idx="73">
                  <c:v>13.833766544018467</c:v>
                </c:pt>
                <c:pt idx="74">
                  <c:v>13.127686169208911</c:v>
                </c:pt>
                <c:pt idx="75">
                  <c:v>13.516848587536153</c:v>
                </c:pt>
                <c:pt idx="76">
                  <c:v>0</c:v>
                </c:pt>
                <c:pt idx="77">
                  <c:v>13.595984253238699</c:v>
                </c:pt>
                <c:pt idx="78">
                  <c:v>13.569536593246253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13.658771938792619</c:v>
                </c:pt>
                <c:pt idx="83">
                  <c:v>0</c:v>
                </c:pt>
                <c:pt idx="84">
                  <c:v>13.419012652986781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656-4164-8FE5-ACD1239FF5B1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'Cos1'!$O$144:$O$259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14.071561873198144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14.063580277310134</c:v>
                </c:pt>
                <c:pt idx="27">
                  <c:v>13.737371573345971</c:v>
                </c:pt>
                <c:pt idx="28">
                  <c:v>13.860985969541906</c:v>
                </c:pt>
                <c:pt idx="29">
                  <c:v>13.250702933498072</c:v>
                </c:pt>
                <c:pt idx="30">
                  <c:v>0</c:v>
                </c:pt>
                <c:pt idx="31">
                  <c:v>13.093775281037264</c:v>
                </c:pt>
                <c:pt idx="32">
                  <c:v>13.723793370913755</c:v>
                </c:pt>
                <c:pt idx="33">
                  <c:v>0</c:v>
                </c:pt>
                <c:pt idx="34">
                  <c:v>0</c:v>
                </c:pt>
                <c:pt idx="35">
                  <c:v>13.772366087590584</c:v>
                </c:pt>
                <c:pt idx="36">
                  <c:v>0</c:v>
                </c:pt>
                <c:pt idx="37">
                  <c:v>13.511930128635635</c:v>
                </c:pt>
                <c:pt idx="38">
                  <c:v>0</c:v>
                </c:pt>
                <c:pt idx="39">
                  <c:v>14.142173829814164</c:v>
                </c:pt>
                <c:pt idx="40">
                  <c:v>0</c:v>
                </c:pt>
                <c:pt idx="41">
                  <c:v>13.981014713180496</c:v>
                </c:pt>
                <c:pt idx="42">
                  <c:v>0</c:v>
                </c:pt>
                <c:pt idx="43">
                  <c:v>13.526612564252545</c:v>
                </c:pt>
                <c:pt idx="44">
                  <c:v>13.517373407588595</c:v>
                </c:pt>
                <c:pt idx="45">
                  <c:v>0</c:v>
                </c:pt>
                <c:pt idx="46">
                  <c:v>13.342248928276618</c:v>
                </c:pt>
                <c:pt idx="47">
                  <c:v>13.035584415537205</c:v>
                </c:pt>
                <c:pt idx="48">
                  <c:v>0</c:v>
                </c:pt>
                <c:pt idx="49">
                  <c:v>13.637089774330875</c:v>
                </c:pt>
                <c:pt idx="50">
                  <c:v>0</c:v>
                </c:pt>
                <c:pt idx="51">
                  <c:v>0</c:v>
                </c:pt>
                <c:pt idx="52">
                  <c:v>13.564996688526781</c:v>
                </c:pt>
                <c:pt idx="53">
                  <c:v>0</c:v>
                </c:pt>
                <c:pt idx="54">
                  <c:v>13.354216038609021</c:v>
                </c:pt>
                <c:pt idx="55">
                  <c:v>0</c:v>
                </c:pt>
                <c:pt idx="56">
                  <c:v>13.336208490878505</c:v>
                </c:pt>
                <c:pt idx="57">
                  <c:v>13.804639571478022</c:v>
                </c:pt>
                <c:pt idx="58">
                  <c:v>13.467957176496339</c:v>
                </c:pt>
                <c:pt idx="59">
                  <c:v>0</c:v>
                </c:pt>
                <c:pt idx="60">
                  <c:v>0</c:v>
                </c:pt>
                <c:pt idx="61">
                  <c:v>13.119360160237001</c:v>
                </c:pt>
                <c:pt idx="62">
                  <c:v>13.330399567222578</c:v>
                </c:pt>
                <c:pt idx="63">
                  <c:v>0</c:v>
                </c:pt>
                <c:pt idx="64">
                  <c:v>13.159582230870848</c:v>
                </c:pt>
                <c:pt idx="65">
                  <c:v>13.69141128915431</c:v>
                </c:pt>
                <c:pt idx="66">
                  <c:v>13.927727508062629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13.666725250542846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13.249688649791432</c:v>
                </c:pt>
                <c:pt idx="76">
                  <c:v>13.588005444748635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13.589342392846865</c:v>
                </c:pt>
                <c:pt idx="81">
                  <c:v>13.742374334175997</c:v>
                </c:pt>
                <c:pt idx="82">
                  <c:v>12.910491802118335</c:v>
                </c:pt>
                <c:pt idx="83">
                  <c:v>13.094802400749659</c:v>
                </c:pt>
                <c:pt idx="84">
                  <c:v>13.613364469709227</c:v>
                </c:pt>
                <c:pt idx="85">
                  <c:v>13.310284309602729</c:v>
                </c:pt>
                <c:pt idx="86">
                  <c:v>13.159768504017592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656-4164-8FE5-ACD1239FF5B1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'Cos1'!$P$144:$P$259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13.469088985817844</c:v>
                </c:pt>
                <c:pt idx="22">
                  <c:v>13.281373166349162</c:v>
                </c:pt>
                <c:pt idx="23">
                  <c:v>13.581818292572278</c:v>
                </c:pt>
                <c:pt idx="24">
                  <c:v>0</c:v>
                </c:pt>
                <c:pt idx="25">
                  <c:v>0</c:v>
                </c:pt>
                <c:pt idx="26">
                  <c:v>13.508442851387858</c:v>
                </c:pt>
                <c:pt idx="27">
                  <c:v>13.307883093469369</c:v>
                </c:pt>
                <c:pt idx="28">
                  <c:v>13.045791646478513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13.838064764621405</c:v>
                </c:pt>
                <c:pt idx="34">
                  <c:v>0</c:v>
                </c:pt>
                <c:pt idx="35">
                  <c:v>13.58422263717309</c:v>
                </c:pt>
                <c:pt idx="36">
                  <c:v>0</c:v>
                </c:pt>
                <c:pt idx="37">
                  <c:v>0</c:v>
                </c:pt>
                <c:pt idx="38">
                  <c:v>13.667836643632373</c:v>
                </c:pt>
                <c:pt idx="39">
                  <c:v>0</c:v>
                </c:pt>
                <c:pt idx="40">
                  <c:v>13.231083294184867</c:v>
                </c:pt>
                <c:pt idx="41">
                  <c:v>13.702704469172748</c:v>
                </c:pt>
                <c:pt idx="42">
                  <c:v>14.252484087935811</c:v>
                </c:pt>
                <c:pt idx="43">
                  <c:v>13.053721146285666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13.341225736048216</c:v>
                </c:pt>
                <c:pt idx="48">
                  <c:v>13.939921163377907</c:v>
                </c:pt>
                <c:pt idx="49">
                  <c:v>13.957835865942883</c:v>
                </c:pt>
                <c:pt idx="50">
                  <c:v>13.841540910069897</c:v>
                </c:pt>
                <c:pt idx="51">
                  <c:v>13.176841939357976</c:v>
                </c:pt>
                <c:pt idx="52">
                  <c:v>12.980010420285153</c:v>
                </c:pt>
                <c:pt idx="53">
                  <c:v>13.60689973653459</c:v>
                </c:pt>
                <c:pt idx="54">
                  <c:v>13.162022245565334</c:v>
                </c:pt>
                <c:pt idx="55">
                  <c:v>0</c:v>
                </c:pt>
                <c:pt idx="56">
                  <c:v>0</c:v>
                </c:pt>
                <c:pt idx="57">
                  <c:v>13.068841262983915</c:v>
                </c:pt>
                <c:pt idx="58">
                  <c:v>14.264896885731728</c:v>
                </c:pt>
                <c:pt idx="59">
                  <c:v>0</c:v>
                </c:pt>
                <c:pt idx="60">
                  <c:v>13.994995125830517</c:v>
                </c:pt>
                <c:pt idx="61">
                  <c:v>13.560665080404814</c:v>
                </c:pt>
                <c:pt idx="62">
                  <c:v>13.276416993700721</c:v>
                </c:pt>
                <c:pt idx="63">
                  <c:v>0</c:v>
                </c:pt>
                <c:pt idx="64">
                  <c:v>13.735009727847729</c:v>
                </c:pt>
                <c:pt idx="65">
                  <c:v>13.716712251587955</c:v>
                </c:pt>
                <c:pt idx="66">
                  <c:v>13.293717139000648</c:v>
                </c:pt>
                <c:pt idx="67">
                  <c:v>13.666930083933897</c:v>
                </c:pt>
                <c:pt idx="68">
                  <c:v>0</c:v>
                </c:pt>
                <c:pt idx="69">
                  <c:v>0</c:v>
                </c:pt>
                <c:pt idx="70">
                  <c:v>13.143471194450969</c:v>
                </c:pt>
                <c:pt idx="71">
                  <c:v>13.179702561686369</c:v>
                </c:pt>
                <c:pt idx="72">
                  <c:v>0</c:v>
                </c:pt>
                <c:pt idx="73">
                  <c:v>13.125185454355599</c:v>
                </c:pt>
                <c:pt idx="74">
                  <c:v>0</c:v>
                </c:pt>
                <c:pt idx="75">
                  <c:v>0</c:v>
                </c:pt>
                <c:pt idx="76">
                  <c:v>13.078616295923954</c:v>
                </c:pt>
                <c:pt idx="77">
                  <c:v>13.061989360326468</c:v>
                </c:pt>
                <c:pt idx="78">
                  <c:v>13.520265348135585</c:v>
                </c:pt>
                <c:pt idx="79">
                  <c:v>0</c:v>
                </c:pt>
                <c:pt idx="80">
                  <c:v>0</c:v>
                </c:pt>
                <c:pt idx="81">
                  <c:v>13.519395452069187</c:v>
                </c:pt>
                <c:pt idx="82">
                  <c:v>0</c:v>
                </c:pt>
                <c:pt idx="83">
                  <c:v>13.282326365723234</c:v>
                </c:pt>
                <c:pt idx="84">
                  <c:v>14.058249651421818</c:v>
                </c:pt>
                <c:pt idx="85">
                  <c:v>0</c:v>
                </c:pt>
                <c:pt idx="86">
                  <c:v>0</c:v>
                </c:pt>
                <c:pt idx="87">
                  <c:v>13.67261269982899</c:v>
                </c:pt>
                <c:pt idx="88">
                  <c:v>13.220701566973036</c:v>
                </c:pt>
                <c:pt idx="89">
                  <c:v>13.215414146978121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E656-4164-8FE5-ACD1239FF5B1}"/>
            </c:ext>
          </c:extLst>
        </c:ser>
        <c:ser>
          <c:idx val="12"/>
          <c:order val="12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'Cos1'!$Q$144:$Q$259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13.031853236768056</c:v>
                </c:pt>
                <c:pt idx="23">
                  <c:v>13.206650504346836</c:v>
                </c:pt>
                <c:pt idx="24">
                  <c:v>13.447521600747367</c:v>
                </c:pt>
                <c:pt idx="25">
                  <c:v>0</c:v>
                </c:pt>
                <c:pt idx="26">
                  <c:v>0</c:v>
                </c:pt>
                <c:pt idx="27">
                  <c:v>13.237845226861614</c:v>
                </c:pt>
                <c:pt idx="28">
                  <c:v>13.717505739362322</c:v>
                </c:pt>
                <c:pt idx="29">
                  <c:v>0</c:v>
                </c:pt>
                <c:pt idx="30">
                  <c:v>0</c:v>
                </c:pt>
                <c:pt idx="31">
                  <c:v>13.70300791923407</c:v>
                </c:pt>
                <c:pt idx="32">
                  <c:v>13.274738445372751</c:v>
                </c:pt>
                <c:pt idx="33">
                  <c:v>13.76326997148014</c:v>
                </c:pt>
                <c:pt idx="34">
                  <c:v>0</c:v>
                </c:pt>
                <c:pt idx="35">
                  <c:v>13.601013710919323</c:v>
                </c:pt>
                <c:pt idx="36">
                  <c:v>13.380978721536412</c:v>
                </c:pt>
                <c:pt idx="37">
                  <c:v>0</c:v>
                </c:pt>
                <c:pt idx="38">
                  <c:v>13.790530748998634</c:v>
                </c:pt>
                <c:pt idx="39">
                  <c:v>0</c:v>
                </c:pt>
                <c:pt idx="40">
                  <c:v>13.638876953753076</c:v>
                </c:pt>
                <c:pt idx="41">
                  <c:v>0</c:v>
                </c:pt>
                <c:pt idx="42">
                  <c:v>13.055378713676312</c:v>
                </c:pt>
                <c:pt idx="43">
                  <c:v>13.01867678653859</c:v>
                </c:pt>
                <c:pt idx="44">
                  <c:v>13.933306547295714</c:v>
                </c:pt>
                <c:pt idx="45">
                  <c:v>13.22205151779672</c:v>
                </c:pt>
                <c:pt idx="46">
                  <c:v>0</c:v>
                </c:pt>
                <c:pt idx="47">
                  <c:v>13.240294587212841</c:v>
                </c:pt>
                <c:pt idx="48">
                  <c:v>13.418026040433361</c:v>
                </c:pt>
                <c:pt idx="49">
                  <c:v>14.206788109652253</c:v>
                </c:pt>
                <c:pt idx="50">
                  <c:v>13.026544499653843</c:v>
                </c:pt>
                <c:pt idx="51">
                  <c:v>0</c:v>
                </c:pt>
                <c:pt idx="52">
                  <c:v>13.501481706054562</c:v>
                </c:pt>
                <c:pt idx="53">
                  <c:v>13.113459679908955</c:v>
                </c:pt>
                <c:pt idx="54">
                  <c:v>0</c:v>
                </c:pt>
                <c:pt idx="55">
                  <c:v>13.271550043675026</c:v>
                </c:pt>
                <c:pt idx="56">
                  <c:v>13.376917142782132</c:v>
                </c:pt>
                <c:pt idx="57">
                  <c:v>13.018162913857443</c:v>
                </c:pt>
                <c:pt idx="58">
                  <c:v>13.643936053510574</c:v>
                </c:pt>
                <c:pt idx="59">
                  <c:v>13.722670934690866</c:v>
                </c:pt>
                <c:pt idx="60">
                  <c:v>0</c:v>
                </c:pt>
                <c:pt idx="61">
                  <c:v>13.531471891633519</c:v>
                </c:pt>
                <c:pt idx="62">
                  <c:v>0</c:v>
                </c:pt>
                <c:pt idx="63">
                  <c:v>13.801808999581914</c:v>
                </c:pt>
                <c:pt idx="64">
                  <c:v>0</c:v>
                </c:pt>
                <c:pt idx="65">
                  <c:v>13.631581747208308</c:v>
                </c:pt>
                <c:pt idx="66">
                  <c:v>14.130652616590714</c:v>
                </c:pt>
                <c:pt idx="67">
                  <c:v>13.143696794198551</c:v>
                </c:pt>
                <c:pt idx="68">
                  <c:v>0</c:v>
                </c:pt>
                <c:pt idx="69">
                  <c:v>0</c:v>
                </c:pt>
                <c:pt idx="70">
                  <c:v>13.276682342190883</c:v>
                </c:pt>
                <c:pt idx="71">
                  <c:v>13.324215556445578</c:v>
                </c:pt>
                <c:pt idx="72">
                  <c:v>0</c:v>
                </c:pt>
                <c:pt idx="73">
                  <c:v>13.347756292984721</c:v>
                </c:pt>
                <c:pt idx="74">
                  <c:v>13.584907639035615</c:v>
                </c:pt>
                <c:pt idx="75">
                  <c:v>13.306544040100308</c:v>
                </c:pt>
                <c:pt idx="76">
                  <c:v>14.235582730325143</c:v>
                </c:pt>
                <c:pt idx="77">
                  <c:v>13.02820756181301</c:v>
                </c:pt>
                <c:pt idx="78">
                  <c:v>0</c:v>
                </c:pt>
                <c:pt idx="79">
                  <c:v>0</c:v>
                </c:pt>
                <c:pt idx="80">
                  <c:v>13.794947542195093</c:v>
                </c:pt>
                <c:pt idx="81">
                  <c:v>13.969841843232352</c:v>
                </c:pt>
                <c:pt idx="82">
                  <c:v>13.774815030305241</c:v>
                </c:pt>
                <c:pt idx="83">
                  <c:v>13.624678556691462</c:v>
                </c:pt>
                <c:pt idx="84">
                  <c:v>13.514163092292339</c:v>
                </c:pt>
                <c:pt idx="85">
                  <c:v>0</c:v>
                </c:pt>
                <c:pt idx="86">
                  <c:v>14.048994225806791</c:v>
                </c:pt>
                <c:pt idx="87">
                  <c:v>13.291571962176823</c:v>
                </c:pt>
                <c:pt idx="88">
                  <c:v>0</c:v>
                </c:pt>
                <c:pt idx="89">
                  <c:v>13.055183122604063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E656-4164-8FE5-ACD1239FF5B1}"/>
            </c:ext>
          </c:extLst>
        </c:ser>
        <c:ser>
          <c:idx val="13"/>
          <c:order val="13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'Cos1'!$R$144:$R$259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14.241723250282998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14.192426661125175</c:v>
                </c:pt>
                <c:pt idx="24">
                  <c:v>13.044383535229263</c:v>
                </c:pt>
                <c:pt idx="25">
                  <c:v>13.58504146121852</c:v>
                </c:pt>
                <c:pt idx="26">
                  <c:v>0</c:v>
                </c:pt>
                <c:pt idx="27">
                  <c:v>13.60165645290572</c:v>
                </c:pt>
                <c:pt idx="28">
                  <c:v>0</c:v>
                </c:pt>
                <c:pt idx="29">
                  <c:v>0</c:v>
                </c:pt>
                <c:pt idx="30">
                  <c:v>14.258679177910716</c:v>
                </c:pt>
                <c:pt idx="31">
                  <c:v>13.245422591720201</c:v>
                </c:pt>
                <c:pt idx="32">
                  <c:v>13.25109044511988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13.400396367307106</c:v>
                </c:pt>
                <c:pt idx="37">
                  <c:v>13.501569977082406</c:v>
                </c:pt>
                <c:pt idx="38">
                  <c:v>13.223693184751564</c:v>
                </c:pt>
                <c:pt idx="39">
                  <c:v>13.828172169097645</c:v>
                </c:pt>
                <c:pt idx="40">
                  <c:v>12.985552657145622</c:v>
                </c:pt>
                <c:pt idx="41">
                  <c:v>13.310654022312292</c:v>
                </c:pt>
                <c:pt idx="42">
                  <c:v>13.182488835694571</c:v>
                </c:pt>
                <c:pt idx="43">
                  <c:v>13.179064660168148</c:v>
                </c:pt>
                <c:pt idx="44">
                  <c:v>0</c:v>
                </c:pt>
                <c:pt idx="45">
                  <c:v>13.521470871667242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14.100969871391039</c:v>
                </c:pt>
                <c:pt idx="50">
                  <c:v>14.738241318288564</c:v>
                </c:pt>
                <c:pt idx="51">
                  <c:v>0</c:v>
                </c:pt>
                <c:pt idx="52">
                  <c:v>0</c:v>
                </c:pt>
                <c:pt idx="53">
                  <c:v>13.775895758186133</c:v>
                </c:pt>
                <c:pt idx="54">
                  <c:v>13.072120067919871</c:v>
                </c:pt>
                <c:pt idx="55">
                  <c:v>13.293233241684549</c:v>
                </c:pt>
                <c:pt idx="56">
                  <c:v>0</c:v>
                </c:pt>
                <c:pt idx="57">
                  <c:v>0</c:v>
                </c:pt>
                <c:pt idx="58">
                  <c:v>13.771351530962335</c:v>
                </c:pt>
                <c:pt idx="59">
                  <c:v>13.183173006576729</c:v>
                </c:pt>
                <c:pt idx="60">
                  <c:v>13.555015808753263</c:v>
                </c:pt>
                <c:pt idx="61">
                  <c:v>13.613394617092883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13.716304322318615</c:v>
                </c:pt>
                <c:pt idx="66">
                  <c:v>13.48912915541794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13.705839774133072</c:v>
                </c:pt>
                <c:pt idx="72">
                  <c:v>0</c:v>
                </c:pt>
                <c:pt idx="73">
                  <c:v>0</c:v>
                </c:pt>
                <c:pt idx="74">
                  <c:v>13.569359276805129</c:v>
                </c:pt>
                <c:pt idx="75">
                  <c:v>0</c:v>
                </c:pt>
                <c:pt idx="76">
                  <c:v>13.449897834587171</c:v>
                </c:pt>
                <c:pt idx="77">
                  <c:v>0</c:v>
                </c:pt>
                <c:pt idx="78">
                  <c:v>0</c:v>
                </c:pt>
                <c:pt idx="79">
                  <c:v>13.205949660049082</c:v>
                </c:pt>
                <c:pt idx="80">
                  <c:v>0</c:v>
                </c:pt>
                <c:pt idx="81">
                  <c:v>13.806630998813054</c:v>
                </c:pt>
                <c:pt idx="82">
                  <c:v>13.125236723229728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13.21698224181902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13.82104655825955</c:v>
                </c:pt>
                <c:pt idx="92">
                  <c:v>14.172354629424071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E656-4164-8FE5-ACD1239FF5B1}"/>
            </c:ext>
          </c:extLst>
        </c:ser>
        <c:ser>
          <c:idx val="14"/>
          <c:order val="14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'Cos1'!$S$144:$S$259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13.679526464821667</c:v>
                </c:pt>
                <c:pt idx="19">
                  <c:v>13.340494680431853</c:v>
                </c:pt>
                <c:pt idx="20">
                  <c:v>13.096923389072108</c:v>
                </c:pt>
                <c:pt idx="21">
                  <c:v>0</c:v>
                </c:pt>
                <c:pt idx="22">
                  <c:v>14.061602307455145</c:v>
                </c:pt>
                <c:pt idx="23">
                  <c:v>13.240129726912322</c:v>
                </c:pt>
                <c:pt idx="24">
                  <c:v>0</c:v>
                </c:pt>
                <c:pt idx="25">
                  <c:v>13.509856832325561</c:v>
                </c:pt>
                <c:pt idx="26">
                  <c:v>14.15176519391161</c:v>
                </c:pt>
                <c:pt idx="27">
                  <c:v>13.044164686315753</c:v>
                </c:pt>
                <c:pt idx="28">
                  <c:v>13.377406433289673</c:v>
                </c:pt>
                <c:pt idx="29">
                  <c:v>14.165200538247326</c:v>
                </c:pt>
                <c:pt idx="30">
                  <c:v>0</c:v>
                </c:pt>
                <c:pt idx="31">
                  <c:v>0</c:v>
                </c:pt>
                <c:pt idx="32">
                  <c:v>13.898524438509709</c:v>
                </c:pt>
                <c:pt idx="33">
                  <c:v>13.664379627587127</c:v>
                </c:pt>
                <c:pt idx="34">
                  <c:v>13.584960156453636</c:v>
                </c:pt>
                <c:pt idx="35">
                  <c:v>13.363882624571803</c:v>
                </c:pt>
                <c:pt idx="36">
                  <c:v>13.102895541128476</c:v>
                </c:pt>
                <c:pt idx="37">
                  <c:v>13.355823968566289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13.170288271103727</c:v>
                </c:pt>
                <c:pt idx="42">
                  <c:v>0</c:v>
                </c:pt>
                <c:pt idx="43">
                  <c:v>13.475622527186527</c:v>
                </c:pt>
                <c:pt idx="44">
                  <c:v>13.327166780441859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13.104878209905479</c:v>
                </c:pt>
                <c:pt idx="50">
                  <c:v>13.392016846854315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13.539072960815531</c:v>
                </c:pt>
                <c:pt idx="55">
                  <c:v>13.177205964090959</c:v>
                </c:pt>
                <c:pt idx="56">
                  <c:v>0</c:v>
                </c:pt>
                <c:pt idx="57">
                  <c:v>13.504189397416058</c:v>
                </c:pt>
                <c:pt idx="58">
                  <c:v>13.488854475379167</c:v>
                </c:pt>
                <c:pt idx="59">
                  <c:v>13.418217573818712</c:v>
                </c:pt>
                <c:pt idx="60">
                  <c:v>0</c:v>
                </c:pt>
                <c:pt idx="61">
                  <c:v>13.462102876913976</c:v>
                </c:pt>
                <c:pt idx="62">
                  <c:v>13.88046658954412</c:v>
                </c:pt>
                <c:pt idx="63">
                  <c:v>0</c:v>
                </c:pt>
                <c:pt idx="64">
                  <c:v>13.498988351219124</c:v>
                </c:pt>
                <c:pt idx="65">
                  <c:v>13.206055061492048</c:v>
                </c:pt>
                <c:pt idx="66">
                  <c:v>13.728516104759766</c:v>
                </c:pt>
                <c:pt idx="67">
                  <c:v>0</c:v>
                </c:pt>
                <c:pt idx="68">
                  <c:v>0</c:v>
                </c:pt>
                <c:pt idx="69">
                  <c:v>13.865154925711511</c:v>
                </c:pt>
                <c:pt idx="70">
                  <c:v>13.711816926770862</c:v>
                </c:pt>
                <c:pt idx="71">
                  <c:v>0</c:v>
                </c:pt>
                <c:pt idx="72">
                  <c:v>13.724132856646719</c:v>
                </c:pt>
                <c:pt idx="73">
                  <c:v>0</c:v>
                </c:pt>
                <c:pt idx="74">
                  <c:v>13.07122970791362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13.276930313670237</c:v>
                </c:pt>
                <c:pt idx="79">
                  <c:v>0</c:v>
                </c:pt>
                <c:pt idx="80">
                  <c:v>13.541953474458236</c:v>
                </c:pt>
                <c:pt idx="81">
                  <c:v>13.395227638831361</c:v>
                </c:pt>
                <c:pt idx="82">
                  <c:v>0</c:v>
                </c:pt>
                <c:pt idx="83">
                  <c:v>0</c:v>
                </c:pt>
                <c:pt idx="84">
                  <c:v>13.217132418269323</c:v>
                </c:pt>
                <c:pt idx="85">
                  <c:v>0</c:v>
                </c:pt>
                <c:pt idx="86">
                  <c:v>14.294822113597338</c:v>
                </c:pt>
                <c:pt idx="87">
                  <c:v>0</c:v>
                </c:pt>
                <c:pt idx="88">
                  <c:v>0</c:v>
                </c:pt>
                <c:pt idx="89">
                  <c:v>13.702002493808015</c:v>
                </c:pt>
                <c:pt idx="90">
                  <c:v>13.473886774848401</c:v>
                </c:pt>
                <c:pt idx="91">
                  <c:v>13.187970293061557</c:v>
                </c:pt>
                <c:pt idx="92">
                  <c:v>13.732647024409088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656-4164-8FE5-ACD1239FF5B1}"/>
            </c:ext>
          </c:extLst>
        </c:ser>
        <c:ser>
          <c:idx val="15"/>
          <c:order val="15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'Cos1'!$T$144:$T$259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14.350505804160196</c:v>
                </c:pt>
                <c:pt idx="17">
                  <c:v>13.048992479970678</c:v>
                </c:pt>
                <c:pt idx="18">
                  <c:v>0</c:v>
                </c:pt>
                <c:pt idx="19">
                  <c:v>13.216151381559047</c:v>
                </c:pt>
                <c:pt idx="20">
                  <c:v>13.533200543329727</c:v>
                </c:pt>
                <c:pt idx="21">
                  <c:v>13.442816726087601</c:v>
                </c:pt>
                <c:pt idx="22">
                  <c:v>13.193696321331283</c:v>
                </c:pt>
                <c:pt idx="23">
                  <c:v>13.685425528767377</c:v>
                </c:pt>
                <c:pt idx="24">
                  <c:v>0</c:v>
                </c:pt>
                <c:pt idx="25">
                  <c:v>0</c:v>
                </c:pt>
                <c:pt idx="26">
                  <c:v>13.324308182881712</c:v>
                </c:pt>
                <c:pt idx="27">
                  <c:v>13.792293611928649</c:v>
                </c:pt>
                <c:pt idx="28">
                  <c:v>0</c:v>
                </c:pt>
                <c:pt idx="29">
                  <c:v>13.565696733446075</c:v>
                </c:pt>
                <c:pt idx="30">
                  <c:v>13.474448651454185</c:v>
                </c:pt>
                <c:pt idx="31">
                  <c:v>13.599754838064285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13.582975332653239</c:v>
                </c:pt>
                <c:pt idx="36">
                  <c:v>0</c:v>
                </c:pt>
                <c:pt idx="37">
                  <c:v>0</c:v>
                </c:pt>
                <c:pt idx="38">
                  <c:v>13.801780209758775</c:v>
                </c:pt>
                <c:pt idx="39">
                  <c:v>13.308850292228589</c:v>
                </c:pt>
                <c:pt idx="40">
                  <c:v>13.748501613975126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13.595713314797804</c:v>
                </c:pt>
                <c:pt idx="46">
                  <c:v>14.82611498928607</c:v>
                </c:pt>
                <c:pt idx="47">
                  <c:v>13.130485262588481</c:v>
                </c:pt>
                <c:pt idx="48">
                  <c:v>0</c:v>
                </c:pt>
                <c:pt idx="49">
                  <c:v>0</c:v>
                </c:pt>
                <c:pt idx="50">
                  <c:v>13.309531162546685</c:v>
                </c:pt>
                <c:pt idx="51">
                  <c:v>13.47819697169639</c:v>
                </c:pt>
                <c:pt idx="52">
                  <c:v>13.271093139365375</c:v>
                </c:pt>
                <c:pt idx="53">
                  <c:v>13.700876708376903</c:v>
                </c:pt>
                <c:pt idx="54">
                  <c:v>13.324030244286067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13.111573836905366</c:v>
                </c:pt>
                <c:pt idx="59">
                  <c:v>0</c:v>
                </c:pt>
                <c:pt idx="60">
                  <c:v>13.855850655657012</c:v>
                </c:pt>
                <c:pt idx="61">
                  <c:v>0</c:v>
                </c:pt>
                <c:pt idx="62">
                  <c:v>13.233993080577534</c:v>
                </c:pt>
                <c:pt idx="63">
                  <c:v>13.62811549393307</c:v>
                </c:pt>
                <c:pt idx="64">
                  <c:v>0</c:v>
                </c:pt>
                <c:pt idx="65">
                  <c:v>13.538781029781846</c:v>
                </c:pt>
                <c:pt idx="66">
                  <c:v>13.542728975497919</c:v>
                </c:pt>
                <c:pt idx="67">
                  <c:v>13.309291541215581</c:v>
                </c:pt>
                <c:pt idx="68">
                  <c:v>13.25407292096931</c:v>
                </c:pt>
                <c:pt idx="69">
                  <c:v>13.91858858125557</c:v>
                </c:pt>
                <c:pt idx="70">
                  <c:v>13.106305492355018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13.170288711239916</c:v>
                </c:pt>
                <c:pt idx="75">
                  <c:v>0</c:v>
                </c:pt>
                <c:pt idx="76">
                  <c:v>13.58798021145153</c:v>
                </c:pt>
                <c:pt idx="77">
                  <c:v>13.662486312771884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13.210904141393618</c:v>
                </c:pt>
                <c:pt idx="82">
                  <c:v>0</c:v>
                </c:pt>
                <c:pt idx="83">
                  <c:v>13.029083320583757</c:v>
                </c:pt>
                <c:pt idx="84">
                  <c:v>0</c:v>
                </c:pt>
                <c:pt idx="85">
                  <c:v>13.460873798105789</c:v>
                </c:pt>
                <c:pt idx="86">
                  <c:v>13.172051833254054</c:v>
                </c:pt>
                <c:pt idx="87">
                  <c:v>13.409582335377424</c:v>
                </c:pt>
                <c:pt idx="88">
                  <c:v>0</c:v>
                </c:pt>
                <c:pt idx="89">
                  <c:v>0</c:v>
                </c:pt>
                <c:pt idx="90">
                  <c:v>13.831507284569909</c:v>
                </c:pt>
                <c:pt idx="91">
                  <c:v>14.257532185761368</c:v>
                </c:pt>
                <c:pt idx="92">
                  <c:v>13.456587679337298</c:v>
                </c:pt>
                <c:pt idx="93">
                  <c:v>13.173154205219987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E656-4164-8FE5-ACD1239FF5B1}"/>
            </c:ext>
          </c:extLst>
        </c:ser>
        <c:ser>
          <c:idx val="16"/>
          <c:order val="16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'Cos1'!$U$144:$U$259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13.713788230975346</c:v>
                </c:pt>
                <c:pt idx="17">
                  <c:v>0</c:v>
                </c:pt>
                <c:pt idx="18">
                  <c:v>13.190578195393231</c:v>
                </c:pt>
                <c:pt idx="19">
                  <c:v>13.707094746705968</c:v>
                </c:pt>
                <c:pt idx="20">
                  <c:v>13.813854087921658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13.339607441279883</c:v>
                </c:pt>
                <c:pt idx="29">
                  <c:v>13.213521741331073</c:v>
                </c:pt>
                <c:pt idx="30">
                  <c:v>13.947385437028652</c:v>
                </c:pt>
                <c:pt idx="31">
                  <c:v>13.348183126682429</c:v>
                </c:pt>
                <c:pt idx="32">
                  <c:v>0</c:v>
                </c:pt>
                <c:pt idx="33">
                  <c:v>0</c:v>
                </c:pt>
                <c:pt idx="34">
                  <c:v>13.454481271945843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13.903184164395713</c:v>
                </c:pt>
                <c:pt idx="39">
                  <c:v>13.060951733984625</c:v>
                </c:pt>
                <c:pt idx="40">
                  <c:v>13.779550678709361</c:v>
                </c:pt>
                <c:pt idx="41">
                  <c:v>13.578024001371212</c:v>
                </c:pt>
                <c:pt idx="42">
                  <c:v>0</c:v>
                </c:pt>
                <c:pt idx="43">
                  <c:v>0</c:v>
                </c:pt>
                <c:pt idx="44">
                  <c:v>13.859200463631801</c:v>
                </c:pt>
                <c:pt idx="45">
                  <c:v>13.863478404874915</c:v>
                </c:pt>
                <c:pt idx="46">
                  <c:v>13.512615031608481</c:v>
                </c:pt>
                <c:pt idx="47">
                  <c:v>13.361905294023421</c:v>
                </c:pt>
                <c:pt idx="48">
                  <c:v>0</c:v>
                </c:pt>
                <c:pt idx="49">
                  <c:v>13.236120148621119</c:v>
                </c:pt>
                <c:pt idx="50">
                  <c:v>13.174124670710572</c:v>
                </c:pt>
                <c:pt idx="51">
                  <c:v>13.311446568464456</c:v>
                </c:pt>
                <c:pt idx="52">
                  <c:v>0</c:v>
                </c:pt>
                <c:pt idx="53">
                  <c:v>13.257978398479231</c:v>
                </c:pt>
                <c:pt idx="54">
                  <c:v>13.256761028984872</c:v>
                </c:pt>
                <c:pt idx="55">
                  <c:v>0</c:v>
                </c:pt>
                <c:pt idx="56">
                  <c:v>0</c:v>
                </c:pt>
                <c:pt idx="57">
                  <c:v>13.571901485416857</c:v>
                </c:pt>
                <c:pt idx="58">
                  <c:v>13.98378320008247</c:v>
                </c:pt>
                <c:pt idx="59">
                  <c:v>13.015088236499524</c:v>
                </c:pt>
                <c:pt idx="60">
                  <c:v>0</c:v>
                </c:pt>
                <c:pt idx="61">
                  <c:v>13.342014844794145</c:v>
                </c:pt>
                <c:pt idx="62">
                  <c:v>0</c:v>
                </c:pt>
                <c:pt idx="63">
                  <c:v>13.976427475538838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13.516884255773974</c:v>
                </c:pt>
                <c:pt idx="69">
                  <c:v>13.196585130463967</c:v>
                </c:pt>
                <c:pt idx="70">
                  <c:v>0</c:v>
                </c:pt>
                <c:pt idx="71">
                  <c:v>13.710931855426768</c:v>
                </c:pt>
                <c:pt idx="72">
                  <c:v>0</c:v>
                </c:pt>
                <c:pt idx="73">
                  <c:v>13.383860228795605</c:v>
                </c:pt>
                <c:pt idx="74">
                  <c:v>13.040870428261794</c:v>
                </c:pt>
                <c:pt idx="75">
                  <c:v>0</c:v>
                </c:pt>
                <c:pt idx="76">
                  <c:v>13.655431868765437</c:v>
                </c:pt>
                <c:pt idx="77">
                  <c:v>13.13793457632433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13.22670685477345</c:v>
                </c:pt>
                <c:pt idx="83">
                  <c:v>13.500707025781317</c:v>
                </c:pt>
                <c:pt idx="84">
                  <c:v>13.462370292022413</c:v>
                </c:pt>
                <c:pt idx="85">
                  <c:v>13.095730432183654</c:v>
                </c:pt>
                <c:pt idx="86">
                  <c:v>0</c:v>
                </c:pt>
                <c:pt idx="87">
                  <c:v>13.161907390351042</c:v>
                </c:pt>
                <c:pt idx="88">
                  <c:v>13.351516088846003</c:v>
                </c:pt>
                <c:pt idx="89">
                  <c:v>0</c:v>
                </c:pt>
                <c:pt idx="90">
                  <c:v>13.809929212709262</c:v>
                </c:pt>
                <c:pt idx="91">
                  <c:v>0</c:v>
                </c:pt>
                <c:pt idx="92">
                  <c:v>13.180287916517052</c:v>
                </c:pt>
                <c:pt idx="93">
                  <c:v>0</c:v>
                </c:pt>
                <c:pt idx="94">
                  <c:v>13.729378238342818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E656-4164-8FE5-ACD1239FF5B1}"/>
            </c:ext>
          </c:extLst>
        </c:ser>
        <c:ser>
          <c:idx val="17"/>
          <c:order val="17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'Cos1'!$V$144:$V$259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13.232938962621573</c:v>
                </c:pt>
                <c:pt idx="22">
                  <c:v>13.308648703327165</c:v>
                </c:pt>
                <c:pt idx="23">
                  <c:v>13.760278825813934</c:v>
                </c:pt>
                <c:pt idx="24">
                  <c:v>0</c:v>
                </c:pt>
                <c:pt idx="25">
                  <c:v>13.962880999612093</c:v>
                </c:pt>
                <c:pt idx="26">
                  <c:v>0</c:v>
                </c:pt>
                <c:pt idx="27">
                  <c:v>12.999681545416896</c:v>
                </c:pt>
                <c:pt idx="28">
                  <c:v>0</c:v>
                </c:pt>
                <c:pt idx="29">
                  <c:v>13.121734117886154</c:v>
                </c:pt>
                <c:pt idx="30">
                  <c:v>13.898238795618495</c:v>
                </c:pt>
                <c:pt idx="31">
                  <c:v>0</c:v>
                </c:pt>
                <c:pt idx="32">
                  <c:v>0</c:v>
                </c:pt>
                <c:pt idx="33">
                  <c:v>14.024624595080942</c:v>
                </c:pt>
                <c:pt idx="34">
                  <c:v>13.352063794726707</c:v>
                </c:pt>
                <c:pt idx="35">
                  <c:v>13.606380827617102</c:v>
                </c:pt>
                <c:pt idx="36">
                  <c:v>13.645232592561422</c:v>
                </c:pt>
                <c:pt idx="37">
                  <c:v>0</c:v>
                </c:pt>
                <c:pt idx="38">
                  <c:v>13.248767519369538</c:v>
                </c:pt>
                <c:pt idx="39">
                  <c:v>13.02304102408211</c:v>
                </c:pt>
                <c:pt idx="40">
                  <c:v>13.300357404401419</c:v>
                </c:pt>
                <c:pt idx="41">
                  <c:v>13.012907633733796</c:v>
                </c:pt>
                <c:pt idx="42">
                  <c:v>13.321045113774206</c:v>
                </c:pt>
                <c:pt idx="43">
                  <c:v>13.368232013396401</c:v>
                </c:pt>
                <c:pt idx="44">
                  <c:v>0</c:v>
                </c:pt>
                <c:pt idx="45">
                  <c:v>13.189733080176502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13.812284176322409</c:v>
                </c:pt>
                <c:pt idx="50">
                  <c:v>0</c:v>
                </c:pt>
                <c:pt idx="51">
                  <c:v>0</c:v>
                </c:pt>
                <c:pt idx="52">
                  <c:v>13.605854840254443</c:v>
                </c:pt>
                <c:pt idx="53">
                  <c:v>13.346270802856504</c:v>
                </c:pt>
                <c:pt idx="54">
                  <c:v>13.437789393985103</c:v>
                </c:pt>
                <c:pt idx="55">
                  <c:v>13.985440845534375</c:v>
                </c:pt>
                <c:pt idx="56">
                  <c:v>13.389388492538234</c:v>
                </c:pt>
                <c:pt idx="57">
                  <c:v>0</c:v>
                </c:pt>
                <c:pt idx="58">
                  <c:v>13.349353303786518</c:v>
                </c:pt>
                <c:pt idx="59">
                  <c:v>13.750073883077329</c:v>
                </c:pt>
                <c:pt idx="60">
                  <c:v>0</c:v>
                </c:pt>
                <c:pt idx="61">
                  <c:v>13.575858404360106</c:v>
                </c:pt>
                <c:pt idx="62">
                  <c:v>0</c:v>
                </c:pt>
                <c:pt idx="63">
                  <c:v>0</c:v>
                </c:pt>
                <c:pt idx="64">
                  <c:v>13.244280832704629</c:v>
                </c:pt>
                <c:pt idx="65">
                  <c:v>13.021747319039225</c:v>
                </c:pt>
                <c:pt idx="66">
                  <c:v>0</c:v>
                </c:pt>
                <c:pt idx="67">
                  <c:v>13.2399048165091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13.276437676031795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13.339178057835744</c:v>
                </c:pt>
                <c:pt idx="76">
                  <c:v>13.497571624902701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13.16553707193922</c:v>
                </c:pt>
                <c:pt idx="83">
                  <c:v>13.654390747407488</c:v>
                </c:pt>
                <c:pt idx="84">
                  <c:v>0</c:v>
                </c:pt>
                <c:pt idx="85">
                  <c:v>13.446028950316748</c:v>
                </c:pt>
                <c:pt idx="86">
                  <c:v>0</c:v>
                </c:pt>
                <c:pt idx="87">
                  <c:v>13.374407373485935</c:v>
                </c:pt>
                <c:pt idx="88">
                  <c:v>0</c:v>
                </c:pt>
                <c:pt idx="89">
                  <c:v>13.86143254580608</c:v>
                </c:pt>
                <c:pt idx="90">
                  <c:v>13.441371453880736</c:v>
                </c:pt>
                <c:pt idx="91">
                  <c:v>0</c:v>
                </c:pt>
                <c:pt idx="92">
                  <c:v>13.921253525608133</c:v>
                </c:pt>
                <c:pt idx="93">
                  <c:v>13.277876125972321</c:v>
                </c:pt>
                <c:pt idx="94">
                  <c:v>13.581398337969789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E656-4164-8FE5-ACD1239FF5B1}"/>
            </c:ext>
          </c:extLst>
        </c:ser>
        <c:ser>
          <c:idx val="18"/>
          <c:order val="18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'Cos1'!$W$144:$W$259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13.274049262069239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14.457490552788441</c:v>
                </c:pt>
                <c:pt idx="21">
                  <c:v>0</c:v>
                </c:pt>
                <c:pt idx="22">
                  <c:v>0</c:v>
                </c:pt>
                <c:pt idx="23">
                  <c:v>14.002383802605035</c:v>
                </c:pt>
                <c:pt idx="24">
                  <c:v>13.425570899226541</c:v>
                </c:pt>
                <c:pt idx="25">
                  <c:v>0</c:v>
                </c:pt>
                <c:pt idx="26">
                  <c:v>0</c:v>
                </c:pt>
                <c:pt idx="27">
                  <c:v>13.54809323520721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13.399067708949072</c:v>
                </c:pt>
                <c:pt idx="33">
                  <c:v>13.276354940797139</c:v>
                </c:pt>
                <c:pt idx="34">
                  <c:v>14.368148297743467</c:v>
                </c:pt>
                <c:pt idx="35">
                  <c:v>13.432033990428318</c:v>
                </c:pt>
                <c:pt idx="36">
                  <c:v>13.697129914569837</c:v>
                </c:pt>
                <c:pt idx="37">
                  <c:v>13.680992804175608</c:v>
                </c:pt>
                <c:pt idx="38">
                  <c:v>13.849638348677995</c:v>
                </c:pt>
                <c:pt idx="39">
                  <c:v>0</c:v>
                </c:pt>
                <c:pt idx="40">
                  <c:v>13.665459033760415</c:v>
                </c:pt>
                <c:pt idx="41">
                  <c:v>13.768685449342556</c:v>
                </c:pt>
                <c:pt idx="42">
                  <c:v>13.537792658952398</c:v>
                </c:pt>
                <c:pt idx="43">
                  <c:v>13.106179504110729</c:v>
                </c:pt>
                <c:pt idx="44">
                  <c:v>13.209253554916573</c:v>
                </c:pt>
                <c:pt idx="45">
                  <c:v>0</c:v>
                </c:pt>
                <c:pt idx="46">
                  <c:v>13.201028227093126</c:v>
                </c:pt>
                <c:pt idx="47">
                  <c:v>0</c:v>
                </c:pt>
                <c:pt idx="48">
                  <c:v>0</c:v>
                </c:pt>
                <c:pt idx="49">
                  <c:v>13.402647345992095</c:v>
                </c:pt>
                <c:pt idx="50">
                  <c:v>13.947075747112184</c:v>
                </c:pt>
                <c:pt idx="51">
                  <c:v>13.638430847907065</c:v>
                </c:pt>
                <c:pt idx="52">
                  <c:v>13.541328328974611</c:v>
                </c:pt>
                <c:pt idx="53">
                  <c:v>13.610875660186226</c:v>
                </c:pt>
                <c:pt idx="54">
                  <c:v>0</c:v>
                </c:pt>
                <c:pt idx="55">
                  <c:v>13.181456264606913</c:v>
                </c:pt>
                <c:pt idx="56">
                  <c:v>13.444421125518691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13.093849814511659</c:v>
                </c:pt>
                <c:pt idx="61">
                  <c:v>13.305562015676305</c:v>
                </c:pt>
                <c:pt idx="62">
                  <c:v>13.167555688136</c:v>
                </c:pt>
                <c:pt idx="63">
                  <c:v>13.792404998318775</c:v>
                </c:pt>
                <c:pt idx="64">
                  <c:v>0</c:v>
                </c:pt>
                <c:pt idx="65">
                  <c:v>13.050545243907182</c:v>
                </c:pt>
                <c:pt idx="66">
                  <c:v>13.699543762470475</c:v>
                </c:pt>
                <c:pt idx="67">
                  <c:v>13.097967014473376</c:v>
                </c:pt>
                <c:pt idx="68">
                  <c:v>13.278843879106004</c:v>
                </c:pt>
                <c:pt idx="69">
                  <c:v>13.68701142340092</c:v>
                </c:pt>
                <c:pt idx="70">
                  <c:v>13.933472102461479</c:v>
                </c:pt>
                <c:pt idx="71">
                  <c:v>0</c:v>
                </c:pt>
                <c:pt idx="72">
                  <c:v>0</c:v>
                </c:pt>
                <c:pt idx="73">
                  <c:v>13.452231244405823</c:v>
                </c:pt>
                <c:pt idx="74">
                  <c:v>13.679634092105958</c:v>
                </c:pt>
                <c:pt idx="75">
                  <c:v>0</c:v>
                </c:pt>
                <c:pt idx="76">
                  <c:v>13.26595399823475</c:v>
                </c:pt>
                <c:pt idx="77">
                  <c:v>0</c:v>
                </c:pt>
                <c:pt idx="78">
                  <c:v>14.593325395479738</c:v>
                </c:pt>
                <c:pt idx="79">
                  <c:v>13.259862542353783</c:v>
                </c:pt>
                <c:pt idx="80">
                  <c:v>13.519728265164066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13.549751590894193</c:v>
                </c:pt>
                <c:pt idx="85">
                  <c:v>13.593021199581552</c:v>
                </c:pt>
                <c:pt idx="86">
                  <c:v>13.277590879585386</c:v>
                </c:pt>
                <c:pt idx="87">
                  <c:v>13.643425532232802</c:v>
                </c:pt>
                <c:pt idx="88">
                  <c:v>13.947465582051702</c:v>
                </c:pt>
                <c:pt idx="89">
                  <c:v>13.636796707321432</c:v>
                </c:pt>
                <c:pt idx="90">
                  <c:v>0</c:v>
                </c:pt>
                <c:pt idx="91">
                  <c:v>0</c:v>
                </c:pt>
                <c:pt idx="92">
                  <c:v>14.074459865751317</c:v>
                </c:pt>
                <c:pt idx="93">
                  <c:v>13.831003840452631</c:v>
                </c:pt>
                <c:pt idx="94">
                  <c:v>13.652718584944818</c:v>
                </c:pt>
                <c:pt idx="95">
                  <c:v>14.059469884955528</c:v>
                </c:pt>
                <c:pt idx="96">
                  <c:v>13.848877897494127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E656-4164-8FE5-ACD1239FF5B1}"/>
            </c:ext>
          </c:extLst>
        </c:ser>
        <c:ser>
          <c:idx val="19"/>
          <c:order val="19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'Cos1'!$X$144:$X$259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13.315674420882038</c:v>
                </c:pt>
                <c:pt idx="14">
                  <c:v>13.712006621407458</c:v>
                </c:pt>
                <c:pt idx="15">
                  <c:v>0</c:v>
                </c:pt>
                <c:pt idx="16">
                  <c:v>13.449064735383104</c:v>
                </c:pt>
                <c:pt idx="17">
                  <c:v>13.161792504753654</c:v>
                </c:pt>
                <c:pt idx="18">
                  <c:v>14.123204288538119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13.66711659468398</c:v>
                </c:pt>
                <c:pt idx="24">
                  <c:v>13.139701555854266</c:v>
                </c:pt>
                <c:pt idx="25">
                  <c:v>13.699980733436181</c:v>
                </c:pt>
                <c:pt idx="26">
                  <c:v>13.686750189600438</c:v>
                </c:pt>
                <c:pt idx="27">
                  <c:v>0</c:v>
                </c:pt>
                <c:pt idx="28">
                  <c:v>13.83495037243129</c:v>
                </c:pt>
                <c:pt idx="29">
                  <c:v>13.722498184298013</c:v>
                </c:pt>
                <c:pt idx="30">
                  <c:v>0</c:v>
                </c:pt>
                <c:pt idx="31">
                  <c:v>13.547209016125054</c:v>
                </c:pt>
                <c:pt idx="32">
                  <c:v>13.53854922865256</c:v>
                </c:pt>
                <c:pt idx="33">
                  <c:v>0</c:v>
                </c:pt>
                <c:pt idx="34">
                  <c:v>13.687110517163505</c:v>
                </c:pt>
                <c:pt idx="35">
                  <c:v>0</c:v>
                </c:pt>
                <c:pt idx="36">
                  <c:v>13.245389271171211</c:v>
                </c:pt>
                <c:pt idx="37">
                  <c:v>14.225282137472478</c:v>
                </c:pt>
                <c:pt idx="38">
                  <c:v>14.411114418550905</c:v>
                </c:pt>
                <c:pt idx="39">
                  <c:v>13.285389634473162</c:v>
                </c:pt>
                <c:pt idx="40">
                  <c:v>0</c:v>
                </c:pt>
                <c:pt idx="41">
                  <c:v>13.099895663754877</c:v>
                </c:pt>
                <c:pt idx="42">
                  <c:v>14.082510888446068</c:v>
                </c:pt>
                <c:pt idx="43">
                  <c:v>0</c:v>
                </c:pt>
                <c:pt idx="44">
                  <c:v>13.540426460566922</c:v>
                </c:pt>
                <c:pt idx="45">
                  <c:v>13.625088041815326</c:v>
                </c:pt>
                <c:pt idx="46">
                  <c:v>13.68719352426297</c:v>
                </c:pt>
                <c:pt idx="47">
                  <c:v>0</c:v>
                </c:pt>
                <c:pt idx="48">
                  <c:v>0</c:v>
                </c:pt>
                <c:pt idx="49">
                  <c:v>13.071080399500861</c:v>
                </c:pt>
                <c:pt idx="50">
                  <c:v>0</c:v>
                </c:pt>
                <c:pt idx="51">
                  <c:v>0</c:v>
                </c:pt>
                <c:pt idx="52">
                  <c:v>13.217992954790239</c:v>
                </c:pt>
                <c:pt idx="53">
                  <c:v>0</c:v>
                </c:pt>
                <c:pt idx="54">
                  <c:v>13.878045016330464</c:v>
                </c:pt>
                <c:pt idx="55">
                  <c:v>13.187026923760067</c:v>
                </c:pt>
                <c:pt idx="56">
                  <c:v>0</c:v>
                </c:pt>
                <c:pt idx="57">
                  <c:v>13.420719632739788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13.336367661664646</c:v>
                </c:pt>
                <c:pt idx="64">
                  <c:v>13.735274654496674</c:v>
                </c:pt>
                <c:pt idx="65">
                  <c:v>0</c:v>
                </c:pt>
                <c:pt idx="66">
                  <c:v>13.711318267185762</c:v>
                </c:pt>
                <c:pt idx="67">
                  <c:v>0</c:v>
                </c:pt>
                <c:pt idx="68">
                  <c:v>13.818026191048448</c:v>
                </c:pt>
                <c:pt idx="69">
                  <c:v>13.637083764686235</c:v>
                </c:pt>
                <c:pt idx="70">
                  <c:v>13.263002507098399</c:v>
                </c:pt>
                <c:pt idx="71">
                  <c:v>13.165966263524188</c:v>
                </c:pt>
                <c:pt idx="72">
                  <c:v>14.332607095028065</c:v>
                </c:pt>
                <c:pt idx="73">
                  <c:v>13.394148619684254</c:v>
                </c:pt>
                <c:pt idx="74">
                  <c:v>0</c:v>
                </c:pt>
                <c:pt idx="75">
                  <c:v>0</c:v>
                </c:pt>
                <c:pt idx="76">
                  <c:v>13.435386427920978</c:v>
                </c:pt>
                <c:pt idx="77">
                  <c:v>13.295459337583235</c:v>
                </c:pt>
                <c:pt idx="78">
                  <c:v>13.293462000076588</c:v>
                </c:pt>
                <c:pt idx="79">
                  <c:v>13.59410568868979</c:v>
                </c:pt>
                <c:pt idx="80">
                  <c:v>13.966731737527656</c:v>
                </c:pt>
                <c:pt idx="81">
                  <c:v>13.417642720064979</c:v>
                </c:pt>
                <c:pt idx="82">
                  <c:v>0</c:v>
                </c:pt>
                <c:pt idx="83">
                  <c:v>13.58198547851477</c:v>
                </c:pt>
                <c:pt idx="84">
                  <c:v>12.967466772407159</c:v>
                </c:pt>
                <c:pt idx="85">
                  <c:v>13.830840383884274</c:v>
                </c:pt>
                <c:pt idx="86">
                  <c:v>0</c:v>
                </c:pt>
                <c:pt idx="87">
                  <c:v>13.574768941501752</c:v>
                </c:pt>
                <c:pt idx="88">
                  <c:v>0</c:v>
                </c:pt>
                <c:pt idx="89">
                  <c:v>13.526800470311491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13.516255669588865</c:v>
                </c:pt>
                <c:pt idx="95">
                  <c:v>13.109983800518808</c:v>
                </c:pt>
                <c:pt idx="96">
                  <c:v>13.443647813101881</c:v>
                </c:pt>
                <c:pt idx="97">
                  <c:v>13.98768637068688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E656-4164-8FE5-ACD1239FF5B1}"/>
            </c:ext>
          </c:extLst>
        </c:ser>
        <c:ser>
          <c:idx val="20"/>
          <c:order val="20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'Cos1'!$Y$144:$Y$259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13.589664257632199</c:v>
                </c:pt>
                <c:pt idx="13">
                  <c:v>0</c:v>
                </c:pt>
                <c:pt idx="14">
                  <c:v>13.65851174009862</c:v>
                </c:pt>
                <c:pt idx="15">
                  <c:v>0</c:v>
                </c:pt>
                <c:pt idx="16">
                  <c:v>13.299691393563821</c:v>
                </c:pt>
                <c:pt idx="17">
                  <c:v>13.509058630045573</c:v>
                </c:pt>
                <c:pt idx="18">
                  <c:v>0</c:v>
                </c:pt>
                <c:pt idx="19">
                  <c:v>13.283620046662051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13.182860987301156</c:v>
                </c:pt>
                <c:pt idx="26">
                  <c:v>13.699530750642475</c:v>
                </c:pt>
                <c:pt idx="27">
                  <c:v>0</c:v>
                </c:pt>
                <c:pt idx="28">
                  <c:v>13.879493561597798</c:v>
                </c:pt>
                <c:pt idx="29">
                  <c:v>13.825241065003647</c:v>
                </c:pt>
                <c:pt idx="30">
                  <c:v>0</c:v>
                </c:pt>
                <c:pt idx="31">
                  <c:v>13.074511450077953</c:v>
                </c:pt>
                <c:pt idx="32">
                  <c:v>13.160526753290471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13.454552184076682</c:v>
                </c:pt>
                <c:pt idx="37">
                  <c:v>13.559646329279074</c:v>
                </c:pt>
                <c:pt idx="38">
                  <c:v>13.620439018087009</c:v>
                </c:pt>
                <c:pt idx="39">
                  <c:v>0</c:v>
                </c:pt>
                <c:pt idx="40">
                  <c:v>13.624358425924814</c:v>
                </c:pt>
                <c:pt idx="41">
                  <c:v>0</c:v>
                </c:pt>
                <c:pt idx="42">
                  <c:v>14.132856914029926</c:v>
                </c:pt>
                <c:pt idx="43">
                  <c:v>13.734799829588846</c:v>
                </c:pt>
                <c:pt idx="44">
                  <c:v>13.796153363109662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13.846468865254659</c:v>
                </c:pt>
                <c:pt idx="54">
                  <c:v>13.349970679303969</c:v>
                </c:pt>
                <c:pt idx="55">
                  <c:v>13.344311695740961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13.671088568445454</c:v>
                </c:pt>
                <c:pt idx="60">
                  <c:v>0</c:v>
                </c:pt>
                <c:pt idx="61">
                  <c:v>13.597257380735893</c:v>
                </c:pt>
                <c:pt idx="62">
                  <c:v>13.535778790565882</c:v>
                </c:pt>
                <c:pt idx="63">
                  <c:v>13.068198667676695</c:v>
                </c:pt>
                <c:pt idx="64">
                  <c:v>0</c:v>
                </c:pt>
                <c:pt idx="65">
                  <c:v>13.470378880714673</c:v>
                </c:pt>
                <c:pt idx="66">
                  <c:v>13.604266563739964</c:v>
                </c:pt>
                <c:pt idx="67">
                  <c:v>0</c:v>
                </c:pt>
                <c:pt idx="68">
                  <c:v>0</c:v>
                </c:pt>
                <c:pt idx="69">
                  <c:v>13.05126658215211</c:v>
                </c:pt>
                <c:pt idx="70">
                  <c:v>14.043232756417932</c:v>
                </c:pt>
                <c:pt idx="71">
                  <c:v>13.10116344233932</c:v>
                </c:pt>
                <c:pt idx="72">
                  <c:v>13.207596671253665</c:v>
                </c:pt>
                <c:pt idx="73">
                  <c:v>14.218257089420304</c:v>
                </c:pt>
                <c:pt idx="74">
                  <c:v>0</c:v>
                </c:pt>
                <c:pt idx="75">
                  <c:v>13.314889559667536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13.380479878321401</c:v>
                </c:pt>
                <c:pt idx="80">
                  <c:v>13.058851379126445</c:v>
                </c:pt>
                <c:pt idx="81">
                  <c:v>0</c:v>
                </c:pt>
                <c:pt idx="82">
                  <c:v>0</c:v>
                </c:pt>
                <c:pt idx="83">
                  <c:v>13.177799017235637</c:v>
                </c:pt>
                <c:pt idx="84">
                  <c:v>13.669922796025839</c:v>
                </c:pt>
                <c:pt idx="85">
                  <c:v>13.983344783910413</c:v>
                </c:pt>
                <c:pt idx="86">
                  <c:v>0</c:v>
                </c:pt>
                <c:pt idx="87">
                  <c:v>14.002560636696215</c:v>
                </c:pt>
                <c:pt idx="88">
                  <c:v>13.016865853077253</c:v>
                </c:pt>
                <c:pt idx="89">
                  <c:v>13.894438467729564</c:v>
                </c:pt>
                <c:pt idx="90">
                  <c:v>13.144330373882616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13.243061624032558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E656-4164-8FE5-ACD1239FF5B1}"/>
            </c:ext>
          </c:extLst>
        </c:ser>
        <c:ser>
          <c:idx val="21"/>
          <c:order val="21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'Cos1'!$Z$144:$Z$259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13.112430042131006</c:v>
                </c:pt>
                <c:pt idx="12">
                  <c:v>0</c:v>
                </c:pt>
                <c:pt idx="13">
                  <c:v>13.332655552887836</c:v>
                </c:pt>
                <c:pt idx="14">
                  <c:v>0</c:v>
                </c:pt>
                <c:pt idx="15">
                  <c:v>12.845376519600526</c:v>
                </c:pt>
                <c:pt idx="16">
                  <c:v>0</c:v>
                </c:pt>
                <c:pt idx="17">
                  <c:v>13.156479640480889</c:v>
                </c:pt>
                <c:pt idx="18">
                  <c:v>0</c:v>
                </c:pt>
                <c:pt idx="19">
                  <c:v>13.270684657747536</c:v>
                </c:pt>
                <c:pt idx="20">
                  <c:v>0</c:v>
                </c:pt>
                <c:pt idx="21">
                  <c:v>13.58076080185238</c:v>
                </c:pt>
                <c:pt idx="22">
                  <c:v>13.515463188373269</c:v>
                </c:pt>
                <c:pt idx="23">
                  <c:v>13.25008072974992</c:v>
                </c:pt>
                <c:pt idx="24">
                  <c:v>0</c:v>
                </c:pt>
                <c:pt idx="25">
                  <c:v>13.084664200262287</c:v>
                </c:pt>
                <c:pt idx="26">
                  <c:v>13.689178284713519</c:v>
                </c:pt>
                <c:pt idx="27">
                  <c:v>0</c:v>
                </c:pt>
                <c:pt idx="28">
                  <c:v>13.047694547456256</c:v>
                </c:pt>
                <c:pt idx="29">
                  <c:v>13.248186680696056</c:v>
                </c:pt>
                <c:pt idx="30">
                  <c:v>14.491501065987677</c:v>
                </c:pt>
                <c:pt idx="31">
                  <c:v>0</c:v>
                </c:pt>
                <c:pt idx="32">
                  <c:v>13.061442865691482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13.206622168429696</c:v>
                </c:pt>
                <c:pt idx="37">
                  <c:v>13.1295701869795</c:v>
                </c:pt>
                <c:pt idx="38">
                  <c:v>13.942231099015821</c:v>
                </c:pt>
                <c:pt idx="39">
                  <c:v>0</c:v>
                </c:pt>
                <c:pt idx="40">
                  <c:v>14.925253803411994</c:v>
                </c:pt>
                <c:pt idx="41">
                  <c:v>13.532222329038539</c:v>
                </c:pt>
                <c:pt idx="42">
                  <c:v>13.449145801308694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13.843704824502751</c:v>
                </c:pt>
                <c:pt idx="47">
                  <c:v>13.358177641166053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13.320503548936397</c:v>
                </c:pt>
                <c:pt idx="53">
                  <c:v>13.978530414561096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14.030701504131461</c:v>
                </c:pt>
                <c:pt idx="58">
                  <c:v>0</c:v>
                </c:pt>
                <c:pt idx="59">
                  <c:v>13.51363237963689</c:v>
                </c:pt>
                <c:pt idx="60">
                  <c:v>0</c:v>
                </c:pt>
                <c:pt idx="61">
                  <c:v>0</c:v>
                </c:pt>
                <c:pt idx="62">
                  <c:v>13.326402433989493</c:v>
                </c:pt>
                <c:pt idx="63">
                  <c:v>13.509683610026839</c:v>
                </c:pt>
                <c:pt idx="64">
                  <c:v>0</c:v>
                </c:pt>
                <c:pt idx="65">
                  <c:v>0</c:v>
                </c:pt>
                <c:pt idx="66">
                  <c:v>14.271891535919549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13.64051820634252</c:v>
                </c:pt>
                <c:pt idx="73">
                  <c:v>0</c:v>
                </c:pt>
                <c:pt idx="74">
                  <c:v>13.931053900876933</c:v>
                </c:pt>
                <c:pt idx="75">
                  <c:v>14.221574623302326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13.177868226133121</c:v>
                </c:pt>
                <c:pt idx="80">
                  <c:v>13.78118826819386</c:v>
                </c:pt>
                <c:pt idx="81">
                  <c:v>13.665461848544746</c:v>
                </c:pt>
                <c:pt idx="82">
                  <c:v>13.184878733139646</c:v>
                </c:pt>
                <c:pt idx="83">
                  <c:v>0</c:v>
                </c:pt>
                <c:pt idx="84">
                  <c:v>0</c:v>
                </c:pt>
                <c:pt idx="85">
                  <c:v>13.626107757338188</c:v>
                </c:pt>
                <c:pt idx="86">
                  <c:v>0</c:v>
                </c:pt>
                <c:pt idx="87">
                  <c:v>13.327978766565616</c:v>
                </c:pt>
                <c:pt idx="88">
                  <c:v>0</c:v>
                </c:pt>
                <c:pt idx="89">
                  <c:v>13.419578260187853</c:v>
                </c:pt>
                <c:pt idx="90">
                  <c:v>13.510752054973638</c:v>
                </c:pt>
                <c:pt idx="91">
                  <c:v>13.680657261718954</c:v>
                </c:pt>
                <c:pt idx="92">
                  <c:v>13.094825442439436</c:v>
                </c:pt>
                <c:pt idx="93">
                  <c:v>0</c:v>
                </c:pt>
                <c:pt idx="94">
                  <c:v>13.343113054845938</c:v>
                </c:pt>
                <c:pt idx="95">
                  <c:v>0</c:v>
                </c:pt>
                <c:pt idx="96">
                  <c:v>13.505308059880685</c:v>
                </c:pt>
                <c:pt idx="97">
                  <c:v>13.730024020487864</c:v>
                </c:pt>
                <c:pt idx="98">
                  <c:v>13.807190906186312</c:v>
                </c:pt>
                <c:pt idx="99">
                  <c:v>13.41012488030518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E656-4164-8FE5-ACD1239FF5B1}"/>
            </c:ext>
          </c:extLst>
        </c:ser>
        <c:ser>
          <c:idx val="22"/>
          <c:order val="22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'Cos1'!$AA$144:$AA$259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14.024083204722245</c:v>
                </c:pt>
                <c:pt idx="11">
                  <c:v>0</c:v>
                </c:pt>
                <c:pt idx="12">
                  <c:v>13.453996013876734</c:v>
                </c:pt>
                <c:pt idx="13">
                  <c:v>13.205641416770659</c:v>
                </c:pt>
                <c:pt idx="14">
                  <c:v>13.884047019620958</c:v>
                </c:pt>
                <c:pt idx="15">
                  <c:v>13.341756910588806</c:v>
                </c:pt>
                <c:pt idx="16">
                  <c:v>0</c:v>
                </c:pt>
                <c:pt idx="17">
                  <c:v>13.372079421065649</c:v>
                </c:pt>
                <c:pt idx="18">
                  <c:v>13.02195298551098</c:v>
                </c:pt>
                <c:pt idx="19">
                  <c:v>0</c:v>
                </c:pt>
                <c:pt idx="20">
                  <c:v>13.843328412048276</c:v>
                </c:pt>
                <c:pt idx="21">
                  <c:v>13.17811901597223</c:v>
                </c:pt>
                <c:pt idx="22">
                  <c:v>13.603997502203132</c:v>
                </c:pt>
                <c:pt idx="23">
                  <c:v>13.28227535447285</c:v>
                </c:pt>
                <c:pt idx="24">
                  <c:v>13.494738828059337</c:v>
                </c:pt>
                <c:pt idx="25">
                  <c:v>13.35579238507917</c:v>
                </c:pt>
                <c:pt idx="26">
                  <c:v>13.914167499471295</c:v>
                </c:pt>
                <c:pt idx="27">
                  <c:v>13.793003473514926</c:v>
                </c:pt>
                <c:pt idx="28">
                  <c:v>0</c:v>
                </c:pt>
                <c:pt idx="29">
                  <c:v>14.291638535512316</c:v>
                </c:pt>
                <c:pt idx="30">
                  <c:v>13.823797873127706</c:v>
                </c:pt>
                <c:pt idx="31">
                  <c:v>13.11036240371169</c:v>
                </c:pt>
                <c:pt idx="32">
                  <c:v>13.618621196426062</c:v>
                </c:pt>
                <c:pt idx="33">
                  <c:v>13.311967777839957</c:v>
                </c:pt>
                <c:pt idx="34">
                  <c:v>13.553156978462109</c:v>
                </c:pt>
                <c:pt idx="35">
                  <c:v>0</c:v>
                </c:pt>
                <c:pt idx="36">
                  <c:v>0</c:v>
                </c:pt>
                <c:pt idx="37">
                  <c:v>13.054433784918871</c:v>
                </c:pt>
                <c:pt idx="38">
                  <c:v>0</c:v>
                </c:pt>
                <c:pt idx="39">
                  <c:v>0</c:v>
                </c:pt>
                <c:pt idx="40">
                  <c:v>13.264641945342216</c:v>
                </c:pt>
                <c:pt idx="41">
                  <c:v>13.427308362541018</c:v>
                </c:pt>
                <c:pt idx="42">
                  <c:v>14.025023277077869</c:v>
                </c:pt>
                <c:pt idx="43">
                  <c:v>13.50102980591485</c:v>
                </c:pt>
                <c:pt idx="44">
                  <c:v>0</c:v>
                </c:pt>
                <c:pt idx="45">
                  <c:v>13.729788639725644</c:v>
                </c:pt>
                <c:pt idx="46">
                  <c:v>13.395051923122393</c:v>
                </c:pt>
                <c:pt idx="47">
                  <c:v>0</c:v>
                </c:pt>
                <c:pt idx="48">
                  <c:v>13.372098780136522</c:v>
                </c:pt>
                <c:pt idx="49">
                  <c:v>0</c:v>
                </c:pt>
                <c:pt idx="50">
                  <c:v>13.155326318878405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13.880399672454901</c:v>
                </c:pt>
                <c:pt idx="56">
                  <c:v>0</c:v>
                </c:pt>
                <c:pt idx="57">
                  <c:v>13.265837453197982</c:v>
                </c:pt>
                <c:pt idx="58">
                  <c:v>13.578706812554373</c:v>
                </c:pt>
                <c:pt idx="59">
                  <c:v>13.432349458297306</c:v>
                </c:pt>
                <c:pt idx="60">
                  <c:v>13.605046871332394</c:v>
                </c:pt>
                <c:pt idx="61">
                  <c:v>13.237230722225174</c:v>
                </c:pt>
                <c:pt idx="62">
                  <c:v>13.151067393853438</c:v>
                </c:pt>
                <c:pt idx="63">
                  <c:v>13.474549144151506</c:v>
                </c:pt>
                <c:pt idx="64">
                  <c:v>13.635088479654804</c:v>
                </c:pt>
                <c:pt idx="65">
                  <c:v>0</c:v>
                </c:pt>
                <c:pt idx="66">
                  <c:v>13.469071289397739</c:v>
                </c:pt>
                <c:pt idx="67">
                  <c:v>13.967755246206828</c:v>
                </c:pt>
                <c:pt idx="68">
                  <c:v>13.774809559726421</c:v>
                </c:pt>
                <c:pt idx="69">
                  <c:v>14.386522151084781</c:v>
                </c:pt>
                <c:pt idx="70">
                  <c:v>13.758570526893889</c:v>
                </c:pt>
                <c:pt idx="71">
                  <c:v>13.438461652697255</c:v>
                </c:pt>
                <c:pt idx="72">
                  <c:v>0</c:v>
                </c:pt>
                <c:pt idx="73">
                  <c:v>13.897476436443672</c:v>
                </c:pt>
                <c:pt idx="74">
                  <c:v>0</c:v>
                </c:pt>
                <c:pt idx="75">
                  <c:v>13.224117215012523</c:v>
                </c:pt>
                <c:pt idx="76">
                  <c:v>0</c:v>
                </c:pt>
                <c:pt idx="77">
                  <c:v>14.625332004064525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13.817800300964688</c:v>
                </c:pt>
                <c:pt idx="84">
                  <c:v>13.459695483395835</c:v>
                </c:pt>
                <c:pt idx="85">
                  <c:v>12.955894748344152</c:v>
                </c:pt>
                <c:pt idx="86">
                  <c:v>13.151517552679366</c:v>
                </c:pt>
                <c:pt idx="87">
                  <c:v>0</c:v>
                </c:pt>
                <c:pt idx="88">
                  <c:v>0</c:v>
                </c:pt>
                <c:pt idx="89">
                  <c:v>13.624562594541986</c:v>
                </c:pt>
                <c:pt idx="90">
                  <c:v>13.441435109398135</c:v>
                </c:pt>
                <c:pt idx="91">
                  <c:v>0</c:v>
                </c:pt>
                <c:pt idx="92">
                  <c:v>0</c:v>
                </c:pt>
                <c:pt idx="93">
                  <c:v>13.159108746608734</c:v>
                </c:pt>
                <c:pt idx="94">
                  <c:v>13.209953109231344</c:v>
                </c:pt>
                <c:pt idx="95">
                  <c:v>0</c:v>
                </c:pt>
                <c:pt idx="96">
                  <c:v>0</c:v>
                </c:pt>
                <c:pt idx="97">
                  <c:v>13.117573870276148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E656-4164-8FE5-ACD1239FF5B1}"/>
            </c:ext>
          </c:extLst>
        </c:ser>
        <c:ser>
          <c:idx val="23"/>
          <c:order val="23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'Cos1'!$AB$144:$AB$259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13.619945423476764</c:v>
                </c:pt>
                <c:pt idx="15">
                  <c:v>14.161759738838029</c:v>
                </c:pt>
                <c:pt idx="16">
                  <c:v>13.995010282392583</c:v>
                </c:pt>
                <c:pt idx="17">
                  <c:v>13.712653489062573</c:v>
                </c:pt>
                <c:pt idx="18">
                  <c:v>13.109543113508211</c:v>
                </c:pt>
                <c:pt idx="19">
                  <c:v>13.378688544748112</c:v>
                </c:pt>
                <c:pt idx="20">
                  <c:v>0</c:v>
                </c:pt>
                <c:pt idx="21">
                  <c:v>14.001789942517959</c:v>
                </c:pt>
                <c:pt idx="22">
                  <c:v>13.463375557024163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13.369421820048897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13.764166788604749</c:v>
                </c:pt>
                <c:pt idx="31">
                  <c:v>0</c:v>
                </c:pt>
                <c:pt idx="32">
                  <c:v>13.388654379115527</c:v>
                </c:pt>
                <c:pt idx="33">
                  <c:v>13.707487141274285</c:v>
                </c:pt>
                <c:pt idx="34">
                  <c:v>0</c:v>
                </c:pt>
                <c:pt idx="35">
                  <c:v>13.589396053545814</c:v>
                </c:pt>
                <c:pt idx="36">
                  <c:v>0</c:v>
                </c:pt>
                <c:pt idx="37">
                  <c:v>13.490971353911091</c:v>
                </c:pt>
                <c:pt idx="38">
                  <c:v>0</c:v>
                </c:pt>
                <c:pt idx="39">
                  <c:v>13.719747148558762</c:v>
                </c:pt>
                <c:pt idx="40">
                  <c:v>13.314482386367615</c:v>
                </c:pt>
                <c:pt idx="41">
                  <c:v>13.6624267920338</c:v>
                </c:pt>
                <c:pt idx="42">
                  <c:v>0</c:v>
                </c:pt>
                <c:pt idx="43">
                  <c:v>0</c:v>
                </c:pt>
                <c:pt idx="44">
                  <c:v>13.771056964990789</c:v>
                </c:pt>
                <c:pt idx="45">
                  <c:v>13.187124316769388</c:v>
                </c:pt>
                <c:pt idx="46">
                  <c:v>13.693983581563405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13.89704315003878</c:v>
                </c:pt>
                <c:pt idx="54">
                  <c:v>0</c:v>
                </c:pt>
                <c:pt idx="55">
                  <c:v>12.927081507370309</c:v>
                </c:pt>
                <c:pt idx="56">
                  <c:v>13.539328945227162</c:v>
                </c:pt>
                <c:pt idx="57">
                  <c:v>13.453354274899489</c:v>
                </c:pt>
                <c:pt idx="58">
                  <c:v>13.430095221060819</c:v>
                </c:pt>
                <c:pt idx="59">
                  <c:v>14.061518070696156</c:v>
                </c:pt>
                <c:pt idx="60">
                  <c:v>13.792491145555221</c:v>
                </c:pt>
                <c:pt idx="61">
                  <c:v>13.792994030311881</c:v>
                </c:pt>
                <c:pt idx="62">
                  <c:v>14.08435961282238</c:v>
                </c:pt>
                <c:pt idx="63">
                  <c:v>13.627246511641545</c:v>
                </c:pt>
                <c:pt idx="64">
                  <c:v>0</c:v>
                </c:pt>
                <c:pt idx="65">
                  <c:v>13.679383374602869</c:v>
                </c:pt>
                <c:pt idx="66">
                  <c:v>13.867165675039832</c:v>
                </c:pt>
                <c:pt idx="67">
                  <c:v>13.817317413811166</c:v>
                </c:pt>
                <c:pt idx="68">
                  <c:v>14.178542435519152</c:v>
                </c:pt>
                <c:pt idx="69">
                  <c:v>13.543529185030849</c:v>
                </c:pt>
                <c:pt idx="70">
                  <c:v>13.490575750659707</c:v>
                </c:pt>
                <c:pt idx="71">
                  <c:v>13.147388914768348</c:v>
                </c:pt>
                <c:pt idx="72">
                  <c:v>13.947080162296782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13.130857501247919</c:v>
                </c:pt>
                <c:pt idx="77">
                  <c:v>0</c:v>
                </c:pt>
                <c:pt idx="78">
                  <c:v>13.311506984523744</c:v>
                </c:pt>
                <c:pt idx="79">
                  <c:v>0</c:v>
                </c:pt>
                <c:pt idx="80">
                  <c:v>0</c:v>
                </c:pt>
                <c:pt idx="81">
                  <c:v>14.035979163283871</c:v>
                </c:pt>
                <c:pt idx="82">
                  <c:v>13.810846549899114</c:v>
                </c:pt>
                <c:pt idx="83">
                  <c:v>13.546185951383745</c:v>
                </c:pt>
                <c:pt idx="84">
                  <c:v>13.709155010408365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13.562707922971571</c:v>
                </c:pt>
                <c:pt idx="89">
                  <c:v>13.075271334170582</c:v>
                </c:pt>
                <c:pt idx="90">
                  <c:v>0</c:v>
                </c:pt>
                <c:pt idx="91">
                  <c:v>13.60135966999599</c:v>
                </c:pt>
                <c:pt idx="92">
                  <c:v>13.408306970424031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13.164831654264898</c:v>
                </c:pt>
                <c:pt idx="99">
                  <c:v>13.135388857258386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E656-4164-8FE5-ACD1239FF5B1}"/>
            </c:ext>
          </c:extLst>
        </c:ser>
        <c:ser>
          <c:idx val="24"/>
          <c:order val="24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'Cos1'!$AC$144:$AC$259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13.124243961431858</c:v>
                </c:pt>
                <c:pt idx="10">
                  <c:v>13.733562368507457</c:v>
                </c:pt>
                <c:pt idx="11">
                  <c:v>13.69242960233445</c:v>
                </c:pt>
                <c:pt idx="12">
                  <c:v>13.781827152932427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13.481981936649797</c:v>
                </c:pt>
                <c:pt idx="17">
                  <c:v>0</c:v>
                </c:pt>
                <c:pt idx="18">
                  <c:v>13.171091217470673</c:v>
                </c:pt>
                <c:pt idx="19">
                  <c:v>13.317406176410829</c:v>
                </c:pt>
                <c:pt idx="20">
                  <c:v>0</c:v>
                </c:pt>
                <c:pt idx="21">
                  <c:v>13.093294705512337</c:v>
                </c:pt>
                <c:pt idx="22">
                  <c:v>13.965837620149872</c:v>
                </c:pt>
                <c:pt idx="23">
                  <c:v>13.612027950562869</c:v>
                </c:pt>
                <c:pt idx="24">
                  <c:v>13.111996865269774</c:v>
                </c:pt>
                <c:pt idx="25">
                  <c:v>13.698326772393667</c:v>
                </c:pt>
                <c:pt idx="26">
                  <c:v>13.097651328649267</c:v>
                </c:pt>
                <c:pt idx="27">
                  <c:v>14.106677123221237</c:v>
                </c:pt>
                <c:pt idx="28">
                  <c:v>14.020744229458176</c:v>
                </c:pt>
                <c:pt idx="29">
                  <c:v>0</c:v>
                </c:pt>
                <c:pt idx="30">
                  <c:v>13.543838428005888</c:v>
                </c:pt>
                <c:pt idx="31">
                  <c:v>13.245333731241228</c:v>
                </c:pt>
                <c:pt idx="32">
                  <c:v>13.398370615252515</c:v>
                </c:pt>
                <c:pt idx="33">
                  <c:v>0</c:v>
                </c:pt>
                <c:pt idx="34">
                  <c:v>0</c:v>
                </c:pt>
                <c:pt idx="35">
                  <c:v>13.620790128333269</c:v>
                </c:pt>
                <c:pt idx="36">
                  <c:v>13.178818731745512</c:v>
                </c:pt>
                <c:pt idx="37">
                  <c:v>13.423477708911616</c:v>
                </c:pt>
                <c:pt idx="38">
                  <c:v>0</c:v>
                </c:pt>
                <c:pt idx="39">
                  <c:v>13.496955926243649</c:v>
                </c:pt>
                <c:pt idx="40">
                  <c:v>13.855876075346206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13.276006590514822</c:v>
                </c:pt>
                <c:pt idx="45">
                  <c:v>13.855127387131162</c:v>
                </c:pt>
                <c:pt idx="46">
                  <c:v>14.194229806621001</c:v>
                </c:pt>
                <c:pt idx="47">
                  <c:v>13.577624480659269</c:v>
                </c:pt>
                <c:pt idx="48">
                  <c:v>0</c:v>
                </c:pt>
                <c:pt idx="49">
                  <c:v>0</c:v>
                </c:pt>
                <c:pt idx="50">
                  <c:v>13.972363007017941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13.037054199835897</c:v>
                </c:pt>
                <c:pt idx="55">
                  <c:v>0</c:v>
                </c:pt>
                <c:pt idx="56">
                  <c:v>0</c:v>
                </c:pt>
                <c:pt idx="57">
                  <c:v>13.867653658338627</c:v>
                </c:pt>
                <c:pt idx="58">
                  <c:v>13.78932824037652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13.206500707839938</c:v>
                </c:pt>
                <c:pt idx="63">
                  <c:v>13.301452141812321</c:v>
                </c:pt>
                <c:pt idx="64">
                  <c:v>13.352304103545128</c:v>
                </c:pt>
                <c:pt idx="65">
                  <c:v>0</c:v>
                </c:pt>
                <c:pt idx="66">
                  <c:v>13.366593839495835</c:v>
                </c:pt>
                <c:pt idx="67">
                  <c:v>13.624407930161723</c:v>
                </c:pt>
                <c:pt idx="68">
                  <c:v>0</c:v>
                </c:pt>
                <c:pt idx="69">
                  <c:v>0</c:v>
                </c:pt>
                <c:pt idx="70">
                  <c:v>14.078140407380189</c:v>
                </c:pt>
                <c:pt idx="71">
                  <c:v>0</c:v>
                </c:pt>
                <c:pt idx="72">
                  <c:v>13.739262532168436</c:v>
                </c:pt>
                <c:pt idx="73">
                  <c:v>13.363645819702187</c:v>
                </c:pt>
                <c:pt idx="74">
                  <c:v>0</c:v>
                </c:pt>
                <c:pt idx="75">
                  <c:v>0</c:v>
                </c:pt>
                <c:pt idx="76">
                  <c:v>13.269215140273756</c:v>
                </c:pt>
                <c:pt idx="77">
                  <c:v>0</c:v>
                </c:pt>
                <c:pt idx="78">
                  <c:v>0</c:v>
                </c:pt>
                <c:pt idx="79">
                  <c:v>13.23049745746105</c:v>
                </c:pt>
                <c:pt idx="80">
                  <c:v>14.093600969743719</c:v>
                </c:pt>
                <c:pt idx="81">
                  <c:v>13.175900561917041</c:v>
                </c:pt>
                <c:pt idx="82">
                  <c:v>0</c:v>
                </c:pt>
                <c:pt idx="83">
                  <c:v>13.44079813397804</c:v>
                </c:pt>
                <c:pt idx="84">
                  <c:v>13.551440238436657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13.19132523530239</c:v>
                </c:pt>
                <c:pt idx="93">
                  <c:v>14.045364058754167</c:v>
                </c:pt>
                <c:pt idx="94">
                  <c:v>14.678720456495302</c:v>
                </c:pt>
                <c:pt idx="95">
                  <c:v>13.781355352421537</c:v>
                </c:pt>
                <c:pt idx="96">
                  <c:v>14.022330612992713</c:v>
                </c:pt>
                <c:pt idx="97">
                  <c:v>0</c:v>
                </c:pt>
                <c:pt idx="98">
                  <c:v>13.479295959066432</c:v>
                </c:pt>
                <c:pt idx="99">
                  <c:v>0</c:v>
                </c:pt>
                <c:pt idx="100">
                  <c:v>13.393851484586973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E656-4164-8FE5-ACD1239FF5B1}"/>
            </c:ext>
          </c:extLst>
        </c:ser>
        <c:ser>
          <c:idx val="25"/>
          <c:order val="25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'Cos1'!$AD$144:$AD$259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13.835382652182631</c:v>
                </c:pt>
                <c:pt idx="12">
                  <c:v>0</c:v>
                </c:pt>
                <c:pt idx="13">
                  <c:v>13.095152607225334</c:v>
                </c:pt>
                <c:pt idx="14">
                  <c:v>13.474501085327859</c:v>
                </c:pt>
                <c:pt idx="15">
                  <c:v>13.310402269396224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13.084628819026634</c:v>
                </c:pt>
                <c:pt idx="21">
                  <c:v>13.35851161834475</c:v>
                </c:pt>
                <c:pt idx="22">
                  <c:v>13.880828449469458</c:v>
                </c:pt>
                <c:pt idx="23">
                  <c:v>13.71543337586907</c:v>
                </c:pt>
                <c:pt idx="24">
                  <c:v>13.284960588171913</c:v>
                </c:pt>
                <c:pt idx="25">
                  <c:v>13.451049966186835</c:v>
                </c:pt>
                <c:pt idx="26">
                  <c:v>13.033455120066936</c:v>
                </c:pt>
                <c:pt idx="27">
                  <c:v>13.070973640166226</c:v>
                </c:pt>
                <c:pt idx="28">
                  <c:v>0</c:v>
                </c:pt>
                <c:pt idx="29">
                  <c:v>13.742402628435389</c:v>
                </c:pt>
                <c:pt idx="30">
                  <c:v>0</c:v>
                </c:pt>
                <c:pt idx="31">
                  <c:v>0</c:v>
                </c:pt>
                <c:pt idx="32">
                  <c:v>13.61749572066566</c:v>
                </c:pt>
                <c:pt idx="33">
                  <c:v>13.548380818157039</c:v>
                </c:pt>
                <c:pt idx="34">
                  <c:v>13.853224426469978</c:v>
                </c:pt>
                <c:pt idx="35">
                  <c:v>14.034734911891789</c:v>
                </c:pt>
                <c:pt idx="36">
                  <c:v>13.342613136407175</c:v>
                </c:pt>
                <c:pt idx="37">
                  <c:v>0</c:v>
                </c:pt>
                <c:pt idx="38">
                  <c:v>14.129779448147461</c:v>
                </c:pt>
                <c:pt idx="39">
                  <c:v>0</c:v>
                </c:pt>
                <c:pt idx="40">
                  <c:v>14.067246101489628</c:v>
                </c:pt>
                <c:pt idx="41">
                  <c:v>13.154439342058776</c:v>
                </c:pt>
                <c:pt idx="42">
                  <c:v>13.63921646542313</c:v>
                </c:pt>
                <c:pt idx="43">
                  <c:v>0</c:v>
                </c:pt>
                <c:pt idx="44">
                  <c:v>12.909615125639265</c:v>
                </c:pt>
                <c:pt idx="45">
                  <c:v>14.227046856698271</c:v>
                </c:pt>
                <c:pt idx="46">
                  <c:v>0</c:v>
                </c:pt>
                <c:pt idx="47">
                  <c:v>0</c:v>
                </c:pt>
                <c:pt idx="48">
                  <c:v>13.782965762813049</c:v>
                </c:pt>
                <c:pt idx="49">
                  <c:v>13.536911794293623</c:v>
                </c:pt>
                <c:pt idx="50">
                  <c:v>13.1257568820252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13.738725475672945</c:v>
                </c:pt>
                <c:pt idx="56">
                  <c:v>0</c:v>
                </c:pt>
                <c:pt idx="57">
                  <c:v>13.282030417032376</c:v>
                </c:pt>
                <c:pt idx="58">
                  <c:v>13.461022553022186</c:v>
                </c:pt>
                <c:pt idx="59">
                  <c:v>13.738209180640911</c:v>
                </c:pt>
                <c:pt idx="60">
                  <c:v>0</c:v>
                </c:pt>
                <c:pt idx="61">
                  <c:v>13.309537550639382</c:v>
                </c:pt>
                <c:pt idx="62">
                  <c:v>0</c:v>
                </c:pt>
                <c:pt idx="63">
                  <c:v>13.115483699140531</c:v>
                </c:pt>
                <c:pt idx="64">
                  <c:v>13.572897148183365</c:v>
                </c:pt>
                <c:pt idx="65">
                  <c:v>13.318505755835423</c:v>
                </c:pt>
                <c:pt idx="66">
                  <c:v>0</c:v>
                </c:pt>
                <c:pt idx="67">
                  <c:v>0</c:v>
                </c:pt>
                <c:pt idx="68">
                  <c:v>13.720927944464067</c:v>
                </c:pt>
                <c:pt idx="69">
                  <c:v>12.986223595407386</c:v>
                </c:pt>
                <c:pt idx="70">
                  <c:v>13.517725572490807</c:v>
                </c:pt>
                <c:pt idx="71">
                  <c:v>0</c:v>
                </c:pt>
                <c:pt idx="72">
                  <c:v>13.749751770613702</c:v>
                </c:pt>
                <c:pt idx="73">
                  <c:v>0</c:v>
                </c:pt>
                <c:pt idx="74">
                  <c:v>12.967445708419842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13.200564611991918</c:v>
                </c:pt>
                <c:pt idx="79">
                  <c:v>13.763862819077165</c:v>
                </c:pt>
                <c:pt idx="80">
                  <c:v>0</c:v>
                </c:pt>
                <c:pt idx="81">
                  <c:v>0</c:v>
                </c:pt>
                <c:pt idx="82">
                  <c:v>13.084375705531667</c:v>
                </c:pt>
                <c:pt idx="83">
                  <c:v>13.011824306909206</c:v>
                </c:pt>
                <c:pt idx="84">
                  <c:v>13.437637219361772</c:v>
                </c:pt>
                <c:pt idx="85">
                  <c:v>0</c:v>
                </c:pt>
                <c:pt idx="86">
                  <c:v>0</c:v>
                </c:pt>
                <c:pt idx="87">
                  <c:v>13.285284945733107</c:v>
                </c:pt>
                <c:pt idx="88">
                  <c:v>13.043926297928255</c:v>
                </c:pt>
                <c:pt idx="89">
                  <c:v>0</c:v>
                </c:pt>
                <c:pt idx="90">
                  <c:v>13.21730624193882</c:v>
                </c:pt>
                <c:pt idx="91">
                  <c:v>13.684611551377769</c:v>
                </c:pt>
                <c:pt idx="92">
                  <c:v>13.325205635590704</c:v>
                </c:pt>
                <c:pt idx="93">
                  <c:v>0</c:v>
                </c:pt>
                <c:pt idx="94">
                  <c:v>0</c:v>
                </c:pt>
                <c:pt idx="95">
                  <c:v>13.503061709380601</c:v>
                </c:pt>
                <c:pt idx="96">
                  <c:v>13.37488575923128</c:v>
                </c:pt>
                <c:pt idx="97">
                  <c:v>13.933104454094931</c:v>
                </c:pt>
                <c:pt idx="98">
                  <c:v>0</c:v>
                </c:pt>
                <c:pt idx="99">
                  <c:v>13.279056358655382</c:v>
                </c:pt>
                <c:pt idx="100">
                  <c:v>13.230106460151847</c:v>
                </c:pt>
                <c:pt idx="101">
                  <c:v>0</c:v>
                </c:pt>
                <c:pt idx="102">
                  <c:v>13.403404522117471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E656-4164-8FE5-ACD1239FF5B1}"/>
            </c:ext>
          </c:extLst>
        </c:ser>
        <c:ser>
          <c:idx val="26"/>
          <c:order val="26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'Cos1'!$AE$144:$AE$259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13.772385892464658</c:v>
                </c:pt>
                <c:pt idx="10">
                  <c:v>13.505128941671453</c:v>
                </c:pt>
                <c:pt idx="11">
                  <c:v>0</c:v>
                </c:pt>
                <c:pt idx="12">
                  <c:v>0</c:v>
                </c:pt>
                <c:pt idx="13">
                  <c:v>13.562295839066026</c:v>
                </c:pt>
                <c:pt idx="14">
                  <c:v>0</c:v>
                </c:pt>
                <c:pt idx="15">
                  <c:v>0</c:v>
                </c:pt>
                <c:pt idx="16">
                  <c:v>13.712397131406714</c:v>
                </c:pt>
                <c:pt idx="17">
                  <c:v>13.003009200129577</c:v>
                </c:pt>
                <c:pt idx="18">
                  <c:v>0</c:v>
                </c:pt>
                <c:pt idx="19">
                  <c:v>13.568153009926897</c:v>
                </c:pt>
                <c:pt idx="20">
                  <c:v>13.309441719381402</c:v>
                </c:pt>
                <c:pt idx="21">
                  <c:v>0</c:v>
                </c:pt>
                <c:pt idx="22">
                  <c:v>13.123351424545303</c:v>
                </c:pt>
                <c:pt idx="23">
                  <c:v>13.529025902615102</c:v>
                </c:pt>
                <c:pt idx="24">
                  <c:v>0</c:v>
                </c:pt>
                <c:pt idx="25">
                  <c:v>13.364006613705671</c:v>
                </c:pt>
                <c:pt idx="26">
                  <c:v>13.49739135910785</c:v>
                </c:pt>
                <c:pt idx="27">
                  <c:v>0</c:v>
                </c:pt>
                <c:pt idx="28">
                  <c:v>13.829946053493702</c:v>
                </c:pt>
                <c:pt idx="29">
                  <c:v>13.863790515925082</c:v>
                </c:pt>
                <c:pt idx="30">
                  <c:v>0</c:v>
                </c:pt>
                <c:pt idx="31">
                  <c:v>13.099403681453358</c:v>
                </c:pt>
                <c:pt idx="32">
                  <c:v>13.80022375026704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13.803354675623902</c:v>
                </c:pt>
                <c:pt idx="37">
                  <c:v>13.677736491837321</c:v>
                </c:pt>
                <c:pt idx="38">
                  <c:v>13.248399990209016</c:v>
                </c:pt>
                <c:pt idx="39">
                  <c:v>0</c:v>
                </c:pt>
                <c:pt idx="40">
                  <c:v>13.27711275780284</c:v>
                </c:pt>
                <c:pt idx="41">
                  <c:v>0</c:v>
                </c:pt>
                <c:pt idx="42">
                  <c:v>13.576634428867807</c:v>
                </c:pt>
                <c:pt idx="43">
                  <c:v>0</c:v>
                </c:pt>
                <c:pt idx="44">
                  <c:v>13.381936843865653</c:v>
                </c:pt>
                <c:pt idx="45">
                  <c:v>0</c:v>
                </c:pt>
                <c:pt idx="46">
                  <c:v>13.3117294975112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13.516479844110746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13.757422981547746</c:v>
                </c:pt>
                <c:pt idx="55">
                  <c:v>13.322929096064218</c:v>
                </c:pt>
                <c:pt idx="56">
                  <c:v>13.5330077496493</c:v>
                </c:pt>
                <c:pt idx="57">
                  <c:v>0</c:v>
                </c:pt>
                <c:pt idx="58">
                  <c:v>13.738884760807984</c:v>
                </c:pt>
                <c:pt idx="59">
                  <c:v>13.633871758133781</c:v>
                </c:pt>
                <c:pt idx="60">
                  <c:v>13.631656298063071</c:v>
                </c:pt>
                <c:pt idx="61">
                  <c:v>13.575004732725418</c:v>
                </c:pt>
                <c:pt idx="62">
                  <c:v>13.465202849656738</c:v>
                </c:pt>
                <c:pt idx="63">
                  <c:v>13.214763072355225</c:v>
                </c:pt>
                <c:pt idx="64">
                  <c:v>13.045680830819197</c:v>
                </c:pt>
                <c:pt idx="65">
                  <c:v>13.22888904995413</c:v>
                </c:pt>
                <c:pt idx="66">
                  <c:v>0</c:v>
                </c:pt>
                <c:pt idx="67">
                  <c:v>13.833620368870315</c:v>
                </c:pt>
                <c:pt idx="68">
                  <c:v>0</c:v>
                </c:pt>
                <c:pt idx="69">
                  <c:v>12.882787710098352</c:v>
                </c:pt>
                <c:pt idx="70">
                  <c:v>0</c:v>
                </c:pt>
                <c:pt idx="71">
                  <c:v>13.446919103666037</c:v>
                </c:pt>
                <c:pt idx="72">
                  <c:v>0</c:v>
                </c:pt>
                <c:pt idx="73">
                  <c:v>13.743628121283038</c:v>
                </c:pt>
                <c:pt idx="74">
                  <c:v>13.851152514774881</c:v>
                </c:pt>
                <c:pt idx="75">
                  <c:v>0</c:v>
                </c:pt>
                <c:pt idx="76">
                  <c:v>13.513446676607929</c:v>
                </c:pt>
                <c:pt idx="77">
                  <c:v>13.348956788972668</c:v>
                </c:pt>
                <c:pt idx="78">
                  <c:v>13.737804280674249</c:v>
                </c:pt>
                <c:pt idx="79">
                  <c:v>13.362261878569091</c:v>
                </c:pt>
                <c:pt idx="80">
                  <c:v>14.337195609454366</c:v>
                </c:pt>
                <c:pt idx="81">
                  <c:v>13.39073910073483</c:v>
                </c:pt>
                <c:pt idx="82">
                  <c:v>13.62527797360943</c:v>
                </c:pt>
                <c:pt idx="83">
                  <c:v>13.430271830902615</c:v>
                </c:pt>
                <c:pt idx="84">
                  <c:v>0</c:v>
                </c:pt>
                <c:pt idx="85">
                  <c:v>13.944636868665867</c:v>
                </c:pt>
                <c:pt idx="86">
                  <c:v>13.266663188859873</c:v>
                </c:pt>
                <c:pt idx="87">
                  <c:v>0</c:v>
                </c:pt>
                <c:pt idx="88">
                  <c:v>13.531013717416197</c:v>
                </c:pt>
                <c:pt idx="89">
                  <c:v>13.159111004669885</c:v>
                </c:pt>
                <c:pt idx="90">
                  <c:v>13.618448718589862</c:v>
                </c:pt>
                <c:pt idx="91">
                  <c:v>13.65041098365379</c:v>
                </c:pt>
                <c:pt idx="92">
                  <c:v>0</c:v>
                </c:pt>
                <c:pt idx="93">
                  <c:v>14.153969811257609</c:v>
                </c:pt>
                <c:pt idx="94">
                  <c:v>14.641070862376795</c:v>
                </c:pt>
                <c:pt idx="95">
                  <c:v>0</c:v>
                </c:pt>
                <c:pt idx="96">
                  <c:v>13.313464362481193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13.897170292193861</c:v>
                </c:pt>
                <c:pt idx="101">
                  <c:v>0</c:v>
                </c:pt>
                <c:pt idx="102">
                  <c:v>12.997018126598999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E656-4164-8FE5-ACD1239FF5B1}"/>
            </c:ext>
          </c:extLst>
        </c:ser>
        <c:ser>
          <c:idx val="27"/>
          <c:order val="27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'Cos1'!$AF$144:$AF$259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13.903573955576892</c:v>
                </c:pt>
                <c:pt idx="11">
                  <c:v>0</c:v>
                </c:pt>
                <c:pt idx="12">
                  <c:v>0</c:v>
                </c:pt>
                <c:pt idx="13">
                  <c:v>13.186051790526278</c:v>
                </c:pt>
                <c:pt idx="14">
                  <c:v>0</c:v>
                </c:pt>
                <c:pt idx="15">
                  <c:v>0</c:v>
                </c:pt>
                <c:pt idx="16">
                  <c:v>13.653895266801886</c:v>
                </c:pt>
                <c:pt idx="17">
                  <c:v>0</c:v>
                </c:pt>
                <c:pt idx="18">
                  <c:v>13.076550153454175</c:v>
                </c:pt>
                <c:pt idx="19">
                  <c:v>0</c:v>
                </c:pt>
                <c:pt idx="20">
                  <c:v>0</c:v>
                </c:pt>
                <c:pt idx="21">
                  <c:v>13.381227928438665</c:v>
                </c:pt>
                <c:pt idx="22">
                  <c:v>12.980188418913251</c:v>
                </c:pt>
                <c:pt idx="23">
                  <c:v>0</c:v>
                </c:pt>
                <c:pt idx="24">
                  <c:v>13.852992366150662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13.031660685791527</c:v>
                </c:pt>
                <c:pt idx="29">
                  <c:v>0</c:v>
                </c:pt>
                <c:pt idx="30">
                  <c:v>13.413629970612963</c:v>
                </c:pt>
                <c:pt idx="31">
                  <c:v>13.620804166840569</c:v>
                </c:pt>
                <c:pt idx="32">
                  <c:v>0</c:v>
                </c:pt>
                <c:pt idx="33">
                  <c:v>0</c:v>
                </c:pt>
                <c:pt idx="34">
                  <c:v>13.554340129635156</c:v>
                </c:pt>
                <c:pt idx="35">
                  <c:v>13.724799984290319</c:v>
                </c:pt>
                <c:pt idx="36">
                  <c:v>13.413338329060375</c:v>
                </c:pt>
                <c:pt idx="37">
                  <c:v>0</c:v>
                </c:pt>
                <c:pt idx="38">
                  <c:v>13.127130887660114</c:v>
                </c:pt>
                <c:pt idx="39">
                  <c:v>13.595786022191643</c:v>
                </c:pt>
                <c:pt idx="40">
                  <c:v>13.701795433628984</c:v>
                </c:pt>
                <c:pt idx="41">
                  <c:v>0</c:v>
                </c:pt>
                <c:pt idx="42">
                  <c:v>0</c:v>
                </c:pt>
                <c:pt idx="43">
                  <c:v>13.214429216727689</c:v>
                </c:pt>
                <c:pt idx="44">
                  <c:v>14.254696683348572</c:v>
                </c:pt>
                <c:pt idx="45">
                  <c:v>13.622831856935662</c:v>
                </c:pt>
                <c:pt idx="46">
                  <c:v>14.023422645022087</c:v>
                </c:pt>
                <c:pt idx="47">
                  <c:v>13.563724862635565</c:v>
                </c:pt>
                <c:pt idx="48">
                  <c:v>13.347823561753456</c:v>
                </c:pt>
                <c:pt idx="49">
                  <c:v>0</c:v>
                </c:pt>
                <c:pt idx="50">
                  <c:v>13.601292784307864</c:v>
                </c:pt>
                <c:pt idx="51">
                  <c:v>0</c:v>
                </c:pt>
                <c:pt idx="52">
                  <c:v>13.320325992813952</c:v>
                </c:pt>
                <c:pt idx="53">
                  <c:v>13.182343310425047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13.717149786364134</c:v>
                </c:pt>
                <c:pt idx="58">
                  <c:v>13.813124439270437</c:v>
                </c:pt>
                <c:pt idx="59">
                  <c:v>13.767018874680415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13.317126922656859</c:v>
                </c:pt>
                <c:pt idx="65">
                  <c:v>0</c:v>
                </c:pt>
                <c:pt idx="66">
                  <c:v>13.30669838617616</c:v>
                </c:pt>
                <c:pt idx="67">
                  <c:v>13.76960327768135</c:v>
                </c:pt>
                <c:pt idx="68">
                  <c:v>13.69242695702011</c:v>
                </c:pt>
                <c:pt idx="69">
                  <c:v>13.337863416317028</c:v>
                </c:pt>
                <c:pt idx="70">
                  <c:v>13.238402429838006</c:v>
                </c:pt>
                <c:pt idx="71">
                  <c:v>14.023363386094536</c:v>
                </c:pt>
                <c:pt idx="72">
                  <c:v>0</c:v>
                </c:pt>
                <c:pt idx="73">
                  <c:v>13.105924355246902</c:v>
                </c:pt>
                <c:pt idx="74">
                  <c:v>0</c:v>
                </c:pt>
                <c:pt idx="75">
                  <c:v>13.627939074621329</c:v>
                </c:pt>
                <c:pt idx="76">
                  <c:v>0</c:v>
                </c:pt>
                <c:pt idx="77">
                  <c:v>13.427559134539205</c:v>
                </c:pt>
                <c:pt idx="78">
                  <c:v>13.249827933676903</c:v>
                </c:pt>
                <c:pt idx="79">
                  <c:v>0</c:v>
                </c:pt>
                <c:pt idx="80">
                  <c:v>13.668386382670954</c:v>
                </c:pt>
                <c:pt idx="81">
                  <c:v>14.290775620180932</c:v>
                </c:pt>
                <c:pt idx="82">
                  <c:v>0</c:v>
                </c:pt>
                <c:pt idx="83">
                  <c:v>12.940819439094437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12.99639060444991</c:v>
                </c:pt>
                <c:pt idx="88">
                  <c:v>0</c:v>
                </c:pt>
                <c:pt idx="89">
                  <c:v>13.978286680056323</c:v>
                </c:pt>
                <c:pt idx="90">
                  <c:v>13.084581103401765</c:v>
                </c:pt>
                <c:pt idx="91">
                  <c:v>13.343053922912848</c:v>
                </c:pt>
                <c:pt idx="92">
                  <c:v>0</c:v>
                </c:pt>
                <c:pt idx="93">
                  <c:v>13.538534147870317</c:v>
                </c:pt>
                <c:pt idx="94">
                  <c:v>14.328183820957387</c:v>
                </c:pt>
                <c:pt idx="95">
                  <c:v>0</c:v>
                </c:pt>
                <c:pt idx="96">
                  <c:v>0</c:v>
                </c:pt>
                <c:pt idx="97">
                  <c:v>13.841127868425334</c:v>
                </c:pt>
                <c:pt idx="98">
                  <c:v>13.690642996050736</c:v>
                </c:pt>
                <c:pt idx="99">
                  <c:v>13.153211461757385</c:v>
                </c:pt>
                <c:pt idx="100">
                  <c:v>0</c:v>
                </c:pt>
                <c:pt idx="101">
                  <c:v>14.022386919449101</c:v>
                </c:pt>
                <c:pt idx="102">
                  <c:v>13.999059168393813</c:v>
                </c:pt>
                <c:pt idx="103">
                  <c:v>13.711844753836395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E656-4164-8FE5-ACD1239FF5B1}"/>
            </c:ext>
          </c:extLst>
        </c:ser>
        <c:ser>
          <c:idx val="28"/>
          <c:order val="28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'Cos1'!$AG$144:$AG$259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13.386629145205104</c:v>
                </c:pt>
                <c:pt idx="8">
                  <c:v>13.272236240350026</c:v>
                </c:pt>
                <c:pt idx="9">
                  <c:v>13.517844215437734</c:v>
                </c:pt>
                <c:pt idx="10">
                  <c:v>14.032338473937527</c:v>
                </c:pt>
                <c:pt idx="11">
                  <c:v>0</c:v>
                </c:pt>
                <c:pt idx="12">
                  <c:v>13.767736763874561</c:v>
                </c:pt>
                <c:pt idx="13">
                  <c:v>0</c:v>
                </c:pt>
                <c:pt idx="14">
                  <c:v>0</c:v>
                </c:pt>
                <c:pt idx="15">
                  <c:v>13.198692818574754</c:v>
                </c:pt>
                <c:pt idx="16">
                  <c:v>13.150391509908552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13.356988082395304</c:v>
                </c:pt>
                <c:pt idx="21">
                  <c:v>13.074103547106006</c:v>
                </c:pt>
                <c:pt idx="22">
                  <c:v>0</c:v>
                </c:pt>
                <c:pt idx="23">
                  <c:v>0</c:v>
                </c:pt>
                <c:pt idx="24">
                  <c:v>13.957211597218009</c:v>
                </c:pt>
                <c:pt idx="25">
                  <c:v>13.965366588697821</c:v>
                </c:pt>
                <c:pt idx="26">
                  <c:v>0</c:v>
                </c:pt>
                <c:pt idx="27">
                  <c:v>13.299965757025584</c:v>
                </c:pt>
                <c:pt idx="28">
                  <c:v>13.173177815618622</c:v>
                </c:pt>
                <c:pt idx="29">
                  <c:v>14.143142882615237</c:v>
                </c:pt>
                <c:pt idx="30">
                  <c:v>13.377155023222906</c:v>
                </c:pt>
                <c:pt idx="31">
                  <c:v>13.590257071199195</c:v>
                </c:pt>
                <c:pt idx="32">
                  <c:v>0</c:v>
                </c:pt>
                <c:pt idx="33">
                  <c:v>14.02865968849099</c:v>
                </c:pt>
                <c:pt idx="34">
                  <c:v>0</c:v>
                </c:pt>
                <c:pt idx="35">
                  <c:v>0</c:v>
                </c:pt>
                <c:pt idx="36">
                  <c:v>12.869722371295484</c:v>
                </c:pt>
                <c:pt idx="37">
                  <c:v>13.219669647972268</c:v>
                </c:pt>
                <c:pt idx="38">
                  <c:v>13.535535890186027</c:v>
                </c:pt>
                <c:pt idx="39">
                  <c:v>13.770936654012722</c:v>
                </c:pt>
                <c:pt idx="40">
                  <c:v>13.605622299280274</c:v>
                </c:pt>
                <c:pt idx="41">
                  <c:v>0</c:v>
                </c:pt>
                <c:pt idx="42">
                  <c:v>13.290965675388886</c:v>
                </c:pt>
                <c:pt idx="43">
                  <c:v>0</c:v>
                </c:pt>
                <c:pt idx="44">
                  <c:v>0</c:v>
                </c:pt>
                <c:pt idx="45">
                  <c:v>13.719185392578686</c:v>
                </c:pt>
                <c:pt idx="46">
                  <c:v>0</c:v>
                </c:pt>
                <c:pt idx="47">
                  <c:v>13.10682028700997</c:v>
                </c:pt>
                <c:pt idx="48">
                  <c:v>13.593958038601409</c:v>
                </c:pt>
                <c:pt idx="49">
                  <c:v>13.160908305417802</c:v>
                </c:pt>
                <c:pt idx="50">
                  <c:v>0</c:v>
                </c:pt>
                <c:pt idx="51">
                  <c:v>0</c:v>
                </c:pt>
                <c:pt idx="52">
                  <c:v>13.020722491925193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13.021088158721641</c:v>
                </c:pt>
                <c:pt idx="57">
                  <c:v>13.859773056447324</c:v>
                </c:pt>
                <c:pt idx="58">
                  <c:v>13.734519007023803</c:v>
                </c:pt>
                <c:pt idx="59">
                  <c:v>13.428155049828886</c:v>
                </c:pt>
                <c:pt idx="60">
                  <c:v>0</c:v>
                </c:pt>
                <c:pt idx="61">
                  <c:v>13.526019255092541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13.381165640118065</c:v>
                </c:pt>
                <c:pt idx="69">
                  <c:v>13.416118541228498</c:v>
                </c:pt>
                <c:pt idx="70">
                  <c:v>0</c:v>
                </c:pt>
                <c:pt idx="71">
                  <c:v>13.4953701685774</c:v>
                </c:pt>
                <c:pt idx="72">
                  <c:v>0</c:v>
                </c:pt>
                <c:pt idx="73">
                  <c:v>0</c:v>
                </c:pt>
                <c:pt idx="74">
                  <c:v>13.468482472462041</c:v>
                </c:pt>
                <c:pt idx="75">
                  <c:v>13.325227200974521</c:v>
                </c:pt>
                <c:pt idx="76">
                  <c:v>0</c:v>
                </c:pt>
                <c:pt idx="77">
                  <c:v>0</c:v>
                </c:pt>
                <c:pt idx="78">
                  <c:v>13.898107023768972</c:v>
                </c:pt>
                <c:pt idx="79">
                  <c:v>13.618716813709177</c:v>
                </c:pt>
                <c:pt idx="80">
                  <c:v>0</c:v>
                </c:pt>
                <c:pt idx="81">
                  <c:v>0</c:v>
                </c:pt>
                <c:pt idx="82">
                  <c:v>13.861817774697968</c:v>
                </c:pt>
                <c:pt idx="83">
                  <c:v>13.288374441767154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13.230535771589922</c:v>
                </c:pt>
                <c:pt idx="90">
                  <c:v>13.312786465209896</c:v>
                </c:pt>
                <c:pt idx="91">
                  <c:v>0</c:v>
                </c:pt>
                <c:pt idx="92">
                  <c:v>13.428035932167605</c:v>
                </c:pt>
                <c:pt idx="93">
                  <c:v>0</c:v>
                </c:pt>
                <c:pt idx="94">
                  <c:v>13.737731596900794</c:v>
                </c:pt>
                <c:pt idx="95">
                  <c:v>13.275851294919081</c:v>
                </c:pt>
                <c:pt idx="96">
                  <c:v>13.579040088400086</c:v>
                </c:pt>
                <c:pt idx="97">
                  <c:v>13.363081478334374</c:v>
                </c:pt>
                <c:pt idx="98">
                  <c:v>13.185048937908208</c:v>
                </c:pt>
                <c:pt idx="99">
                  <c:v>13.841702265069717</c:v>
                </c:pt>
                <c:pt idx="100">
                  <c:v>0</c:v>
                </c:pt>
                <c:pt idx="101">
                  <c:v>0</c:v>
                </c:pt>
                <c:pt idx="102">
                  <c:v>13.532300743811627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E656-4164-8FE5-ACD1239FF5B1}"/>
            </c:ext>
          </c:extLst>
        </c:ser>
        <c:ser>
          <c:idx val="29"/>
          <c:order val="29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'Cos1'!$AH$144:$AH$259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14.133451881087732</c:v>
                </c:pt>
                <c:pt idx="9">
                  <c:v>13.405624643002771</c:v>
                </c:pt>
                <c:pt idx="10">
                  <c:v>13.469950813037736</c:v>
                </c:pt>
                <c:pt idx="11">
                  <c:v>0</c:v>
                </c:pt>
                <c:pt idx="12">
                  <c:v>13.306235183289607</c:v>
                </c:pt>
                <c:pt idx="13">
                  <c:v>0</c:v>
                </c:pt>
                <c:pt idx="14">
                  <c:v>0</c:v>
                </c:pt>
                <c:pt idx="15">
                  <c:v>13.479257066055762</c:v>
                </c:pt>
                <c:pt idx="16">
                  <c:v>0</c:v>
                </c:pt>
                <c:pt idx="17">
                  <c:v>0</c:v>
                </c:pt>
                <c:pt idx="18">
                  <c:v>13.488073858907702</c:v>
                </c:pt>
                <c:pt idx="19">
                  <c:v>13.825091016990871</c:v>
                </c:pt>
                <c:pt idx="20">
                  <c:v>13.368407763758418</c:v>
                </c:pt>
                <c:pt idx="21">
                  <c:v>13.717516975232757</c:v>
                </c:pt>
                <c:pt idx="22">
                  <c:v>13.570858039282001</c:v>
                </c:pt>
                <c:pt idx="23">
                  <c:v>13.777837359213624</c:v>
                </c:pt>
                <c:pt idx="24">
                  <c:v>0</c:v>
                </c:pt>
                <c:pt idx="25">
                  <c:v>13.397500280116155</c:v>
                </c:pt>
                <c:pt idx="26">
                  <c:v>13.277047362115175</c:v>
                </c:pt>
                <c:pt idx="27">
                  <c:v>13.760485813417457</c:v>
                </c:pt>
                <c:pt idx="28">
                  <c:v>0</c:v>
                </c:pt>
                <c:pt idx="29">
                  <c:v>12.905061544983804</c:v>
                </c:pt>
                <c:pt idx="30">
                  <c:v>13.149107290532317</c:v>
                </c:pt>
                <c:pt idx="31">
                  <c:v>13.165424032828209</c:v>
                </c:pt>
                <c:pt idx="32">
                  <c:v>13.674357691799663</c:v>
                </c:pt>
                <c:pt idx="33">
                  <c:v>13.558007375003822</c:v>
                </c:pt>
                <c:pt idx="34">
                  <c:v>13.06683354809249</c:v>
                </c:pt>
                <c:pt idx="35">
                  <c:v>0</c:v>
                </c:pt>
                <c:pt idx="36">
                  <c:v>13.274506530885104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13.979054391183164</c:v>
                </c:pt>
                <c:pt idx="41">
                  <c:v>13.097976372329896</c:v>
                </c:pt>
                <c:pt idx="42">
                  <c:v>0</c:v>
                </c:pt>
                <c:pt idx="43">
                  <c:v>13.637354116400612</c:v>
                </c:pt>
                <c:pt idx="44">
                  <c:v>0</c:v>
                </c:pt>
                <c:pt idx="45">
                  <c:v>13.503546238541649</c:v>
                </c:pt>
                <c:pt idx="46">
                  <c:v>13.027761075027508</c:v>
                </c:pt>
                <c:pt idx="47">
                  <c:v>13.261909664171892</c:v>
                </c:pt>
                <c:pt idx="48">
                  <c:v>13.253182872450049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13.713404011588803</c:v>
                </c:pt>
                <c:pt idx="53">
                  <c:v>13.264252163874744</c:v>
                </c:pt>
                <c:pt idx="54">
                  <c:v>13.457245120620628</c:v>
                </c:pt>
                <c:pt idx="55">
                  <c:v>13.238849933229449</c:v>
                </c:pt>
                <c:pt idx="56">
                  <c:v>0</c:v>
                </c:pt>
                <c:pt idx="57">
                  <c:v>13.81192270435885</c:v>
                </c:pt>
                <c:pt idx="58">
                  <c:v>0</c:v>
                </c:pt>
                <c:pt idx="59">
                  <c:v>13.204837332949699</c:v>
                </c:pt>
                <c:pt idx="60">
                  <c:v>13.596210456456065</c:v>
                </c:pt>
                <c:pt idx="61">
                  <c:v>0</c:v>
                </c:pt>
                <c:pt idx="62">
                  <c:v>0</c:v>
                </c:pt>
                <c:pt idx="63">
                  <c:v>13.63356287911428</c:v>
                </c:pt>
                <c:pt idx="64">
                  <c:v>0</c:v>
                </c:pt>
                <c:pt idx="65">
                  <c:v>13.079775822296035</c:v>
                </c:pt>
                <c:pt idx="66">
                  <c:v>14.494667927263624</c:v>
                </c:pt>
                <c:pt idx="67">
                  <c:v>0</c:v>
                </c:pt>
                <c:pt idx="68">
                  <c:v>13.105303718087312</c:v>
                </c:pt>
                <c:pt idx="69">
                  <c:v>0</c:v>
                </c:pt>
                <c:pt idx="70">
                  <c:v>13.740365453177608</c:v>
                </c:pt>
                <c:pt idx="71">
                  <c:v>13.630646492856791</c:v>
                </c:pt>
                <c:pt idx="72">
                  <c:v>13.226903933772771</c:v>
                </c:pt>
                <c:pt idx="73">
                  <c:v>14.042060589995803</c:v>
                </c:pt>
                <c:pt idx="74">
                  <c:v>13.885925775048811</c:v>
                </c:pt>
                <c:pt idx="75">
                  <c:v>13.390903328295709</c:v>
                </c:pt>
                <c:pt idx="76">
                  <c:v>13.841417977369726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13.162760899733268</c:v>
                </c:pt>
                <c:pt idx="81">
                  <c:v>0</c:v>
                </c:pt>
                <c:pt idx="82">
                  <c:v>13.661223291625859</c:v>
                </c:pt>
                <c:pt idx="83">
                  <c:v>13.397615034844204</c:v>
                </c:pt>
                <c:pt idx="84">
                  <c:v>13.946194018846619</c:v>
                </c:pt>
                <c:pt idx="85">
                  <c:v>0</c:v>
                </c:pt>
                <c:pt idx="86">
                  <c:v>0</c:v>
                </c:pt>
                <c:pt idx="87">
                  <c:v>13.696201255857275</c:v>
                </c:pt>
                <c:pt idx="88">
                  <c:v>0</c:v>
                </c:pt>
                <c:pt idx="89">
                  <c:v>13.9466170593074</c:v>
                </c:pt>
                <c:pt idx="90">
                  <c:v>13.617564871583721</c:v>
                </c:pt>
                <c:pt idx="91">
                  <c:v>13.109706083198853</c:v>
                </c:pt>
                <c:pt idx="92">
                  <c:v>13.134007757110275</c:v>
                </c:pt>
                <c:pt idx="93">
                  <c:v>13.477930459579211</c:v>
                </c:pt>
                <c:pt idx="94">
                  <c:v>13.609134261556832</c:v>
                </c:pt>
                <c:pt idx="95">
                  <c:v>0</c:v>
                </c:pt>
                <c:pt idx="96">
                  <c:v>13.894981397127482</c:v>
                </c:pt>
                <c:pt idx="97">
                  <c:v>13.947161835116523</c:v>
                </c:pt>
                <c:pt idx="98">
                  <c:v>0</c:v>
                </c:pt>
                <c:pt idx="99">
                  <c:v>0</c:v>
                </c:pt>
                <c:pt idx="100">
                  <c:v>13.738194896478555</c:v>
                </c:pt>
                <c:pt idx="101">
                  <c:v>13.792735836554522</c:v>
                </c:pt>
                <c:pt idx="102">
                  <c:v>0</c:v>
                </c:pt>
                <c:pt idx="103">
                  <c:v>13.60799996203523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E656-4164-8FE5-ACD1239FF5B1}"/>
            </c:ext>
          </c:extLst>
        </c:ser>
        <c:ser>
          <c:idx val="30"/>
          <c:order val="30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'Cos1'!$AI$144:$AI$259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13.922366510851914</c:v>
                </c:pt>
                <c:pt idx="7">
                  <c:v>0</c:v>
                </c:pt>
                <c:pt idx="8">
                  <c:v>13.628656577335171</c:v>
                </c:pt>
                <c:pt idx="9">
                  <c:v>14.130854127459866</c:v>
                </c:pt>
                <c:pt idx="10">
                  <c:v>13.232046482341516</c:v>
                </c:pt>
                <c:pt idx="11">
                  <c:v>0</c:v>
                </c:pt>
                <c:pt idx="12">
                  <c:v>13.370189144634633</c:v>
                </c:pt>
                <c:pt idx="13">
                  <c:v>13.830216761110753</c:v>
                </c:pt>
                <c:pt idx="14">
                  <c:v>13.289198625576176</c:v>
                </c:pt>
                <c:pt idx="15">
                  <c:v>13.285568560014417</c:v>
                </c:pt>
                <c:pt idx="16">
                  <c:v>0</c:v>
                </c:pt>
                <c:pt idx="17">
                  <c:v>0</c:v>
                </c:pt>
                <c:pt idx="18">
                  <c:v>13.296622416728976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13.189135040745011</c:v>
                </c:pt>
                <c:pt idx="23">
                  <c:v>13.633862676591622</c:v>
                </c:pt>
                <c:pt idx="24">
                  <c:v>12.952049585738397</c:v>
                </c:pt>
                <c:pt idx="25">
                  <c:v>13.102913531456347</c:v>
                </c:pt>
                <c:pt idx="26">
                  <c:v>13.335041460423438</c:v>
                </c:pt>
                <c:pt idx="27">
                  <c:v>14.031398364262509</c:v>
                </c:pt>
                <c:pt idx="28">
                  <c:v>13.410388302468252</c:v>
                </c:pt>
                <c:pt idx="29">
                  <c:v>0</c:v>
                </c:pt>
                <c:pt idx="30">
                  <c:v>13.520017546218218</c:v>
                </c:pt>
                <c:pt idx="31">
                  <c:v>13.607546697928857</c:v>
                </c:pt>
                <c:pt idx="32">
                  <c:v>13.820855693314767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13.607329542238439</c:v>
                </c:pt>
                <c:pt idx="39">
                  <c:v>13.192928286293592</c:v>
                </c:pt>
                <c:pt idx="40">
                  <c:v>0</c:v>
                </c:pt>
                <c:pt idx="41">
                  <c:v>0</c:v>
                </c:pt>
                <c:pt idx="42">
                  <c:v>13.451628341976772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13.519944752124285</c:v>
                </c:pt>
                <c:pt idx="47">
                  <c:v>0</c:v>
                </c:pt>
                <c:pt idx="48">
                  <c:v>14.241316074078087</c:v>
                </c:pt>
                <c:pt idx="49">
                  <c:v>13.921697657772407</c:v>
                </c:pt>
                <c:pt idx="50">
                  <c:v>13.142784781985839</c:v>
                </c:pt>
                <c:pt idx="51">
                  <c:v>13.775840093749222</c:v>
                </c:pt>
                <c:pt idx="52">
                  <c:v>13.179719789270766</c:v>
                </c:pt>
                <c:pt idx="53">
                  <c:v>13.335095670436228</c:v>
                </c:pt>
                <c:pt idx="54">
                  <c:v>13.44095864545497</c:v>
                </c:pt>
                <c:pt idx="55">
                  <c:v>14.210037462046042</c:v>
                </c:pt>
                <c:pt idx="56">
                  <c:v>0</c:v>
                </c:pt>
                <c:pt idx="57">
                  <c:v>0</c:v>
                </c:pt>
                <c:pt idx="58">
                  <c:v>13.165206772723227</c:v>
                </c:pt>
                <c:pt idx="59">
                  <c:v>13.271222237392207</c:v>
                </c:pt>
                <c:pt idx="60">
                  <c:v>0</c:v>
                </c:pt>
                <c:pt idx="61">
                  <c:v>0</c:v>
                </c:pt>
                <c:pt idx="62">
                  <c:v>13.189253029213891</c:v>
                </c:pt>
                <c:pt idx="63">
                  <c:v>14.375259303376666</c:v>
                </c:pt>
                <c:pt idx="64">
                  <c:v>13.151352073539289</c:v>
                </c:pt>
                <c:pt idx="65">
                  <c:v>0</c:v>
                </c:pt>
                <c:pt idx="66">
                  <c:v>13.648928125831119</c:v>
                </c:pt>
                <c:pt idx="67">
                  <c:v>0</c:v>
                </c:pt>
                <c:pt idx="68">
                  <c:v>0</c:v>
                </c:pt>
                <c:pt idx="69">
                  <c:v>13.443511755197346</c:v>
                </c:pt>
                <c:pt idx="70">
                  <c:v>13.738013923078682</c:v>
                </c:pt>
                <c:pt idx="71">
                  <c:v>0</c:v>
                </c:pt>
                <c:pt idx="72">
                  <c:v>0</c:v>
                </c:pt>
                <c:pt idx="73">
                  <c:v>13.077982024826582</c:v>
                </c:pt>
                <c:pt idx="74">
                  <c:v>0</c:v>
                </c:pt>
                <c:pt idx="75">
                  <c:v>0</c:v>
                </c:pt>
                <c:pt idx="76">
                  <c:v>13.215790847884014</c:v>
                </c:pt>
                <c:pt idx="77">
                  <c:v>0</c:v>
                </c:pt>
                <c:pt idx="78">
                  <c:v>13.435231017476699</c:v>
                </c:pt>
                <c:pt idx="79">
                  <c:v>13.894740732369817</c:v>
                </c:pt>
                <c:pt idx="80">
                  <c:v>14.130937500542389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13.753933340390876</c:v>
                </c:pt>
                <c:pt idx="85">
                  <c:v>0</c:v>
                </c:pt>
                <c:pt idx="86">
                  <c:v>0</c:v>
                </c:pt>
                <c:pt idx="87">
                  <c:v>14.165565104645811</c:v>
                </c:pt>
                <c:pt idx="88">
                  <c:v>0</c:v>
                </c:pt>
                <c:pt idx="89">
                  <c:v>14.067109929626577</c:v>
                </c:pt>
                <c:pt idx="90">
                  <c:v>0</c:v>
                </c:pt>
                <c:pt idx="91">
                  <c:v>13.095955079515724</c:v>
                </c:pt>
                <c:pt idx="92">
                  <c:v>13.960844737634313</c:v>
                </c:pt>
                <c:pt idx="93">
                  <c:v>0</c:v>
                </c:pt>
                <c:pt idx="94">
                  <c:v>0</c:v>
                </c:pt>
                <c:pt idx="95">
                  <c:v>13.078737496179617</c:v>
                </c:pt>
                <c:pt idx="96">
                  <c:v>13.329338884534721</c:v>
                </c:pt>
                <c:pt idx="97">
                  <c:v>13.312075755203638</c:v>
                </c:pt>
                <c:pt idx="98">
                  <c:v>0</c:v>
                </c:pt>
                <c:pt idx="99">
                  <c:v>13.037705114045695</c:v>
                </c:pt>
                <c:pt idx="100">
                  <c:v>0</c:v>
                </c:pt>
                <c:pt idx="101">
                  <c:v>0</c:v>
                </c:pt>
                <c:pt idx="102">
                  <c:v>13.783346782693769</c:v>
                </c:pt>
                <c:pt idx="103">
                  <c:v>13.354069043392128</c:v>
                </c:pt>
                <c:pt idx="104">
                  <c:v>13.67764481497967</c:v>
                </c:pt>
                <c:pt idx="105">
                  <c:v>14.118274979684307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E656-4164-8FE5-ACD1239FF5B1}"/>
            </c:ext>
          </c:extLst>
        </c:ser>
        <c:ser>
          <c:idx val="31"/>
          <c:order val="31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'Cos1'!$AJ$144:$AJ$259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13.140571045735541</c:v>
                </c:pt>
                <c:pt idx="7">
                  <c:v>0</c:v>
                </c:pt>
                <c:pt idx="8">
                  <c:v>0</c:v>
                </c:pt>
                <c:pt idx="9">
                  <c:v>13.56634614521497</c:v>
                </c:pt>
                <c:pt idx="10">
                  <c:v>13.109083229585609</c:v>
                </c:pt>
                <c:pt idx="11">
                  <c:v>0</c:v>
                </c:pt>
                <c:pt idx="12">
                  <c:v>0</c:v>
                </c:pt>
                <c:pt idx="13">
                  <c:v>13.837456172902</c:v>
                </c:pt>
                <c:pt idx="14">
                  <c:v>13.319643127457592</c:v>
                </c:pt>
                <c:pt idx="15">
                  <c:v>13.427972713608209</c:v>
                </c:pt>
                <c:pt idx="16">
                  <c:v>13.671014930834554</c:v>
                </c:pt>
                <c:pt idx="17">
                  <c:v>13.909158457171454</c:v>
                </c:pt>
                <c:pt idx="18">
                  <c:v>13.801890217724345</c:v>
                </c:pt>
                <c:pt idx="19">
                  <c:v>13.380306233240203</c:v>
                </c:pt>
                <c:pt idx="20">
                  <c:v>0</c:v>
                </c:pt>
                <c:pt idx="21">
                  <c:v>0</c:v>
                </c:pt>
                <c:pt idx="22">
                  <c:v>13.449486113052817</c:v>
                </c:pt>
                <c:pt idx="23">
                  <c:v>14.52502082294798</c:v>
                </c:pt>
                <c:pt idx="24">
                  <c:v>13.441944017931291</c:v>
                </c:pt>
                <c:pt idx="25">
                  <c:v>0</c:v>
                </c:pt>
                <c:pt idx="26">
                  <c:v>0</c:v>
                </c:pt>
                <c:pt idx="27">
                  <c:v>13.267941038999636</c:v>
                </c:pt>
                <c:pt idx="28">
                  <c:v>13.839528324577531</c:v>
                </c:pt>
                <c:pt idx="29">
                  <c:v>13.884865570159004</c:v>
                </c:pt>
                <c:pt idx="30">
                  <c:v>13.236505771478029</c:v>
                </c:pt>
                <c:pt idx="31">
                  <c:v>14.080100434059855</c:v>
                </c:pt>
                <c:pt idx="32">
                  <c:v>0</c:v>
                </c:pt>
                <c:pt idx="33">
                  <c:v>13.338479403030357</c:v>
                </c:pt>
                <c:pt idx="34">
                  <c:v>13.506287830859009</c:v>
                </c:pt>
                <c:pt idx="35">
                  <c:v>13.62391573103764</c:v>
                </c:pt>
                <c:pt idx="36">
                  <c:v>13.181443395541898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13.651852492418834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13.63285647737329</c:v>
                </c:pt>
                <c:pt idx="48">
                  <c:v>13.484106855812685</c:v>
                </c:pt>
                <c:pt idx="49">
                  <c:v>13.593890003128831</c:v>
                </c:pt>
                <c:pt idx="50">
                  <c:v>0</c:v>
                </c:pt>
                <c:pt idx="51">
                  <c:v>13.698496365170479</c:v>
                </c:pt>
                <c:pt idx="52">
                  <c:v>13.823594523817812</c:v>
                </c:pt>
                <c:pt idx="53">
                  <c:v>14.241786720430266</c:v>
                </c:pt>
                <c:pt idx="54">
                  <c:v>14.1708525993142</c:v>
                </c:pt>
                <c:pt idx="55">
                  <c:v>13.273702525486213</c:v>
                </c:pt>
                <c:pt idx="56">
                  <c:v>13.197011625911117</c:v>
                </c:pt>
                <c:pt idx="57">
                  <c:v>13.853888858048528</c:v>
                </c:pt>
                <c:pt idx="58">
                  <c:v>13.915269474535016</c:v>
                </c:pt>
                <c:pt idx="59">
                  <c:v>13.707602108341758</c:v>
                </c:pt>
                <c:pt idx="60">
                  <c:v>0</c:v>
                </c:pt>
                <c:pt idx="61">
                  <c:v>0</c:v>
                </c:pt>
                <c:pt idx="62">
                  <c:v>13.769897724385615</c:v>
                </c:pt>
                <c:pt idx="63">
                  <c:v>13.847835068914829</c:v>
                </c:pt>
                <c:pt idx="64">
                  <c:v>0</c:v>
                </c:pt>
                <c:pt idx="65">
                  <c:v>0</c:v>
                </c:pt>
                <c:pt idx="66">
                  <c:v>13.44774238453437</c:v>
                </c:pt>
                <c:pt idx="67">
                  <c:v>13.183318254139927</c:v>
                </c:pt>
                <c:pt idx="68">
                  <c:v>13.16495019463564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13.289058021945538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13.62041560064141</c:v>
                </c:pt>
                <c:pt idx="79">
                  <c:v>0</c:v>
                </c:pt>
                <c:pt idx="80">
                  <c:v>13.12298005550393</c:v>
                </c:pt>
                <c:pt idx="81">
                  <c:v>13.903539791634016</c:v>
                </c:pt>
                <c:pt idx="82">
                  <c:v>0</c:v>
                </c:pt>
                <c:pt idx="83">
                  <c:v>13.317478313923019</c:v>
                </c:pt>
                <c:pt idx="84">
                  <c:v>13.215203845444636</c:v>
                </c:pt>
                <c:pt idx="85">
                  <c:v>0</c:v>
                </c:pt>
                <c:pt idx="86">
                  <c:v>0</c:v>
                </c:pt>
                <c:pt idx="87">
                  <c:v>13.773979421870351</c:v>
                </c:pt>
                <c:pt idx="88">
                  <c:v>0</c:v>
                </c:pt>
                <c:pt idx="89">
                  <c:v>13.74241559602158</c:v>
                </c:pt>
                <c:pt idx="90">
                  <c:v>0</c:v>
                </c:pt>
                <c:pt idx="91">
                  <c:v>14.166373269945765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13.913919764951466</c:v>
                </c:pt>
                <c:pt idx="98">
                  <c:v>0</c:v>
                </c:pt>
                <c:pt idx="99">
                  <c:v>0</c:v>
                </c:pt>
                <c:pt idx="100">
                  <c:v>13.150437123728921</c:v>
                </c:pt>
                <c:pt idx="101">
                  <c:v>0</c:v>
                </c:pt>
                <c:pt idx="102">
                  <c:v>0</c:v>
                </c:pt>
                <c:pt idx="103">
                  <c:v>13.2769371997462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E656-4164-8FE5-ACD1239FF5B1}"/>
            </c:ext>
          </c:extLst>
        </c:ser>
        <c:ser>
          <c:idx val="32"/>
          <c:order val="32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'Cos1'!$AK$144:$AK$259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13.458613678921047</c:v>
                </c:pt>
                <c:pt idx="9">
                  <c:v>13.438454531734195</c:v>
                </c:pt>
                <c:pt idx="10">
                  <c:v>0</c:v>
                </c:pt>
                <c:pt idx="11">
                  <c:v>0</c:v>
                </c:pt>
                <c:pt idx="12">
                  <c:v>13.444818961842232</c:v>
                </c:pt>
                <c:pt idx="13">
                  <c:v>13.910970262189164</c:v>
                </c:pt>
                <c:pt idx="14">
                  <c:v>13.783113917301945</c:v>
                </c:pt>
                <c:pt idx="15">
                  <c:v>13.130544591414463</c:v>
                </c:pt>
                <c:pt idx="16">
                  <c:v>13.781587008043763</c:v>
                </c:pt>
                <c:pt idx="17">
                  <c:v>13.866171216260698</c:v>
                </c:pt>
                <c:pt idx="18">
                  <c:v>0</c:v>
                </c:pt>
                <c:pt idx="19">
                  <c:v>0</c:v>
                </c:pt>
                <c:pt idx="20">
                  <c:v>13.067927992454148</c:v>
                </c:pt>
                <c:pt idx="21">
                  <c:v>0</c:v>
                </c:pt>
                <c:pt idx="22">
                  <c:v>13.033807212943843</c:v>
                </c:pt>
                <c:pt idx="23">
                  <c:v>13.74693529877344</c:v>
                </c:pt>
                <c:pt idx="24">
                  <c:v>13.208387603795154</c:v>
                </c:pt>
                <c:pt idx="25">
                  <c:v>14.156396485437124</c:v>
                </c:pt>
                <c:pt idx="26">
                  <c:v>13.607500058825801</c:v>
                </c:pt>
                <c:pt idx="27">
                  <c:v>0</c:v>
                </c:pt>
                <c:pt idx="28">
                  <c:v>13.153665349878635</c:v>
                </c:pt>
                <c:pt idx="29">
                  <c:v>13.564707480007137</c:v>
                </c:pt>
                <c:pt idx="30">
                  <c:v>13.750130633538067</c:v>
                </c:pt>
                <c:pt idx="31">
                  <c:v>0</c:v>
                </c:pt>
                <c:pt idx="32">
                  <c:v>13.885427377042314</c:v>
                </c:pt>
                <c:pt idx="33">
                  <c:v>0</c:v>
                </c:pt>
                <c:pt idx="34">
                  <c:v>0</c:v>
                </c:pt>
                <c:pt idx="35">
                  <c:v>13.058838294583122</c:v>
                </c:pt>
                <c:pt idx="36">
                  <c:v>13.672800937983528</c:v>
                </c:pt>
                <c:pt idx="37">
                  <c:v>13.519371810669519</c:v>
                </c:pt>
                <c:pt idx="38">
                  <c:v>13.304464676142068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13.778925774976109</c:v>
                </c:pt>
                <c:pt idx="44">
                  <c:v>0</c:v>
                </c:pt>
                <c:pt idx="45">
                  <c:v>13.964791915832466</c:v>
                </c:pt>
                <c:pt idx="46">
                  <c:v>13.946366527605916</c:v>
                </c:pt>
                <c:pt idx="47">
                  <c:v>13.767905768227074</c:v>
                </c:pt>
                <c:pt idx="48">
                  <c:v>14.821443760565316</c:v>
                </c:pt>
                <c:pt idx="49">
                  <c:v>14.5194959136627</c:v>
                </c:pt>
                <c:pt idx="50">
                  <c:v>14.334480893707854</c:v>
                </c:pt>
                <c:pt idx="51">
                  <c:v>14.541873042106511</c:v>
                </c:pt>
                <c:pt idx="52">
                  <c:v>14.207350219476515</c:v>
                </c:pt>
                <c:pt idx="53">
                  <c:v>14.457483737100778</c:v>
                </c:pt>
                <c:pt idx="54">
                  <c:v>14.069884080655553</c:v>
                </c:pt>
                <c:pt idx="55">
                  <c:v>14.616425622297662</c:v>
                </c:pt>
                <c:pt idx="56">
                  <c:v>13.312285281715591</c:v>
                </c:pt>
                <c:pt idx="57">
                  <c:v>13.73572621553811</c:v>
                </c:pt>
                <c:pt idx="58">
                  <c:v>13.926550281923413</c:v>
                </c:pt>
                <c:pt idx="59">
                  <c:v>0</c:v>
                </c:pt>
                <c:pt idx="60">
                  <c:v>0</c:v>
                </c:pt>
                <c:pt idx="61">
                  <c:v>13.397335919402819</c:v>
                </c:pt>
                <c:pt idx="62">
                  <c:v>13.428271704847978</c:v>
                </c:pt>
                <c:pt idx="63">
                  <c:v>13.241151601156643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13.737892438106071</c:v>
                </c:pt>
                <c:pt idx="68">
                  <c:v>13.371874715232625</c:v>
                </c:pt>
                <c:pt idx="69">
                  <c:v>13.838795272651787</c:v>
                </c:pt>
                <c:pt idx="70">
                  <c:v>13.902948003776526</c:v>
                </c:pt>
                <c:pt idx="71">
                  <c:v>0</c:v>
                </c:pt>
                <c:pt idx="72">
                  <c:v>0</c:v>
                </c:pt>
                <c:pt idx="73">
                  <c:v>13.97696979340347</c:v>
                </c:pt>
                <c:pt idx="74">
                  <c:v>0</c:v>
                </c:pt>
                <c:pt idx="75">
                  <c:v>0</c:v>
                </c:pt>
                <c:pt idx="76">
                  <c:v>12.97994834230453</c:v>
                </c:pt>
                <c:pt idx="77">
                  <c:v>13.607860175689353</c:v>
                </c:pt>
                <c:pt idx="78">
                  <c:v>0</c:v>
                </c:pt>
                <c:pt idx="79">
                  <c:v>13.151862098508333</c:v>
                </c:pt>
                <c:pt idx="80">
                  <c:v>0</c:v>
                </c:pt>
                <c:pt idx="81">
                  <c:v>13.348875108610962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13.875207161828055</c:v>
                </c:pt>
                <c:pt idx="89">
                  <c:v>13.395785785621745</c:v>
                </c:pt>
                <c:pt idx="90">
                  <c:v>0</c:v>
                </c:pt>
                <c:pt idx="91">
                  <c:v>13.074690849966915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13.28596665797566</c:v>
                </c:pt>
                <c:pt idx="96">
                  <c:v>13.367899846314431</c:v>
                </c:pt>
                <c:pt idx="97">
                  <c:v>0</c:v>
                </c:pt>
                <c:pt idx="98">
                  <c:v>0</c:v>
                </c:pt>
                <c:pt idx="99">
                  <c:v>13.974223756320296</c:v>
                </c:pt>
                <c:pt idx="100">
                  <c:v>0</c:v>
                </c:pt>
                <c:pt idx="101">
                  <c:v>0</c:v>
                </c:pt>
                <c:pt idx="102">
                  <c:v>13.117221895993056</c:v>
                </c:pt>
                <c:pt idx="103">
                  <c:v>13.483792629062977</c:v>
                </c:pt>
                <c:pt idx="104">
                  <c:v>13.575056728265585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E656-4164-8FE5-ACD1239FF5B1}"/>
            </c:ext>
          </c:extLst>
        </c:ser>
        <c:ser>
          <c:idx val="33"/>
          <c:order val="33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'Cos1'!$AL$144:$AL$259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13.253248325889961</c:v>
                </c:pt>
                <c:pt idx="5">
                  <c:v>13.30218043667846</c:v>
                </c:pt>
                <c:pt idx="6">
                  <c:v>13.438214724483259</c:v>
                </c:pt>
                <c:pt idx="7">
                  <c:v>0</c:v>
                </c:pt>
                <c:pt idx="8">
                  <c:v>0</c:v>
                </c:pt>
                <c:pt idx="9">
                  <c:v>13.931030231043696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13.397356794052726</c:v>
                </c:pt>
                <c:pt idx="14">
                  <c:v>13.846170971995722</c:v>
                </c:pt>
                <c:pt idx="15">
                  <c:v>13.486402138975022</c:v>
                </c:pt>
                <c:pt idx="16">
                  <c:v>0</c:v>
                </c:pt>
                <c:pt idx="17">
                  <c:v>0</c:v>
                </c:pt>
                <c:pt idx="18">
                  <c:v>13.247884926296702</c:v>
                </c:pt>
                <c:pt idx="19">
                  <c:v>0</c:v>
                </c:pt>
                <c:pt idx="20">
                  <c:v>13.183335338895315</c:v>
                </c:pt>
                <c:pt idx="21">
                  <c:v>0</c:v>
                </c:pt>
                <c:pt idx="22">
                  <c:v>13.356942265001795</c:v>
                </c:pt>
                <c:pt idx="23">
                  <c:v>0</c:v>
                </c:pt>
                <c:pt idx="24">
                  <c:v>0</c:v>
                </c:pt>
                <c:pt idx="25">
                  <c:v>13.489306548631555</c:v>
                </c:pt>
                <c:pt idx="26">
                  <c:v>13.71708480907091</c:v>
                </c:pt>
                <c:pt idx="27">
                  <c:v>0</c:v>
                </c:pt>
                <c:pt idx="28">
                  <c:v>13.047482032911285</c:v>
                </c:pt>
                <c:pt idx="29">
                  <c:v>13.805379524207572</c:v>
                </c:pt>
                <c:pt idx="30">
                  <c:v>0</c:v>
                </c:pt>
                <c:pt idx="31">
                  <c:v>13.484162409678476</c:v>
                </c:pt>
                <c:pt idx="32">
                  <c:v>0</c:v>
                </c:pt>
                <c:pt idx="33">
                  <c:v>0</c:v>
                </c:pt>
                <c:pt idx="34">
                  <c:v>13.892014417845761</c:v>
                </c:pt>
                <c:pt idx="35">
                  <c:v>13.033541360984106</c:v>
                </c:pt>
                <c:pt idx="36">
                  <c:v>0</c:v>
                </c:pt>
                <c:pt idx="37">
                  <c:v>0</c:v>
                </c:pt>
                <c:pt idx="38">
                  <c:v>13.013618462502382</c:v>
                </c:pt>
                <c:pt idx="39">
                  <c:v>13.319396533275842</c:v>
                </c:pt>
                <c:pt idx="40">
                  <c:v>14.193178881772056</c:v>
                </c:pt>
                <c:pt idx="41">
                  <c:v>13.767041152647211</c:v>
                </c:pt>
                <c:pt idx="42">
                  <c:v>14.232302209010159</c:v>
                </c:pt>
                <c:pt idx="43">
                  <c:v>13.962537432404842</c:v>
                </c:pt>
                <c:pt idx="44">
                  <c:v>14.375994466015266</c:v>
                </c:pt>
                <c:pt idx="45">
                  <c:v>14.440453305841816</c:v>
                </c:pt>
                <c:pt idx="46">
                  <c:v>14.584361759624796</c:v>
                </c:pt>
                <c:pt idx="47">
                  <c:v>14.35521198866498</c:v>
                </c:pt>
                <c:pt idx="48">
                  <c:v>14.355812483927634</c:v>
                </c:pt>
                <c:pt idx="49">
                  <c:v>14.417946417289899</c:v>
                </c:pt>
                <c:pt idx="50">
                  <c:v>14.516398519827467</c:v>
                </c:pt>
                <c:pt idx="51">
                  <c:v>14.514993771093462</c:v>
                </c:pt>
                <c:pt idx="52">
                  <c:v>14.365606838021012</c:v>
                </c:pt>
                <c:pt idx="53">
                  <c:v>14.503815868683985</c:v>
                </c:pt>
                <c:pt idx="54">
                  <c:v>14.440245331901808</c:v>
                </c:pt>
                <c:pt idx="55">
                  <c:v>14.123514687159204</c:v>
                </c:pt>
                <c:pt idx="56">
                  <c:v>0</c:v>
                </c:pt>
                <c:pt idx="57">
                  <c:v>13.706663598800484</c:v>
                </c:pt>
                <c:pt idx="58">
                  <c:v>13.660502149677134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13.642370033602207</c:v>
                </c:pt>
                <c:pt idx="63">
                  <c:v>13.159948837715215</c:v>
                </c:pt>
                <c:pt idx="64">
                  <c:v>13.912262985662599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13.610190487970886</c:v>
                </c:pt>
                <c:pt idx="69">
                  <c:v>0</c:v>
                </c:pt>
                <c:pt idx="70">
                  <c:v>0</c:v>
                </c:pt>
                <c:pt idx="71">
                  <c:v>13.136905340751492</c:v>
                </c:pt>
                <c:pt idx="72">
                  <c:v>13.866127773025894</c:v>
                </c:pt>
                <c:pt idx="73">
                  <c:v>13.746371441352533</c:v>
                </c:pt>
                <c:pt idx="74">
                  <c:v>13.911384288592869</c:v>
                </c:pt>
                <c:pt idx="75">
                  <c:v>13.026871008547268</c:v>
                </c:pt>
                <c:pt idx="76">
                  <c:v>13.199458966386993</c:v>
                </c:pt>
                <c:pt idx="77">
                  <c:v>0</c:v>
                </c:pt>
                <c:pt idx="78">
                  <c:v>13.161774999983002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13.918089340179021</c:v>
                </c:pt>
                <c:pt idx="84">
                  <c:v>0</c:v>
                </c:pt>
                <c:pt idx="85">
                  <c:v>14.052543509193594</c:v>
                </c:pt>
                <c:pt idx="86">
                  <c:v>0</c:v>
                </c:pt>
                <c:pt idx="87">
                  <c:v>12.993544900748109</c:v>
                </c:pt>
                <c:pt idx="88">
                  <c:v>12.977761090142174</c:v>
                </c:pt>
                <c:pt idx="89">
                  <c:v>13.664970392304678</c:v>
                </c:pt>
                <c:pt idx="90">
                  <c:v>0</c:v>
                </c:pt>
                <c:pt idx="91">
                  <c:v>13.251473960382917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13.390179731496245</c:v>
                </c:pt>
                <c:pt idx="96">
                  <c:v>0</c:v>
                </c:pt>
                <c:pt idx="97">
                  <c:v>0</c:v>
                </c:pt>
                <c:pt idx="98">
                  <c:v>13.590188453419014</c:v>
                </c:pt>
                <c:pt idx="99">
                  <c:v>13.512268709839416</c:v>
                </c:pt>
                <c:pt idx="100">
                  <c:v>13.367922184841913</c:v>
                </c:pt>
                <c:pt idx="101">
                  <c:v>13.898669246122418</c:v>
                </c:pt>
                <c:pt idx="102">
                  <c:v>13.546261885249159</c:v>
                </c:pt>
                <c:pt idx="103">
                  <c:v>0</c:v>
                </c:pt>
                <c:pt idx="104">
                  <c:v>13.464832197849969</c:v>
                </c:pt>
                <c:pt idx="105">
                  <c:v>13.578276955877348</c:v>
                </c:pt>
                <c:pt idx="106">
                  <c:v>0</c:v>
                </c:pt>
                <c:pt idx="107">
                  <c:v>15.259604628616321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E656-4164-8FE5-ACD1239FF5B1}"/>
            </c:ext>
          </c:extLst>
        </c:ser>
        <c:ser>
          <c:idx val="34"/>
          <c:order val="34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'Cos1'!$AM$144:$AM$259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13.177677875119956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13.695126039869754</c:v>
                </c:pt>
                <c:pt idx="12">
                  <c:v>13.326856906475244</c:v>
                </c:pt>
                <c:pt idx="13">
                  <c:v>13.81742950734273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14.389574483619397</c:v>
                </c:pt>
                <c:pt idx="18">
                  <c:v>13.433356937982518</c:v>
                </c:pt>
                <c:pt idx="19">
                  <c:v>13.506780944972492</c:v>
                </c:pt>
                <c:pt idx="20">
                  <c:v>13.568489202272053</c:v>
                </c:pt>
                <c:pt idx="21">
                  <c:v>0</c:v>
                </c:pt>
                <c:pt idx="22">
                  <c:v>13.146062266105442</c:v>
                </c:pt>
                <c:pt idx="23">
                  <c:v>0</c:v>
                </c:pt>
                <c:pt idx="24">
                  <c:v>13.89738321320468</c:v>
                </c:pt>
                <c:pt idx="25">
                  <c:v>0</c:v>
                </c:pt>
                <c:pt idx="26">
                  <c:v>13.797950653471748</c:v>
                </c:pt>
                <c:pt idx="27">
                  <c:v>0</c:v>
                </c:pt>
                <c:pt idx="28">
                  <c:v>0</c:v>
                </c:pt>
                <c:pt idx="29">
                  <c:v>13.033570908128583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13.399226219596082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13.171442534069611</c:v>
                </c:pt>
                <c:pt idx="39">
                  <c:v>13.705864139738908</c:v>
                </c:pt>
                <c:pt idx="40">
                  <c:v>14.051569245155097</c:v>
                </c:pt>
                <c:pt idx="41">
                  <c:v>13.792300968514715</c:v>
                </c:pt>
                <c:pt idx="42">
                  <c:v>14.438869726121109</c:v>
                </c:pt>
                <c:pt idx="43">
                  <c:v>14.514119223357143</c:v>
                </c:pt>
                <c:pt idx="44">
                  <c:v>14.498200932300874</c:v>
                </c:pt>
                <c:pt idx="45">
                  <c:v>14.650731409134799</c:v>
                </c:pt>
                <c:pt idx="46">
                  <c:v>14.826203451487238</c:v>
                </c:pt>
                <c:pt idx="47">
                  <c:v>14.562429675413192</c:v>
                </c:pt>
                <c:pt idx="48">
                  <c:v>14.784914564923108</c:v>
                </c:pt>
                <c:pt idx="49">
                  <c:v>14.663535089330392</c:v>
                </c:pt>
                <c:pt idx="50">
                  <c:v>14.696873389400237</c:v>
                </c:pt>
                <c:pt idx="51">
                  <c:v>14.672342657095001</c:v>
                </c:pt>
                <c:pt idx="52">
                  <c:v>14.713727786195685</c:v>
                </c:pt>
                <c:pt idx="53">
                  <c:v>14.692875107862237</c:v>
                </c:pt>
                <c:pt idx="54">
                  <c:v>14.553115054010556</c:v>
                </c:pt>
                <c:pt idx="55">
                  <c:v>14.198350498795985</c:v>
                </c:pt>
                <c:pt idx="56">
                  <c:v>14.008570792023816</c:v>
                </c:pt>
                <c:pt idx="57">
                  <c:v>13.724569124200517</c:v>
                </c:pt>
                <c:pt idx="58">
                  <c:v>0</c:v>
                </c:pt>
                <c:pt idx="59">
                  <c:v>13.609603479162686</c:v>
                </c:pt>
                <c:pt idx="60">
                  <c:v>0</c:v>
                </c:pt>
                <c:pt idx="61">
                  <c:v>13.183113184634362</c:v>
                </c:pt>
                <c:pt idx="62">
                  <c:v>13.903522708654704</c:v>
                </c:pt>
                <c:pt idx="63">
                  <c:v>0</c:v>
                </c:pt>
                <c:pt idx="64">
                  <c:v>12.920183872742994</c:v>
                </c:pt>
                <c:pt idx="65">
                  <c:v>13.9449342516087</c:v>
                </c:pt>
                <c:pt idx="66">
                  <c:v>14.190506781616284</c:v>
                </c:pt>
                <c:pt idx="67">
                  <c:v>13.432741667335243</c:v>
                </c:pt>
                <c:pt idx="68">
                  <c:v>13.401201443514061</c:v>
                </c:pt>
                <c:pt idx="69">
                  <c:v>13.116502145795559</c:v>
                </c:pt>
                <c:pt idx="70">
                  <c:v>0</c:v>
                </c:pt>
                <c:pt idx="71">
                  <c:v>0</c:v>
                </c:pt>
                <c:pt idx="72">
                  <c:v>13.32069348476033</c:v>
                </c:pt>
                <c:pt idx="73">
                  <c:v>0</c:v>
                </c:pt>
                <c:pt idx="74">
                  <c:v>0</c:v>
                </c:pt>
                <c:pt idx="75">
                  <c:v>13.254780025566001</c:v>
                </c:pt>
                <c:pt idx="76">
                  <c:v>0</c:v>
                </c:pt>
                <c:pt idx="77">
                  <c:v>14.287189032265758</c:v>
                </c:pt>
                <c:pt idx="78">
                  <c:v>0</c:v>
                </c:pt>
                <c:pt idx="79">
                  <c:v>13.301770921106598</c:v>
                </c:pt>
                <c:pt idx="80">
                  <c:v>0</c:v>
                </c:pt>
                <c:pt idx="81">
                  <c:v>0</c:v>
                </c:pt>
                <c:pt idx="82">
                  <c:v>13.212108997982511</c:v>
                </c:pt>
                <c:pt idx="83">
                  <c:v>13.597566852687516</c:v>
                </c:pt>
                <c:pt idx="84">
                  <c:v>0</c:v>
                </c:pt>
                <c:pt idx="85">
                  <c:v>13.281086798098645</c:v>
                </c:pt>
                <c:pt idx="86">
                  <c:v>13.865286422943113</c:v>
                </c:pt>
                <c:pt idx="87">
                  <c:v>13.608449543946552</c:v>
                </c:pt>
                <c:pt idx="88">
                  <c:v>0</c:v>
                </c:pt>
                <c:pt idx="89">
                  <c:v>13.39645827684248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14.296309712970334</c:v>
                </c:pt>
                <c:pt idx="95">
                  <c:v>0</c:v>
                </c:pt>
                <c:pt idx="96">
                  <c:v>13.450978479850404</c:v>
                </c:pt>
                <c:pt idx="97">
                  <c:v>13.661862356902079</c:v>
                </c:pt>
                <c:pt idx="98">
                  <c:v>0</c:v>
                </c:pt>
                <c:pt idx="99">
                  <c:v>0</c:v>
                </c:pt>
                <c:pt idx="100">
                  <c:v>13.779315768400783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13.587944882372353</c:v>
                </c:pt>
                <c:pt idx="105">
                  <c:v>13.27960763508016</c:v>
                </c:pt>
                <c:pt idx="106">
                  <c:v>13.959522429097998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E656-4164-8FE5-ACD1239FF5B1}"/>
            </c:ext>
          </c:extLst>
        </c:ser>
        <c:ser>
          <c:idx val="35"/>
          <c:order val="35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'Cos1'!$AN$144:$AN$259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13.968478745683774</c:v>
                </c:pt>
                <c:pt idx="5">
                  <c:v>13.118176733678533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13.123821435225276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13.116683440098928</c:v>
                </c:pt>
                <c:pt idx="16">
                  <c:v>13.554392841342397</c:v>
                </c:pt>
                <c:pt idx="17">
                  <c:v>13.199730500729595</c:v>
                </c:pt>
                <c:pt idx="18">
                  <c:v>13.479088489416082</c:v>
                </c:pt>
                <c:pt idx="19">
                  <c:v>13.619452831909106</c:v>
                </c:pt>
                <c:pt idx="20">
                  <c:v>13.799878947552024</c:v>
                </c:pt>
                <c:pt idx="21">
                  <c:v>13.357065388287825</c:v>
                </c:pt>
                <c:pt idx="22">
                  <c:v>13.300729142552846</c:v>
                </c:pt>
                <c:pt idx="23">
                  <c:v>13.195606335449805</c:v>
                </c:pt>
                <c:pt idx="24">
                  <c:v>13.555090214488914</c:v>
                </c:pt>
                <c:pt idx="25">
                  <c:v>0</c:v>
                </c:pt>
                <c:pt idx="26">
                  <c:v>13.749300643484212</c:v>
                </c:pt>
                <c:pt idx="27">
                  <c:v>0</c:v>
                </c:pt>
                <c:pt idx="28">
                  <c:v>13.32094245508261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13.670823136568362</c:v>
                </c:pt>
                <c:pt idx="33">
                  <c:v>13.348953872081402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13.248885063042197</c:v>
                </c:pt>
                <c:pt idx="38">
                  <c:v>0</c:v>
                </c:pt>
                <c:pt idx="39">
                  <c:v>0</c:v>
                </c:pt>
                <c:pt idx="40">
                  <c:v>13.326079715547158</c:v>
                </c:pt>
                <c:pt idx="41">
                  <c:v>14.256165509176826</c:v>
                </c:pt>
                <c:pt idx="42">
                  <c:v>14.544391163297451</c:v>
                </c:pt>
                <c:pt idx="43">
                  <c:v>14.609928271461314</c:v>
                </c:pt>
                <c:pt idx="44">
                  <c:v>14.693512825891329</c:v>
                </c:pt>
                <c:pt idx="45">
                  <c:v>14.70821220167073</c:v>
                </c:pt>
                <c:pt idx="46">
                  <c:v>14.648309258997479</c:v>
                </c:pt>
                <c:pt idx="47">
                  <c:v>14.659237619633416</c:v>
                </c:pt>
                <c:pt idx="48">
                  <c:v>14.524581096050667</c:v>
                </c:pt>
                <c:pt idx="49">
                  <c:v>14.694819661125448</c:v>
                </c:pt>
                <c:pt idx="50">
                  <c:v>14.695739462316231</c:v>
                </c:pt>
                <c:pt idx="51">
                  <c:v>14.801796661319976</c:v>
                </c:pt>
                <c:pt idx="52">
                  <c:v>14.570527178909067</c:v>
                </c:pt>
                <c:pt idx="53">
                  <c:v>14.653283442748346</c:v>
                </c:pt>
                <c:pt idx="54">
                  <c:v>14.353437262489534</c:v>
                </c:pt>
                <c:pt idx="55">
                  <c:v>14.027843566112839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13.239844820724938</c:v>
                </c:pt>
                <c:pt idx="63">
                  <c:v>0</c:v>
                </c:pt>
                <c:pt idx="64">
                  <c:v>13.273896732077221</c:v>
                </c:pt>
                <c:pt idx="65">
                  <c:v>0</c:v>
                </c:pt>
                <c:pt idx="66">
                  <c:v>0</c:v>
                </c:pt>
                <c:pt idx="67">
                  <c:v>13.869598367690198</c:v>
                </c:pt>
                <c:pt idx="68">
                  <c:v>13.669887969496544</c:v>
                </c:pt>
                <c:pt idx="69">
                  <c:v>0</c:v>
                </c:pt>
                <c:pt idx="70">
                  <c:v>12.951952091370192</c:v>
                </c:pt>
                <c:pt idx="71">
                  <c:v>13.873368563416975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13.647146684863694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14.154875532362452</c:v>
                </c:pt>
                <c:pt idx="81">
                  <c:v>13.54508248730537</c:v>
                </c:pt>
                <c:pt idx="82">
                  <c:v>0</c:v>
                </c:pt>
                <c:pt idx="83">
                  <c:v>13.535996905578225</c:v>
                </c:pt>
                <c:pt idx="84">
                  <c:v>0</c:v>
                </c:pt>
                <c:pt idx="85">
                  <c:v>0</c:v>
                </c:pt>
                <c:pt idx="86">
                  <c:v>13.291065671048814</c:v>
                </c:pt>
                <c:pt idx="87">
                  <c:v>13.42362264528925</c:v>
                </c:pt>
                <c:pt idx="88">
                  <c:v>13.904500237615464</c:v>
                </c:pt>
                <c:pt idx="89">
                  <c:v>13.748001472974725</c:v>
                </c:pt>
                <c:pt idx="90">
                  <c:v>0</c:v>
                </c:pt>
                <c:pt idx="91">
                  <c:v>13.2693272786693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13.50247423428292</c:v>
                </c:pt>
                <c:pt idx="96">
                  <c:v>13.803101545164646</c:v>
                </c:pt>
                <c:pt idx="97">
                  <c:v>13.474621222416884</c:v>
                </c:pt>
                <c:pt idx="98">
                  <c:v>13.747267666569357</c:v>
                </c:pt>
                <c:pt idx="99">
                  <c:v>13.423239318498927</c:v>
                </c:pt>
                <c:pt idx="100">
                  <c:v>13.503981240704224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13.698917451524199</c:v>
                </c:pt>
                <c:pt idx="106">
                  <c:v>13.339818995014586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E656-4164-8FE5-ACD1239FF5B1}"/>
            </c:ext>
          </c:extLst>
        </c:ser>
        <c:ser>
          <c:idx val="36"/>
          <c:order val="36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'Cos1'!$AO$144:$AO$259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13.626899046518329</c:v>
                </c:pt>
                <c:pt idx="4">
                  <c:v>13.602534199060608</c:v>
                </c:pt>
                <c:pt idx="5">
                  <c:v>13.458074033317367</c:v>
                </c:pt>
                <c:pt idx="6">
                  <c:v>14.330426964336397</c:v>
                </c:pt>
                <c:pt idx="7">
                  <c:v>13.801487061859518</c:v>
                </c:pt>
                <c:pt idx="8">
                  <c:v>13.34121682814391</c:v>
                </c:pt>
                <c:pt idx="9">
                  <c:v>13.83913129044552</c:v>
                </c:pt>
                <c:pt idx="10">
                  <c:v>13.50564777440343</c:v>
                </c:pt>
                <c:pt idx="11">
                  <c:v>13.816175985147044</c:v>
                </c:pt>
                <c:pt idx="12">
                  <c:v>0</c:v>
                </c:pt>
                <c:pt idx="13">
                  <c:v>13.728512453165251</c:v>
                </c:pt>
                <c:pt idx="14">
                  <c:v>13.309767459419277</c:v>
                </c:pt>
                <c:pt idx="15">
                  <c:v>0</c:v>
                </c:pt>
                <c:pt idx="16">
                  <c:v>13.037169032431555</c:v>
                </c:pt>
                <c:pt idx="17">
                  <c:v>0</c:v>
                </c:pt>
                <c:pt idx="18">
                  <c:v>0</c:v>
                </c:pt>
                <c:pt idx="19">
                  <c:v>13.524773774581456</c:v>
                </c:pt>
                <c:pt idx="20">
                  <c:v>13.440299698341223</c:v>
                </c:pt>
                <c:pt idx="21">
                  <c:v>13.686704625051028</c:v>
                </c:pt>
                <c:pt idx="22">
                  <c:v>13.355496537291856</c:v>
                </c:pt>
                <c:pt idx="23">
                  <c:v>13.590800609387779</c:v>
                </c:pt>
                <c:pt idx="24">
                  <c:v>13.230390159914416</c:v>
                </c:pt>
                <c:pt idx="25">
                  <c:v>13.226517420084363</c:v>
                </c:pt>
                <c:pt idx="26">
                  <c:v>0</c:v>
                </c:pt>
                <c:pt idx="27">
                  <c:v>0</c:v>
                </c:pt>
                <c:pt idx="28">
                  <c:v>13.651896055897364</c:v>
                </c:pt>
                <c:pt idx="29">
                  <c:v>13.138366811091753</c:v>
                </c:pt>
                <c:pt idx="30">
                  <c:v>0</c:v>
                </c:pt>
                <c:pt idx="31">
                  <c:v>13.369068283573803</c:v>
                </c:pt>
                <c:pt idx="32">
                  <c:v>13.670016117354951</c:v>
                </c:pt>
                <c:pt idx="33">
                  <c:v>13.413149663411282</c:v>
                </c:pt>
                <c:pt idx="34">
                  <c:v>13.939057756813904</c:v>
                </c:pt>
                <c:pt idx="35">
                  <c:v>0</c:v>
                </c:pt>
                <c:pt idx="36">
                  <c:v>13.67016511133844</c:v>
                </c:pt>
                <c:pt idx="37">
                  <c:v>13.568128357315929</c:v>
                </c:pt>
                <c:pt idx="38">
                  <c:v>0</c:v>
                </c:pt>
                <c:pt idx="39">
                  <c:v>0</c:v>
                </c:pt>
                <c:pt idx="40">
                  <c:v>13.48971807517608</c:v>
                </c:pt>
                <c:pt idx="41">
                  <c:v>14.1285645212229</c:v>
                </c:pt>
                <c:pt idx="42">
                  <c:v>14.687070346741612</c:v>
                </c:pt>
                <c:pt idx="43">
                  <c:v>14.571904976838784</c:v>
                </c:pt>
                <c:pt idx="44">
                  <c:v>14.82288205048491</c:v>
                </c:pt>
                <c:pt idx="45">
                  <c:v>14.826692099072787</c:v>
                </c:pt>
                <c:pt idx="46">
                  <c:v>14.727487576865096</c:v>
                </c:pt>
                <c:pt idx="47">
                  <c:v>14.774343213182963</c:v>
                </c:pt>
                <c:pt idx="48">
                  <c:v>14.724830674527837</c:v>
                </c:pt>
                <c:pt idx="49">
                  <c:v>14.545219877616118</c:v>
                </c:pt>
                <c:pt idx="50">
                  <c:v>14.803923936091232</c:v>
                </c:pt>
                <c:pt idx="51">
                  <c:v>14.569450577479644</c:v>
                </c:pt>
                <c:pt idx="52">
                  <c:v>14.778226159721028</c:v>
                </c:pt>
                <c:pt idx="53">
                  <c:v>14.770062571628618</c:v>
                </c:pt>
                <c:pt idx="54">
                  <c:v>14.620509262848655</c:v>
                </c:pt>
                <c:pt idx="55">
                  <c:v>14.302949671269864</c:v>
                </c:pt>
                <c:pt idx="56">
                  <c:v>13.860708646002319</c:v>
                </c:pt>
                <c:pt idx="57">
                  <c:v>0</c:v>
                </c:pt>
                <c:pt idx="58">
                  <c:v>0</c:v>
                </c:pt>
                <c:pt idx="59">
                  <c:v>13.468059182379807</c:v>
                </c:pt>
                <c:pt idx="60">
                  <c:v>13.525801893396453</c:v>
                </c:pt>
                <c:pt idx="61">
                  <c:v>13.347487113667359</c:v>
                </c:pt>
                <c:pt idx="62">
                  <c:v>13.165621609522814</c:v>
                </c:pt>
                <c:pt idx="63">
                  <c:v>0</c:v>
                </c:pt>
                <c:pt idx="64">
                  <c:v>13.120722947607378</c:v>
                </c:pt>
                <c:pt idx="65">
                  <c:v>13.885923233652937</c:v>
                </c:pt>
                <c:pt idx="66">
                  <c:v>13.744945108761543</c:v>
                </c:pt>
                <c:pt idx="67">
                  <c:v>0</c:v>
                </c:pt>
                <c:pt idx="68">
                  <c:v>13.554619973784728</c:v>
                </c:pt>
                <c:pt idx="69">
                  <c:v>0</c:v>
                </c:pt>
                <c:pt idx="70">
                  <c:v>13.567486897748598</c:v>
                </c:pt>
                <c:pt idx="71">
                  <c:v>13.269796543963841</c:v>
                </c:pt>
                <c:pt idx="72">
                  <c:v>13.095842770375093</c:v>
                </c:pt>
                <c:pt idx="73">
                  <c:v>0</c:v>
                </c:pt>
                <c:pt idx="74">
                  <c:v>13.699958635342657</c:v>
                </c:pt>
                <c:pt idx="75">
                  <c:v>0</c:v>
                </c:pt>
                <c:pt idx="76">
                  <c:v>13.310695436027567</c:v>
                </c:pt>
                <c:pt idx="77">
                  <c:v>13.81336578937595</c:v>
                </c:pt>
                <c:pt idx="78">
                  <c:v>0</c:v>
                </c:pt>
                <c:pt idx="79">
                  <c:v>14.213704981227462</c:v>
                </c:pt>
                <c:pt idx="80">
                  <c:v>0</c:v>
                </c:pt>
                <c:pt idx="81">
                  <c:v>0</c:v>
                </c:pt>
                <c:pt idx="82">
                  <c:v>13.898308783154869</c:v>
                </c:pt>
                <c:pt idx="83">
                  <c:v>14.002899852909296</c:v>
                </c:pt>
                <c:pt idx="84">
                  <c:v>13.775056761079309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13.134954601871003</c:v>
                </c:pt>
                <c:pt idx="89">
                  <c:v>13.379931574611371</c:v>
                </c:pt>
                <c:pt idx="90">
                  <c:v>0</c:v>
                </c:pt>
                <c:pt idx="91">
                  <c:v>13.938652795032251</c:v>
                </c:pt>
                <c:pt idx="92">
                  <c:v>13.353160027429896</c:v>
                </c:pt>
                <c:pt idx="93">
                  <c:v>13.493885164363755</c:v>
                </c:pt>
                <c:pt idx="94">
                  <c:v>13.900337628406737</c:v>
                </c:pt>
                <c:pt idx="95">
                  <c:v>0</c:v>
                </c:pt>
                <c:pt idx="96">
                  <c:v>13.365957592605602</c:v>
                </c:pt>
                <c:pt idx="97">
                  <c:v>0</c:v>
                </c:pt>
                <c:pt idx="98">
                  <c:v>0</c:v>
                </c:pt>
                <c:pt idx="99">
                  <c:v>13.332970397253019</c:v>
                </c:pt>
                <c:pt idx="100">
                  <c:v>14.048618127049561</c:v>
                </c:pt>
                <c:pt idx="101">
                  <c:v>0</c:v>
                </c:pt>
                <c:pt idx="102">
                  <c:v>0</c:v>
                </c:pt>
                <c:pt idx="103">
                  <c:v>13.197826185437515</c:v>
                </c:pt>
                <c:pt idx="104">
                  <c:v>13.437582518579509</c:v>
                </c:pt>
                <c:pt idx="105">
                  <c:v>13.070053759646925</c:v>
                </c:pt>
                <c:pt idx="106">
                  <c:v>13.171385903482836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E656-4164-8FE5-ACD1239FF5B1}"/>
            </c:ext>
          </c:extLst>
        </c:ser>
        <c:ser>
          <c:idx val="37"/>
          <c:order val="37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'Cos1'!$AP$144:$AP$259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13.474911598466598</c:v>
                </c:pt>
                <c:pt idx="8">
                  <c:v>0</c:v>
                </c:pt>
                <c:pt idx="9">
                  <c:v>13.47128437494154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13.398071145804861</c:v>
                </c:pt>
                <c:pt idx="15">
                  <c:v>13.52896038450773</c:v>
                </c:pt>
                <c:pt idx="16">
                  <c:v>0</c:v>
                </c:pt>
                <c:pt idx="17">
                  <c:v>13.583352960823591</c:v>
                </c:pt>
                <c:pt idx="18">
                  <c:v>13.33542379770522</c:v>
                </c:pt>
                <c:pt idx="19">
                  <c:v>13.618084722413119</c:v>
                </c:pt>
                <c:pt idx="20">
                  <c:v>0</c:v>
                </c:pt>
                <c:pt idx="21">
                  <c:v>0</c:v>
                </c:pt>
                <c:pt idx="22">
                  <c:v>13.278977547725344</c:v>
                </c:pt>
                <c:pt idx="23">
                  <c:v>13.685417463749683</c:v>
                </c:pt>
                <c:pt idx="24">
                  <c:v>13.418786700419027</c:v>
                </c:pt>
                <c:pt idx="25">
                  <c:v>13.252706219485741</c:v>
                </c:pt>
                <c:pt idx="26">
                  <c:v>0</c:v>
                </c:pt>
                <c:pt idx="27">
                  <c:v>13.685001912737036</c:v>
                </c:pt>
                <c:pt idx="28">
                  <c:v>13.353082023172155</c:v>
                </c:pt>
                <c:pt idx="29">
                  <c:v>13.471944129699629</c:v>
                </c:pt>
                <c:pt idx="30">
                  <c:v>13.383701393590421</c:v>
                </c:pt>
                <c:pt idx="31">
                  <c:v>13.710505770650625</c:v>
                </c:pt>
                <c:pt idx="32">
                  <c:v>0</c:v>
                </c:pt>
                <c:pt idx="33">
                  <c:v>14.218071817769401</c:v>
                </c:pt>
                <c:pt idx="34">
                  <c:v>0</c:v>
                </c:pt>
                <c:pt idx="35">
                  <c:v>13.398193562618921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13.312843525382345</c:v>
                </c:pt>
                <c:pt idx="40">
                  <c:v>13.701470408933238</c:v>
                </c:pt>
                <c:pt idx="41">
                  <c:v>14.124856701490595</c:v>
                </c:pt>
                <c:pt idx="42">
                  <c:v>14.663634033235748</c:v>
                </c:pt>
                <c:pt idx="43">
                  <c:v>14.695952053290757</c:v>
                </c:pt>
                <c:pt idx="44">
                  <c:v>14.588156813750908</c:v>
                </c:pt>
                <c:pt idx="45">
                  <c:v>14.662892819637603</c:v>
                </c:pt>
                <c:pt idx="46">
                  <c:v>14.589167949771134</c:v>
                </c:pt>
                <c:pt idx="47">
                  <c:v>14.78294321313337</c:v>
                </c:pt>
                <c:pt idx="48">
                  <c:v>14.688175017399599</c:v>
                </c:pt>
                <c:pt idx="49">
                  <c:v>14.624341407540031</c:v>
                </c:pt>
                <c:pt idx="50">
                  <c:v>14.793466987229525</c:v>
                </c:pt>
                <c:pt idx="51">
                  <c:v>14.713192230719505</c:v>
                </c:pt>
                <c:pt idx="52">
                  <c:v>14.738386503201427</c:v>
                </c:pt>
                <c:pt idx="53">
                  <c:v>14.698436362989353</c:v>
                </c:pt>
                <c:pt idx="54">
                  <c:v>14.463532419700185</c:v>
                </c:pt>
                <c:pt idx="55">
                  <c:v>14.246568741753666</c:v>
                </c:pt>
                <c:pt idx="56">
                  <c:v>13.682892484800281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13.415280586132711</c:v>
                </c:pt>
                <c:pt idx="62">
                  <c:v>13.421270675435709</c:v>
                </c:pt>
                <c:pt idx="63">
                  <c:v>13.203783273940964</c:v>
                </c:pt>
                <c:pt idx="64">
                  <c:v>12.956532431891311</c:v>
                </c:pt>
                <c:pt idx="65">
                  <c:v>0</c:v>
                </c:pt>
                <c:pt idx="66">
                  <c:v>13.502795704130007</c:v>
                </c:pt>
                <c:pt idx="67">
                  <c:v>13.142354107852103</c:v>
                </c:pt>
                <c:pt idx="68">
                  <c:v>0</c:v>
                </c:pt>
                <c:pt idx="69">
                  <c:v>0</c:v>
                </c:pt>
                <c:pt idx="70">
                  <c:v>14.014405019544075</c:v>
                </c:pt>
                <c:pt idx="71">
                  <c:v>13.723963146952014</c:v>
                </c:pt>
                <c:pt idx="72">
                  <c:v>0</c:v>
                </c:pt>
                <c:pt idx="73">
                  <c:v>13.667716251648068</c:v>
                </c:pt>
                <c:pt idx="74">
                  <c:v>13.845634062773442</c:v>
                </c:pt>
                <c:pt idx="75">
                  <c:v>13.402469449960547</c:v>
                </c:pt>
                <c:pt idx="76">
                  <c:v>14.149613956285117</c:v>
                </c:pt>
                <c:pt idx="77">
                  <c:v>0</c:v>
                </c:pt>
                <c:pt idx="78">
                  <c:v>0</c:v>
                </c:pt>
                <c:pt idx="79">
                  <c:v>13.836774636571791</c:v>
                </c:pt>
                <c:pt idx="80">
                  <c:v>13.784530639030359</c:v>
                </c:pt>
                <c:pt idx="81">
                  <c:v>0</c:v>
                </c:pt>
                <c:pt idx="82">
                  <c:v>13.473950213665093</c:v>
                </c:pt>
                <c:pt idx="83">
                  <c:v>13.48492875477052</c:v>
                </c:pt>
                <c:pt idx="84">
                  <c:v>13.825016948212895</c:v>
                </c:pt>
                <c:pt idx="85">
                  <c:v>13.869558784617148</c:v>
                </c:pt>
                <c:pt idx="86">
                  <c:v>13.460187965344204</c:v>
                </c:pt>
                <c:pt idx="87">
                  <c:v>0</c:v>
                </c:pt>
                <c:pt idx="88">
                  <c:v>0</c:v>
                </c:pt>
                <c:pt idx="89">
                  <c:v>13.222465444017466</c:v>
                </c:pt>
                <c:pt idx="90">
                  <c:v>0</c:v>
                </c:pt>
                <c:pt idx="91">
                  <c:v>12.997504554091105</c:v>
                </c:pt>
                <c:pt idx="92">
                  <c:v>0</c:v>
                </c:pt>
                <c:pt idx="93">
                  <c:v>13.258969938822958</c:v>
                </c:pt>
                <c:pt idx="94">
                  <c:v>0</c:v>
                </c:pt>
                <c:pt idx="95">
                  <c:v>0</c:v>
                </c:pt>
                <c:pt idx="96">
                  <c:v>13.715674157319864</c:v>
                </c:pt>
                <c:pt idx="97">
                  <c:v>0</c:v>
                </c:pt>
                <c:pt idx="98">
                  <c:v>13.217831240899271</c:v>
                </c:pt>
                <c:pt idx="99">
                  <c:v>13.489234755345004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13.599366631238501</c:v>
                </c:pt>
                <c:pt idx="104">
                  <c:v>0</c:v>
                </c:pt>
                <c:pt idx="105">
                  <c:v>13.58860388509971</c:v>
                </c:pt>
                <c:pt idx="106">
                  <c:v>0</c:v>
                </c:pt>
                <c:pt idx="107">
                  <c:v>13.481322213340093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E656-4164-8FE5-ACD1239FF5B1}"/>
            </c:ext>
          </c:extLst>
        </c:ser>
        <c:ser>
          <c:idx val="38"/>
          <c:order val="38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'Cos1'!$AQ$144:$AQ$259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13.311847065479069</c:v>
                </c:pt>
                <c:pt idx="4">
                  <c:v>0</c:v>
                </c:pt>
                <c:pt idx="5">
                  <c:v>14.217100806489757</c:v>
                </c:pt>
                <c:pt idx="6">
                  <c:v>13.776341907291567</c:v>
                </c:pt>
                <c:pt idx="7">
                  <c:v>0</c:v>
                </c:pt>
                <c:pt idx="8">
                  <c:v>0</c:v>
                </c:pt>
                <c:pt idx="9">
                  <c:v>13.301208019909085</c:v>
                </c:pt>
                <c:pt idx="10">
                  <c:v>0</c:v>
                </c:pt>
                <c:pt idx="11">
                  <c:v>13.938388616500962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13.244265984903128</c:v>
                </c:pt>
                <c:pt idx="16">
                  <c:v>12.997572034002021</c:v>
                </c:pt>
                <c:pt idx="17">
                  <c:v>0</c:v>
                </c:pt>
                <c:pt idx="18">
                  <c:v>0</c:v>
                </c:pt>
                <c:pt idx="19">
                  <c:v>13.271033811186694</c:v>
                </c:pt>
                <c:pt idx="20">
                  <c:v>0</c:v>
                </c:pt>
                <c:pt idx="21">
                  <c:v>0</c:v>
                </c:pt>
                <c:pt idx="22">
                  <c:v>12.975271158777309</c:v>
                </c:pt>
                <c:pt idx="23">
                  <c:v>13.712517120576457</c:v>
                </c:pt>
                <c:pt idx="24">
                  <c:v>13.268601370739663</c:v>
                </c:pt>
                <c:pt idx="25">
                  <c:v>0</c:v>
                </c:pt>
                <c:pt idx="26">
                  <c:v>0</c:v>
                </c:pt>
                <c:pt idx="27">
                  <c:v>13.692879071735272</c:v>
                </c:pt>
                <c:pt idx="28">
                  <c:v>13.558304680869826</c:v>
                </c:pt>
                <c:pt idx="29">
                  <c:v>0</c:v>
                </c:pt>
                <c:pt idx="30">
                  <c:v>13.1135670234681</c:v>
                </c:pt>
                <c:pt idx="31">
                  <c:v>13.316916579388504</c:v>
                </c:pt>
                <c:pt idx="32">
                  <c:v>14.092206589142762</c:v>
                </c:pt>
                <c:pt idx="33">
                  <c:v>0</c:v>
                </c:pt>
                <c:pt idx="34">
                  <c:v>0</c:v>
                </c:pt>
                <c:pt idx="35">
                  <c:v>13.519978199574485</c:v>
                </c:pt>
                <c:pt idx="36">
                  <c:v>13.988341978388</c:v>
                </c:pt>
                <c:pt idx="37">
                  <c:v>14.023504112847119</c:v>
                </c:pt>
                <c:pt idx="38">
                  <c:v>0</c:v>
                </c:pt>
                <c:pt idx="39">
                  <c:v>13.013807820512064</c:v>
                </c:pt>
                <c:pt idx="40">
                  <c:v>0</c:v>
                </c:pt>
                <c:pt idx="41">
                  <c:v>14.059253394426429</c:v>
                </c:pt>
                <c:pt idx="42">
                  <c:v>14.563092894754501</c:v>
                </c:pt>
                <c:pt idx="43">
                  <c:v>14.608210360080538</c:v>
                </c:pt>
                <c:pt idx="44">
                  <c:v>14.735605286334778</c:v>
                </c:pt>
                <c:pt idx="45">
                  <c:v>14.601734691535324</c:v>
                </c:pt>
                <c:pt idx="46">
                  <c:v>14.721447864950298</c:v>
                </c:pt>
                <c:pt idx="47">
                  <c:v>14.741976840824906</c:v>
                </c:pt>
                <c:pt idx="48">
                  <c:v>14.741447858442937</c:v>
                </c:pt>
                <c:pt idx="49">
                  <c:v>14.570672508421669</c:v>
                </c:pt>
                <c:pt idx="50">
                  <c:v>14.758478516674415</c:v>
                </c:pt>
                <c:pt idx="51">
                  <c:v>14.536868271839806</c:v>
                </c:pt>
                <c:pt idx="52">
                  <c:v>14.58681114490934</c:v>
                </c:pt>
                <c:pt idx="53">
                  <c:v>14.776464000255785</c:v>
                </c:pt>
                <c:pt idx="54">
                  <c:v>14.499926840435325</c:v>
                </c:pt>
                <c:pt idx="55">
                  <c:v>14.095286019698666</c:v>
                </c:pt>
                <c:pt idx="56">
                  <c:v>13.996824584152117</c:v>
                </c:pt>
                <c:pt idx="57">
                  <c:v>13.350244140687549</c:v>
                </c:pt>
                <c:pt idx="58">
                  <c:v>13.304377415523362</c:v>
                </c:pt>
                <c:pt idx="59">
                  <c:v>13.617138789754925</c:v>
                </c:pt>
                <c:pt idx="60">
                  <c:v>13.525743653036356</c:v>
                </c:pt>
                <c:pt idx="61">
                  <c:v>0</c:v>
                </c:pt>
                <c:pt idx="62">
                  <c:v>13.721069127294344</c:v>
                </c:pt>
                <c:pt idx="63">
                  <c:v>13.189573122140418</c:v>
                </c:pt>
                <c:pt idx="64">
                  <c:v>0</c:v>
                </c:pt>
                <c:pt idx="65">
                  <c:v>13.275136219071149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13.201610122203157</c:v>
                </c:pt>
                <c:pt idx="71">
                  <c:v>13.454437803948366</c:v>
                </c:pt>
                <c:pt idx="72">
                  <c:v>13.807968091853949</c:v>
                </c:pt>
                <c:pt idx="73">
                  <c:v>0</c:v>
                </c:pt>
                <c:pt idx="74">
                  <c:v>13.404966207519884</c:v>
                </c:pt>
                <c:pt idx="75">
                  <c:v>13.771872875085091</c:v>
                </c:pt>
                <c:pt idx="76">
                  <c:v>13.954049205381535</c:v>
                </c:pt>
                <c:pt idx="77">
                  <c:v>13.198717554128336</c:v>
                </c:pt>
                <c:pt idx="78">
                  <c:v>0</c:v>
                </c:pt>
                <c:pt idx="79">
                  <c:v>0</c:v>
                </c:pt>
                <c:pt idx="80">
                  <c:v>13.29209761359798</c:v>
                </c:pt>
                <c:pt idx="81">
                  <c:v>13.584936439696415</c:v>
                </c:pt>
                <c:pt idx="82">
                  <c:v>13.174797742853093</c:v>
                </c:pt>
                <c:pt idx="83">
                  <c:v>0</c:v>
                </c:pt>
                <c:pt idx="84">
                  <c:v>13.832637904555961</c:v>
                </c:pt>
                <c:pt idx="85">
                  <c:v>13.392307320117704</c:v>
                </c:pt>
                <c:pt idx="86">
                  <c:v>0</c:v>
                </c:pt>
                <c:pt idx="87">
                  <c:v>0</c:v>
                </c:pt>
                <c:pt idx="88">
                  <c:v>12.922067291357331</c:v>
                </c:pt>
                <c:pt idx="89">
                  <c:v>0</c:v>
                </c:pt>
                <c:pt idx="90">
                  <c:v>13.137758146441431</c:v>
                </c:pt>
                <c:pt idx="91">
                  <c:v>0</c:v>
                </c:pt>
                <c:pt idx="92">
                  <c:v>13.710817766559684</c:v>
                </c:pt>
                <c:pt idx="93">
                  <c:v>0</c:v>
                </c:pt>
                <c:pt idx="94">
                  <c:v>13.291458764080565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13.011899105922804</c:v>
                </c:pt>
                <c:pt idx="99">
                  <c:v>0</c:v>
                </c:pt>
                <c:pt idx="100">
                  <c:v>13.57720907173702</c:v>
                </c:pt>
                <c:pt idx="101">
                  <c:v>13.390360080843074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13.23951844851053</c:v>
                </c:pt>
                <c:pt idx="106">
                  <c:v>0</c:v>
                </c:pt>
                <c:pt idx="107">
                  <c:v>13.712433763195026</c:v>
                </c:pt>
                <c:pt idx="108">
                  <c:v>13.882943830941196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E656-4164-8FE5-ACD1239FF5B1}"/>
            </c:ext>
          </c:extLst>
        </c:ser>
        <c:ser>
          <c:idx val="39"/>
          <c:order val="39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'Cos1'!$AR$144:$AR$259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13.029534536935786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13.63252410158135</c:v>
                </c:pt>
                <c:pt idx="11">
                  <c:v>13.559038964521461</c:v>
                </c:pt>
                <c:pt idx="12">
                  <c:v>13.428142896462198</c:v>
                </c:pt>
                <c:pt idx="13">
                  <c:v>14.280882133677808</c:v>
                </c:pt>
                <c:pt idx="14">
                  <c:v>13.460618993301711</c:v>
                </c:pt>
                <c:pt idx="15">
                  <c:v>13.957817201183966</c:v>
                </c:pt>
                <c:pt idx="16">
                  <c:v>14.325676749348949</c:v>
                </c:pt>
                <c:pt idx="17">
                  <c:v>13.808095798696849</c:v>
                </c:pt>
                <c:pt idx="18">
                  <c:v>13.601269942932946</c:v>
                </c:pt>
                <c:pt idx="19">
                  <c:v>13.172112321721178</c:v>
                </c:pt>
                <c:pt idx="20">
                  <c:v>13.160040328430799</c:v>
                </c:pt>
                <c:pt idx="21">
                  <c:v>13.034092174982638</c:v>
                </c:pt>
                <c:pt idx="22">
                  <c:v>13.435407941907631</c:v>
                </c:pt>
                <c:pt idx="23">
                  <c:v>0</c:v>
                </c:pt>
                <c:pt idx="24">
                  <c:v>13.061798419685053</c:v>
                </c:pt>
                <c:pt idx="25">
                  <c:v>0</c:v>
                </c:pt>
                <c:pt idx="26">
                  <c:v>13.339210872940125</c:v>
                </c:pt>
                <c:pt idx="27">
                  <c:v>13.290255043379167</c:v>
                </c:pt>
                <c:pt idx="28">
                  <c:v>13.687206911019128</c:v>
                </c:pt>
                <c:pt idx="29">
                  <c:v>0</c:v>
                </c:pt>
                <c:pt idx="30">
                  <c:v>0</c:v>
                </c:pt>
                <c:pt idx="31">
                  <c:v>13.201106131493903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13.192091922170984</c:v>
                </c:pt>
                <c:pt idx="37">
                  <c:v>0</c:v>
                </c:pt>
                <c:pt idx="38">
                  <c:v>13.530284242881317</c:v>
                </c:pt>
                <c:pt idx="39">
                  <c:v>13.385981427736938</c:v>
                </c:pt>
                <c:pt idx="40">
                  <c:v>13.043232166701666</c:v>
                </c:pt>
                <c:pt idx="41">
                  <c:v>14.133821586768336</c:v>
                </c:pt>
                <c:pt idx="42">
                  <c:v>14.586495598098052</c:v>
                </c:pt>
                <c:pt idx="43">
                  <c:v>14.73038048855728</c:v>
                </c:pt>
                <c:pt idx="44">
                  <c:v>14.634896751155763</c:v>
                </c:pt>
                <c:pt idx="45">
                  <c:v>14.731094968110343</c:v>
                </c:pt>
                <c:pt idx="46">
                  <c:v>14.545050918526087</c:v>
                </c:pt>
                <c:pt idx="47">
                  <c:v>14.760147569452707</c:v>
                </c:pt>
                <c:pt idx="48">
                  <c:v>14.680061613003614</c:v>
                </c:pt>
                <c:pt idx="49">
                  <c:v>14.694534126748648</c:v>
                </c:pt>
                <c:pt idx="50">
                  <c:v>14.626663657800279</c:v>
                </c:pt>
                <c:pt idx="51">
                  <c:v>14.581309515061964</c:v>
                </c:pt>
                <c:pt idx="52">
                  <c:v>14.602493526481165</c:v>
                </c:pt>
                <c:pt idx="53">
                  <c:v>14.746083977686391</c:v>
                </c:pt>
                <c:pt idx="54">
                  <c:v>14.600211396778239</c:v>
                </c:pt>
                <c:pt idx="55">
                  <c:v>14.697926009466991</c:v>
                </c:pt>
                <c:pt idx="56">
                  <c:v>14.266500988687749</c:v>
                </c:pt>
                <c:pt idx="57">
                  <c:v>13.794378936507252</c:v>
                </c:pt>
                <c:pt idx="58">
                  <c:v>0</c:v>
                </c:pt>
                <c:pt idx="59">
                  <c:v>0</c:v>
                </c:pt>
                <c:pt idx="60">
                  <c:v>13.79858504752514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14.075845573023313</c:v>
                </c:pt>
                <c:pt idx="67">
                  <c:v>13.403502292149831</c:v>
                </c:pt>
                <c:pt idx="68">
                  <c:v>13.406481418970097</c:v>
                </c:pt>
                <c:pt idx="69">
                  <c:v>13.76811915344652</c:v>
                </c:pt>
                <c:pt idx="70">
                  <c:v>13.297989084557287</c:v>
                </c:pt>
                <c:pt idx="71">
                  <c:v>13.180812343760207</c:v>
                </c:pt>
                <c:pt idx="72">
                  <c:v>0</c:v>
                </c:pt>
                <c:pt idx="73">
                  <c:v>13.808131266156403</c:v>
                </c:pt>
                <c:pt idx="74">
                  <c:v>13.869366095475742</c:v>
                </c:pt>
                <c:pt idx="75">
                  <c:v>0</c:v>
                </c:pt>
                <c:pt idx="76">
                  <c:v>0</c:v>
                </c:pt>
                <c:pt idx="77">
                  <c:v>13.196183096100228</c:v>
                </c:pt>
                <c:pt idx="78">
                  <c:v>0</c:v>
                </c:pt>
                <c:pt idx="79">
                  <c:v>13.167295619481195</c:v>
                </c:pt>
                <c:pt idx="80">
                  <c:v>13.258718675385337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13.326552953900981</c:v>
                </c:pt>
                <c:pt idx="88">
                  <c:v>13.131074332642315</c:v>
                </c:pt>
                <c:pt idx="89">
                  <c:v>13.0822538420153</c:v>
                </c:pt>
                <c:pt idx="90">
                  <c:v>13.189602592521581</c:v>
                </c:pt>
                <c:pt idx="91">
                  <c:v>13.551943178846406</c:v>
                </c:pt>
                <c:pt idx="92">
                  <c:v>0</c:v>
                </c:pt>
                <c:pt idx="93">
                  <c:v>0</c:v>
                </c:pt>
                <c:pt idx="94">
                  <c:v>13.787963199883958</c:v>
                </c:pt>
                <c:pt idx="95">
                  <c:v>0</c:v>
                </c:pt>
                <c:pt idx="96">
                  <c:v>0</c:v>
                </c:pt>
                <c:pt idx="97">
                  <c:v>14.049158303073103</c:v>
                </c:pt>
                <c:pt idx="98">
                  <c:v>0</c:v>
                </c:pt>
                <c:pt idx="99">
                  <c:v>0</c:v>
                </c:pt>
                <c:pt idx="100">
                  <c:v>13.609699502175708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13.52091761022011</c:v>
                </c:pt>
                <c:pt idx="107">
                  <c:v>0</c:v>
                </c:pt>
                <c:pt idx="108">
                  <c:v>13.655541315439727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7-E656-4164-8FE5-ACD1239FF5B1}"/>
            </c:ext>
          </c:extLst>
        </c:ser>
        <c:ser>
          <c:idx val="40"/>
          <c:order val="40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'Cos1'!$AS$144:$AS$259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13.165061575271496</c:v>
                </c:pt>
                <c:pt idx="3">
                  <c:v>0</c:v>
                </c:pt>
                <c:pt idx="4">
                  <c:v>13.368775772148938</c:v>
                </c:pt>
                <c:pt idx="5">
                  <c:v>14.023660833708986</c:v>
                </c:pt>
                <c:pt idx="6">
                  <c:v>0</c:v>
                </c:pt>
                <c:pt idx="7">
                  <c:v>13.585730246851835</c:v>
                </c:pt>
                <c:pt idx="8">
                  <c:v>13.182236275432045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13.070747865621257</c:v>
                </c:pt>
                <c:pt idx="13">
                  <c:v>0</c:v>
                </c:pt>
                <c:pt idx="14">
                  <c:v>0</c:v>
                </c:pt>
                <c:pt idx="15">
                  <c:v>13.594564907872071</c:v>
                </c:pt>
                <c:pt idx="16">
                  <c:v>13.202379321079624</c:v>
                </c:pt>
                <c:pt idx="17">
                  <c:v>0</c:v>
                </c:pt>
                <c:pt idx="18">
                  <c:v>13.502724059485448</c:v>
                </c:pt>
                <c:pt idx="19">
                  <c:v>13.445499119315693</c:v>
                </c:pt>
                <c:pt idx="20">
                  <c:v>13.008035221638247</c:v>
                </c:pt>
                <c:pt idx="21">
                  <c:v>13.068705590440018</c:v>
                </c:pt>
                <c:pt idx="22">
                  <c:v>0</c:v>
                </c:pt>
                <c:pt idx="23">
                  <c:v>13.599595993672407</c:v>
                </c:pt>
                <c:pt idx="24">
                  <c:v>13.611008097932604</c:v>
                </c:pt>
                <c:pt idx="25">
                  <c:v>0</c:v>
                </c:pt>
                <c:pt idx="26">
                  <c:v>13.591293386541883</c:v>
                </c:pt>
                <c:pt idx="27">
                  <c:v>0</c:v>
                </c:pt>
                <c:pt idx="28">
                  <c:v>13.583096141344807</c:v>
                </c:pt>
                <c:pt idx="29">
                  <c:v>0</c:v>
                </c:pt>
                <c:pt idx="30">
                  <c:v>0</c:v>
                </c:pt>
                <c:pt idx="31">
                  <c:v>13.492650754235274</c:v>
                </c:pt>
                <c:pt idx="32">
                  <c:v>13.823529979613127</c:v>
                </c:pt>
                <c:pt idx="33">
                  <c:v>13.715258976788357</c:v>
                </c:pt>
                <c:pt idx="34">
                  <c:v>0</c:v>
                </c:pt>
                <c:pt idx="35">
                  <c:v>0</c:v>
                </c:pt>
                <c:pt idx="36">
                  <c:v>12.978142154847287</c:v>
                </c:pt>
                <c:pt idx="37">
                  <c:v>13.72473368597473</c:v>
                </c:pt>
                <c:pt idx="38">
                  <c:v>0</c:v>
                </c:pt>
                <c:pt idx="39">
                  <c:v>0</c:v>
                </c:pt>
                <c:pt idx="40">
                  <c:v>13.313448535826554</c:v>
                </c:pt>
                <c:pt idx="41">
                  <c:v>14.095572587121206</c:v>
                </c:pt>
                <c:pt idx="42">
                  <c:v>14.299220652571906</c:v>
                </c:pt>
                <c:pt idx="43">
                  <c:v>14.421376849944922</c:v>
                </c:pt>
                <c:pt idx="44">
                  <c:v>14.466648935830499</c:v>
                </c:pt>
                <c:pt idx="45">
                  <c:v>14.645481710566511</c:v>
                </c:pt>
                <c:pt idx="46">
                  <c:v>14.737627912107204</c:v>
                </c:pt>
                <c:pt idx="47">
                  <c:v>14.764641945502531</c:v>
                </c:pt>
                <c:pt idx="48">
                  <c:v>14.52027517862888</c:v>
                </c:pt>
                <c:pt idx="49">
                  <c:v>14.771619445542406</c:v>
                </c:pt>
                <c:pt idx="50">
                  <c:v>14.743639876795639</c:v>
                </c:pt>
                <c:pt idx="51">
                  <c:v>14.655086066500919</c:v>
                </c:pt>
                <c:pt idx="52">
                  <c:v>14.749896634915833</c:v>
                </c:pt>
                <c:pt idx="53">
                  <c:v>14.547184993419519</c:v>
                </c:pt>
                <c:pt idx="54">
                  <c:v>14.64779066337635</c:v>
                </c:pt>
                <c:pt idx="55">
                  <c:v>14.506165988048025</c:v>
                </c:pt>
                <c:pt idx="56">
                  <c:v>14.136530164960188</c:v>
                </c:pt>
                <c:pt idx="57">
                  <c:v>13.921022303497205</c:v>
                </c:pt>
                <c:pt idx="58">
                  <c:v>13.149736261882657</c:v>
                </c:pt>
                <c:pt idx="59">
                  <c:v>0</c:v>
                </c:pt>
                <c:pt idx="60">
                  <c:v>0</c:v>
                </c:pt>
                <c:pt idx="61">
                  <c:v>13.461574304108568</c:v>
                </c:pt>
                <c:pt idx="62">
                  <c:v>13.230585574904696</c:v>
                </c:pt>
                <c:pt idx="63">
                  <c:v>13.731259495135228</c:v>
                </c:pt>
                <c:pt idx="64">
                  <c:v>13.599990541203917</c:v>
                </c:pt>
                <c:pt idx="65">
                  <c:v>0</c:v>
                </c:pt>
                <c:pt idx="66">
                  <c:v>13.611884678417752</c:v>
                </c:pt>
                <c:pt idx="67">
                  <c:v>0</c:v>
                </c:pt>
                <c:pt idx="68">
                  <c:v>13.445524808853538</c:v>
                </c:pt>
                <c:pt idx="69">
                  <c:v>13.762596422547574</c:v>
                </c:pt>
                <c:pt idx="70">
                  <c:v>13.565764020077971</c:v>
                </c:pt>
                <c:pt idx="71">
                  <c:v>0</c:v>
                </c:pt>
                <c:pt idx="72">
                  <c:v>13.60372502913674</c:v>
                </c:pt>
                <c:pt idx="73">
                  <c:v>0</c:v>
                </c:pt>
                <c:pt idx="74">
                  <c:v>14.241338497378479</c:v>
                </c:pt>
                <c:pt idx="75">
                  <c:v>0</c:v>
                </c:pt>
                <c:pt idx="76">
                  <c:v>13.719296061288999</c:v>
                </c:pt>
                <c:pt idx="77">
                  <c:v>0</c:v>
                </c:pt>
                <c:pt idx="78">
                  <c:v>12.971141502904693</c:v>
                </c:pt>
                <c:pt idx="79">
                  <c:v>13.598451252655753</c:v>
                </c:pt>
                <c:pt idx="80">
                  <c:v>14.098043950863017</c:v>
                </c:pt>
                <c:pt idx="81">
                  <c:v>13.943751652901055</c:v>
                </c:pt>
                <c:pt idx="82">
                  <c:v>0</c:v>
                </c:pt>
                <c:pt idx="83">
                  <c:v>0</c:v>
                </c:pt>
                <c:pt idx="84">
                  <c:v>13.644281978869396</c:v>
                </c:pt>
                <c:pt idx="85">
                  <c:v>12.880640697237521</c:v>
                </c:pt>
                <c:pt idx="86">
                  <c:v>0</c:v>
                </c:pt>
                <c:pt idx="87">
                  <c:v>13.874251853271501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13.269723035884629</c:v>
                </c:pt>
                <c:pt idx="92">
                  <c:v>13.651359921192899</c:v>
                </c:pt>
                <c:pt idx="93">
                  <c:v>0</c:v>
                </c:pt>
                <c:pt idx="94">
                  <c:v>13.963429858969539</c:v>
                </c:pt>
                <c:pt idx="95">
                  <c:v>0</c:v>
                </c:pt>
                <c:pt idx="96">
                  <c:v>13.371852579091742</c:v>
                </c:pt>
                <c:pt idx="97">
                  <c:v>13.53037261290541</c:v>
                </c:pt>
                <c:pt idx="98">
                  <c:v>13.378808378672966</c:v>
                </c:pt>
                <c:pt idx="99">
                  <c:v>0</c:v>
                </c:pt>
                <c:pt idx="100">
                  <c:v>13.46374745356586</c:v>
                </c:pt>
                <c:pt idx="101">
                  <c:v>13.359907542694488</c:v>
                </c:pt>
                <c:pt idx="102">
                  <c:v>13.152137538498986</c:v>
                </c:pt>
                <c:pt idx="103">
                  <c:v>0</c:v>
                </c:pt>
                <c:pt idx="104">
                  <c:v>13.915934063376399</c:v>
                </c:pt>
                <c:pt idx="105">
                  <c:v>14.030851402210823</c:v>
                </c:pt>
                <c:pt idx="106">
                  <c:v>0</c:v>
                </c:pt>
                <c:pt idx="107">
                  <c:v>0</c:v>
                </c:pt>
                <c:pt idx="108">
                  <c:v>13.467613284532947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E656-4164-8FE5-ACD1239FF5B1}"/>
            </c:ext>
          </c:extLst>
        </c:ser>
        <c:ser>
          <c:idx val="41"/>
          <c:order val="41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'Cos1'!$AT$144:$AT$259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14.052775484694587</c:v>
                </c:pt>
                <c:pt idx="4">
                  <c:v>0</c:v>
                </c:pt>
                <c:pt idx="5">
                  <c:v>14.014457952161582</c:v>
                </c:pt>
                <c:pt idx="6">
                  <c:v>13.706749350729337</c:v>
                </c:pt>
                <c:pt idx="7">
                  <c:v>13.905629413874994</c:v>
                </c:pt>
                <c:pt idx="8">
                  <c:v>13.371675449334626</c:v>
                </c:pt>
                <c:pt idx="9">
                  <c:v>13.459925980251437</c:v>
                </c:pt>
                <c:pt idx="10">
                  <c:v>13.274786889477932</c:v>
                </c:pt>
                <c:pt idx="11">
                  <c:v>0</c:v>
                </c:pt>
                <c:pt idx="12">
                  <c:v>13.121064209719982</c:v>
                </c:pt>
                <c:pt idx="13">
                  <c:v>0</c:v>
                </c:pt>
                <c:pt idx="14">
                  <c:v>13.019769318923462</c:v>
                </c:pt>
                <c:pt idx="15">
                  <c:v>14.589513413214735</c:v>
                </c:pt>
                <c:pt idx="16">
                  <c:v>0</c:v>
                </c:pt>
                <c:pt idx="17">
                  <c:v>13.677829517222666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13.060762035662705</c:v>
                </c:pt>
                <c:pt idx="23">
                  <c:v>0</c:v>
                </c:pt>
                <c:pt idx="24">
                  <c:v>13.370852509708055</c:v>
                </c:pt>
                <c:pt idx="25">
                  <c:v>14.122038190902447</c:v>
                </c:pt>
                <c:pt idx="26">
                  <c:v>0</c:v>
                </c:pt>
                <c:pt idx="27">
                  <c:v>0</c:v>
                </c:pt>
                <c:pt idx="28">
                  <c:v>13.746511598514394</c:v>
                </c:pt>
                <c:pt idx="29">
                  <c:v>13.274634618375961</c:v>
                </c:pt>
                <c:pt idx="30">
                  <c:v>13.389802877958688</c:v>
                </c:pt>
                <c:pt idx="31">
                  <c:v>13.021795647024433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13.867511386507227</c:v>
                </c:pt>
                <c:pt idx="36">
                  <c:v>0</c:v>
                </c:pt>
                <c:pt idx="37">
                  <c:v>13.09776577177203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13.789699492381022</c:v>
                </c:pt>
                <c:pt idx="42">
                  <c:v>13.791090711997672</c:v>
                </c:pt>
                <c:pt idx="43">
                  <c:v>14.612333439927243</c:v>
                </c:pt>
                <c:pt idx="44">
                  <c:v>14.699589300798685</c:v>
                </c:pt>
                <c:pt idx="45">
                  <c:v>14.714349461847215</c:v>
                </c:pt>
                <c:pt idx="46">
                  <c:v>14.637591286508124</c:v>
                </c:pt>
                <c:pt idx="47">
                  <c:v>14.630225428310945</c:v>
                </c:pt>
                <c:pt idx="48">
                  <c:v>14.743067013423694</c:v>
                </c:pt>
                <c:pt idx="49">
                  <c:v>14.691408637630063</c:v>
                </c:pt>
                <c:pt idx="50">
                  <c:v>14.828444951350185</c:v>
                </c:pt>
                <c:pt idx="51">
                  <c:v>14.714745410320761</c:v>
                </c:pt>
                <c:pt idx="52">
                  <c:v>14.760514082754961</c:v>
                </c:pt>
                <c:pt idx="53">
                  <c:v>14.640331842972433</c:v>
                </c:pt>
                <c:pt idx="54">
                  <c:v>14.755754836667524</c:v>
                </c:pt>
                <c:pt idx="55">
                  <c:v>14.59527681463077</c:v>
                </c:pt>
                <c:pt idx="56">
                  <c:v>14.436630097131756</c:v>
                </c:pt>
                <c:pt idx="57">
                  <c:v>13.700084709371296</c:v>
                </c:pt>
                <c:pt idx="58">
                  <c:v>13.157846008015644</c:v>
                </c:pt>
                <c:pt idx="59">
                  <c:v>0</c:v>
                </c:pt>
                <c:pt idx="60">
                  <c:v>13.307847823685625</c:v>
                </c:pt>
                <c:pt idx="61">
                  <c:v>0</c:v>
                </c:pt>
                <c:pt idx="62">
                  <c:v>0</c:v>
                </c:pt>
                <c:pt idx="63">
                  <c:v>13.616866570408909</c:v>
                </c:pt>
                <c:pt idx="64">
                  <c:v>13.481055460893371</c:v>
                </c:pt>
                <c:pt idx="65">
                  <c:v>0</c:v>
                </c:pt>
                <c:pt idx="66">
                  <c:v>13.81009266072237</c:v>
                </c:pt>
                <c:pt idx="67">
                  <c:v>13.613913141755749</c:v>
                </c:pt>
                <c:pt idx="68">
                  <c:v>13.413159727648534</c:v>
                </c:pt>
                <c:pt idx="69">
                  <c:v>0</c:v>
                </c:pt>
                <c:pt idx="70">
                  <c:v>13.36027713810455</c:v>
                </c:pt>
                <c:pt idx="71">
                  <c:v>13.282649297910272</c:v>
                </c:pt>
                <c:pt idx="72">
                  <c:v>13.191228779935376</c:v>
                </c:pt>
                <c:pt idx="73">
                  <c:v>13.137832616182006</c:v>
                </c:pt>
                <c:pt idx="74">
                  <c:v>13.740205525420304</c:v>
                </c:pt>
                <c:pt idx="75">
                  <c:v>0</c:v>
                </c:pt>
                <c:pt idx="76">
                  <c:v>13.560924766468069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13.122330746262396</c:v>
                </c:pt>
                <c:pt idx="82">
                  <c:v>13.676429295303681</c:v>
                </c:pt>
                <c:pt idx="83">
                  <c:v>13.386412454748481</c:v>
                </c:pt>
                <c:pt idx="84">
                  <c:v>13.851267218022857</c:v>
                </c:pt>
                <c:pt idx="85">
                  <c:v>12.952538182896042</c:v>
                </c:pt>
                <c:pt idx="86">
                  <c:v>13.333375725892898</c:v>
                </c:pt>
                <c:pt idx="87">
                  <c:v>14.028616387694917</c:v>
                </c:pt>
                <c:pt idx="88">
                  <c:v>13.829731101314906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13.36722635892731</c:v>
                </c:pt>
                <c:pt idx="96">
                  <c:v>13.45953496726184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13.685858131834069</c:v>
                </c:pt>
                <c:pt idx="103">
                  <c:v>0</c:v>
                </c:pt>
                <c:pt idx="104">
                  <c:v>13.739783507362121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E656-4164-8FE5-ACD1239FF5B1}"/>
            </c:ext>
          </c:extLst>
        </c:ser>
        <c:ser>
          <c:idx val="42"/>
          <c:order val="42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'Cos1'!$AU$144:$AU$259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13.169775649901339</c:v>
                </c:pt>
                <c:pt idx="3">
                  <c:v>0</c:v>
                </c:pt>
                <c:pt idx="4">
                  <c:v>13.138439282041706</c:v>
                </c:pt>
                <c:pt idx="5">
                  <c:v>0</c:v>
                </c:pt>
                <c:pt idx="6">
                  <c:v>13.41441592420154</c:v>
                </c:pt>
                <c:pt idx="7">
                  <c:v>0</c:v>
                </c:pt>
                <c:pt idx="8">
                  <c:v>0</c:v>
                </c:pt>
                <c:pt idx="9">
                  <c:v>13.367212375094992</c:v>
                </c:pt>
                <c:pt idx="10">
                  <c:v>0</c:v>
                </c:pt>
                <c:pt idx="11">
                  <c:v>13.53930071905428</c:v>
                </c:pt>
                <c:pt idx="12">
                  <c:v>13.224529178022685</c:v>
                </c:pt>
                <c:pt idx="13">
                  <c:v>13.614573482768149</c:v>
                </c:pt>
                <c:pt idx="14">
                  <c:v>0</c:v>
                </c:pt>
                <c:pt idx="15">
                  <c:v>13.909520460564179</c:v>
                </c:pt>
                <c:pt idx="16">
                  <c:v>0</c:v>
                </c:pt>
                <c:pt idx="17">
                  <c:v>13.717183520740106</c:v>
                </c:pt>
                <c:pt idx="18">
                  <c:v>0</c:v>
                </c:pt>
                <c:pt idx="19">
                  <c:v>0</c:v>
                </c:pt>
                <c:pt idx="20">
                  <c:v>13.073728795277679</c:v>
                </c:pt>
                <c:pt idx="21">
                  <c:v>0</c:v>
                </c:pt>
                <c:pt idx="22">
                  <c:v>13.746420501504495</c:v>
                </c:pt>
                <c:pt idx="23">
                  <c:v>14.093726984914754</c:v>
                </c:pt>
                <c:pt idx="24">
                  <c:v>0</c:v>
                </c:pt>
                <c:pt idx="25">
                  <c:v>0</c:v>
                </c:pt>
                <c:pt idx="26">
                  <c:v>13.608324350030435</c:v>
                </c:pt>
                <c:pt idx="27">
                  <c:v>13.103107779525734</c:v>
                </c:pt>
                <c:pt idx="28">
                  <c:v>0</c:v>
                </c:pt>
                <c:pt idx="29">
                  <c:v>0</c:v>
                </c:pt>
                <c:pt idx="30">
                  <c:v>14.06363260747178</c:v>
                </c:pt>
                <c:pt idx="31">
                  <c:v>0</c:v>
                </c:pt>
                <c:pt idx="32">
                  <c:v>13.635243913859712</c:v>
                </c:pt>
                <c:pt idx="33">
                  <c:v>12.988229544018285</c:v>
                </c:pt>
                <c:pt idx="34">
                  <c:v>13.660416728140202</c:v>
                </c:pt>
                <c:pt idx="35">
                  <c:v>0</c:v>
                </c:pt>
                <c:pt idx="36">
                  <c:v>13.571580154462776</c:v>
                </c:pt>
                <c:pt idx="37">
                  <c:v>0</c:v>
                </c:pt>
                <c:pt idx="38">
                  <c:v>0</c:v>
                </c:pt>
                <c:pt idx="39">
                  <c:v>13.134635553195869</c:v>
                </c:pt>
                <c:pt idx="40">
                  <c:v>13.351637860970893</c:v>
                </c:pt>
                <c:pt idx="41">
                  <c:v>13.759263951893704</c:v>
                </c:pt>
                <c:pt idx="42">
                  <c:v>14.401602130711243</c:v>
                </c:pt>
                <c:pt idx="43">
                  <c:v>14.458982881632116</c:v>
                </c:pt>
                <c:pt idx="44">
                  <c:v>14.469383083206615</c:v>
                </c:pt>
                <c:pt idx="45">
                  <c:v>14.531245740506343</c:v>
                </c:pt>
                <c:pt idx="46">
                  <c:v>14.662976340121421</c:v>
                </c:pt>
                <c:pt idx="47">
                  <c:v>14.48122542695644</c:v>
                </c:pt>
                <c:pt idx="48">
                  <c:v>14.659109107327955</c:v>
                </c:pt>
                <c:pt idx="49">
                  <c:v>14.582260001491331</c:v>
                </c:pt>
                <c:pt idx="50">
                  <c:v>14.599962721797439</c:v>
                </c:pt>
                <c:pt idx="51">
                  <c:v>14.727558335689222</c:v>
                </c:pt>
                <c:pt idx="52">
                  <c:v>14.646875018143135</c:v>
                </c:pt>
                <c:pt idx="53">
                  <c:v>14.734126271063015</c:v>
                </c:pt>
                <c:pt idx="54">
                  <c:v>14.809918112156815</c:v>
                </c:pt>
                <c:pt idx="55">
                  <c:v>14.596603142722715</c:v>
                </c:pt>
                <c:pt idx="56">
                  <c:v>14.423177856456059</c:v>
                </c:pt>
                <c:pt idx="57">
                  <c:v>13.610958637957205</c:v>
                </c:pt>
                <c:pt idx="58">
                  <c:v>14.291428794939208</c:v>
                </c:pt>
                <c:pt idx="59">
                  <c:v>14.262330039973657</c:v>
                </c:pt>
                <c:pt idx="60">
                  <c:v>13.139496077534119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13.73789362930018</c:v>
                </c:pt>
                <c:pt idx="65">
                  <c:v>13.601118180438922</c:v>
                </c:pt>
                <c:pt idx="66">
                  <c:v>0</c:v>
                </c:pt>
                <c:pt idx="67">
                  <c:v>13.142137201691732</c:v>
                </c:pt>
                <c:pt idx="68">
                  <c:v>0</c:v>
                </c:pt>
                <c:pt idx="69">
                  <c:v>0</c:v>
                </c:pt>
                <c:pt idx="70">
                  <c:v>13.252065006091168</c:v>
                </c:pt>
                <c:pt idx="71">
                  <c:v>0</c:v>
                </c:pt>
                <c:pt idx="72">
                  <c:v>13.685561267423225</c:v>
                </c:pt>
                <c:pt idx="73">
                  <c:v>0</c:v>
                </c:pt>
                <c:pt idx="74">
                  <c:v>13.082596536792238</c:v>
                </c:pt>
                <c:pt idx="75">
                  <c:v>13.396748408552932</c:v>
                </c:pt>
                <c:pt idx="76">
                  <c:v>0</c:v>
                </c:pt>
                <c:pt idx="77">
                  <c:v>14.066761492489004</c:v>
                </c:pt>
                <c:pt idx="78">
                  <c:v>0</c:v>
                </c:pt>
                <c:pt idx="79">
                  <c:v>0</c:v>
                </c:pt>
                <c:pt idx="80">
                  <c:v>13.860572162941983</c:v>
                </c:pt>
                <c:pt idx="81">
                  <c:v>0</c:v>
                </c:pt>
                <c:pt idx="82">
                  <c:v>13.553031192964012</c:v>
                </c:pt>
                <c:pt idx="83">
                  <c:v>13.502572543314503</c:v>
                </c:pt>
                <c:pt idx="84">
                  <c:v>13.531297497341885</c:v>
                </c:pt>
                <c:pt idx="85">
                  <c:v>13.438366696921532</c:v>
                </c:pt>
                <c:pt idx="86">
                  <c:v>0</c:v>
                </c:pt>
                <c:pt idx="87">
                  <c:v>13.48575122998219</c:v>
                </c:pt>
                <c:pt idx="88">
                  <c:v>13.333481533035027</c:v>
                </c:pt>
                <c:pt idx="89">
                  <c:v>0</c:v>
                </c:pt>
                <c:pt idx="90">
                  <c:v>13.476441051457492</c:v>
                </c:pt>
                <c:pt idx="91">
                  <c:v>13.540842940257159</c:v>
                </c:pt>
                <c:pt idx="92">
                  <c:v>0</c:v>
                </c:pt>
                <c:pt idx="93">
                  <c:v>0</c:v>
                </c:pt>
                <c:pt idx="94">
                  <c:v>13.367919392588814</c:v>
                </c:pt>
                <c:pt idx="95">
                  <c:v>13.181323265875895</c:v>
                </c:pt>
                <c:pt idx="96">
                  <c:v>14.163059500690421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13.450683185798679</c:v>
                </c:pt>
                <c:pt idx="102">
                  <c:v>0</c:v>
                </c:pt>
                <c:pt idx="103">
                  <c:v>0</c:v>
                </c:pt>
                <c:pt idx="104">
                  <c:v>13.292997726762163</c:v>
                </c:pt>
                <c:pt idx="105">
                  <c:v>14.032019682169921</c:v>
                </c:pt>
                <c:pt idx="106">
                  <c:v>13.32826336823536</c:v>
                </c:pt>
                <c:pt idx="107">
                  <c:v>0</c:v>
                </c:pt>
                <c:pt idx="108">
                  <c:v>13.134559099545511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A-E656-4164-8FE5-ACD1239FF5B1}"/>
            </c:ext>
          </c:extLst>
        </c:ser>
        <c:ser>
          <c:idx val="43"/>
          <c:order val="43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'Cos1'!$AV$144:$AV$259</c:f>
              <c:numCache>
                <c:formatCode>General</c:formatCode>
                <c:ptCount val="116"/>
                <c:pt idx="0">
                  <c:v>0</c:v>
                </c:pt>
                <c:pt idx="1">
                  <c:v>13.470169312663527</c:v>
                </c:pt>
                <c:pt idx="2">
                  <c:v>13.778833642066481</c:v>
                </c:pt>
                <c:pt idx="3">
                  <c:v>13.615303913095591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14.383922131871001</c:v>
                </c:pt>
                <c:pt idx="8">
                  <c:v>13.213489865629386</c:v>
                </c:pt>
                <c:pt idx="9">
                  <c:v>13.943313192264318</c:v>
                </c:pt>
                <c:pt idx="10">
                  <c:v>14.069473471623899</c:v>
                </c:pt>
                <c:pt idx="11">
                  <c:v>13.761733564656986</c:v>
                </c:pt>
                <c:pt idx="12">
                  <c:v>13.731501333471309</c:v>
                </c:pt>
                <c:pt idx="13">
                  <c:v>13.838191486686457</c:v>
                </c:pt>
                <c:pt idx="14">
                  <c:v>0</c:v>
                </c:pt>
                <c:pt idx="15">
                  <c:v>0</c:v>
                </c:pt>
                <c:pt idx="16">
                  <c:v>13.679407907703162</c:v>
                </c:pt>
                <c:pt idx="17">
                  <c:v>13.360759981071377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13.233513907289931</c:v>
                </c:pt>
                <c:pt idx="22">
                  <c:v>0</c:v>
                </c:pt>
                <c:pt idx="23">
                  <c:v>13.270153406333307</c:v>
                </c:pt>
                <c:pt idx="24">
                  <c:v>13.840761434636615</c:v>
                </c:pt>
                <c:pt idx="25">
                  <c:v>0</c:v>
                </c:pt>
                <c:pt idx="26">
                  <c:v>13.127142554415467</c:v>
                </c:pt>
                <c:pt idx="27">
                  <c:v>0</c:v>
                </c:pt>
                <c:pt idx="28">
                  <c:v>0</c:v>
                </c:pt>
                <c:pt idx="29">
                  <c:v>13.154593610038576</c:v>
                </c:pt>
                <c:pt idx="30">
                  <c:v>0</c:v>
                </c:pt>
                <c:pt idx="31">
                  <c:v>13.182980692430558</c:v>
                </c:pt>
                <c:pt idx="32">
                  <c:v>0</c:v>
                </c:pt>
                <c:pt idx="33">
                  <c:v>14.003243330563642</c:v>
                </c:pt>
                <c:pt idx="34">
                  <c:v>14.060581320508692</c:v>
                </c:pt>
                <c:pt idx="35">
                  <c:v>13.589161239022568</c:v>
                </c:pt>
                <c:pt idx="36">
                  <c:v>0</c:v>
                </c:pt>
                <c:pt idx="37">
                  <c:v>13.608552240212116</c:v>
                </c:pt>
                <c:pt idx="38">
                  <c:v>13.459774589241528</c:v>
                </c:pt>
                <c:pt idx="39">
                  <c:v>13.188092822941734</c:v>
                </c:pt>
                <c:pt idx="40">
                  <c:v>13.771321752470907</c:v>
                </c:pt>
                <c:pt idx="41">
                  <c:v>13.452141552391375</c:v>
                </c:pt>
                <c:pt idx="42">
                  <c:v>14.165272674566458</c:v>
                </c:pt>
                <c:pt idx="43">
                  <c:v>14.378124336481971</c:v>
                </c:pt>
                <c:pt idx="44">
                  <c:v>14.73294592774811</c:v>
                </c:pt>
                <c:pt idx="45">
                  <c:v>14.713523722932901</c:v>
                </c:pt>
                <c:pt idx="46">
                  <c:v>14.789804147130916</c:v>
                </c:pt>
                <c:pt idx="47">
                  <c:v>14.731816730092428</c:v>
                </c:pt>
                <c:pt idx="48">
                  <c:v>14.608133279498142</c:v>
                </c:pt>
                <c:pt idx="49">
                  <c:v>14.71565660485045</c:v>
                </c:pt>
                <c:pt idx="50">
                  <c:v>14.779247544827433</c:v>
                </c:pt>
                <c:pt idx="51">
                  <c:v>14.5997204539993</c:v>
                </c:pt>
                <c:pt idx="52">
                  <c:v>14.688547510725941</c:v>
                </c:pt>
                <c:pt idx="53">
                  <c:v>14.663780993997349</c:v>
                </c:pt>
                <c:pt idx="54">
                  <c:v>14.614845561433192</c:v>
                </c:pt>
                <c:pt idx="55">
                  <c:v>14.575756329166049</c:v>
                </c:pt>
                <c:pt idx="56">
                  <c:v>14.264436467804281</c:v>
                </c:pt>
                <c:pt idx="57">
                  <c:v>14.02927031865317</c:v>
                </c:pt>
                <c:pt idx="58">
                  <c:v>13.180008249766514</c:v>
                </c:pt>
                <c:pt idx="59">
                  <c:v>0</c:v>
                </c:pt>
                <c:pt idx="60">
                  <c:v>0</c:v>
                </c:pt>
                <c:pt idx="61">
                  <c:v>13.323179883683848</c:v>
                </c:pt>
                <c:pt idx="62">
                  <c:v>13.794268055301854</c:v>
                </c:pt>
                <c:pt idx="63">
                  <c:v>13.47897174416808</c:v>
                </c:pt>
                <c:pt idx="64">
                  <c:v>13.203913643767654</c:v>
                </c:pt>
                <c:pt idx="65">
                  <c:v>0</c:v>
                </c:pt>
                <c:pt idx="66">
                  <c:v>13.97544766341522</c:v>
                </c:pt>
                <c:pt idx="67">
                  <c:v>0</c:v>
                </c:pt>
                <c:pt idx="68">
                  <c:v>13.582275342376102</c:v>
                </c:pt>
                <c:pt idx="69">
                  <c:v>13.520129664599613</c:v>
                </c:pt>
                <c:pt idx="70">
                  <c:v>0</c:v>
                </c:pt>
                <c:pt idx="71">
                  <c:v>13.592596964429227</c:v>
                </c:pt>
                <c:pt idx="72">
                  <c:v>13.451902283087303</c:v>
                </c:pt>
                <c:pt idx="73">
                  <c:v>0</c:v>
                </c:pt>
                <c:pt idx="74">
                  <c:v>13.706663598800484</c:v>
                </c:pt>
                <c:pt idx="75">
                  <c:v>0</c:v>
                </c:pt>
                <c:pt idx="76">
                  <c:v>13.456963156980208</c:v>
                </c:pt>
                <c:pt idx="77">
                  <c:v>0</c:v>
                </c:pt>
                <c:pt idx="78">
                  <c:v>0</c:v>
                </c:pt>
                <c:pt idx="79">
                  <c:v>13.652676553337413</c:v>
                </c:pt>
                <c:pt idx="80">
                  <c:v>13.615730219886242</c:v>
                </c:pt>
                <c:pt idx="81">
                  <c:v>13.559588863678234</c:v>
                </c:pt>
                <c:pt idx="82">
                  <c:v>13.893338909531549</c:v>
                </c:pt>
                <c:pt idx="83">
                  <c:v>13.530441759514028</c:v>
                </c:pt>
                <c:pt idx="84">
                  <c:v>0</c:v>
                </c:pt>
                <c:pt idx="85">
                  <c:v>13.296365687028072</c:v>
                </c:pt>
                <c:pt idx="86">
                  <c:v>13.098237271356707</c:v>
                </c:pt>
                <c:pt idx="87">
                  <c:v>0</c:v>
                </c:pt>
                <c:pt idx="88">
                  <c:v>13.783193341650247</c:v>
                </c:pt>
                <c:pt idx="89">
                  <c:v>13.864728174030622</c:v>
                </c:pt>
                <c:pt idx="90">
                  <c:v>0</c:v>
                </c:pt>
                <c:pt idx="91">
                  <c:v>13.635572707753017</c:v>
                </c:pt>
                <c:pt idx="92">
                  <c:v>0</c:v>
                </c:pt>
                <c:pt idx="93">
                  <c:v>0</c:v>
                </c:pt>
                <c:pt idx="94">
                  <c:v>13.013103622704591</c:v>
                </c:pt>
                <c:pt idx="95">
                  <c:v>12.985160516415172</c:v>
                </c:pt>
                <c:pt idx="96">
                  <c:v>13.763105897206911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13.141411986568873</c:v>
                </c:pt>
                <c:pt idx="102">
                  <c:v>0</c:v>
                </c:pt>
                <c:pt idx="103">
                  <c:v>13.987454427689723</c:v>
                </c:pt>
                <c:pt idx="104">
                  <c:v>13.067328118851199</c:v>
                </c:pt>
                <c:pt idx="105">
                  <c:v>0</c:v>
                </c:pt>
                <c:pt idx="106">
                  <c:v>0</c:v>
                </c:pt>
                <c:pt idx="107">
                  <c:v>13.244202876082985</c:v>
                </c:pt>
                <c:pt idx="108">
                  <c:v>13.419248412180579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-1.6945356863428358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B-E656-4164-8FE5-ACD1239FF5B1}"/>
            </c:ext>
          </c:extLst>
        </c:ser>
        <c:ser>
          <c:idx val="44"/>
          <c:order val="44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'Cos1'!$AW$144:$AW$259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13.694667048591802</c:v>
                </c:pt>
                <c:pt idx="3">
                  <c:v>13.401085045696291</c:v>
                </c:pt>
                <c:pt idx="4">
                  <c:v>0</c:v>
                </c:pt>
                <c:pt idx="5">
                  <c:v>13.257395351328467</c:v>
                </c:pt>
                <c:pt idx="6">
                  <c:v>14.305742488304212</c:v>
                </c:pt>
                <c:pt idx="7">
                  <c:v>0</c:v>
                </c:pt>
                <c:pt idx="8">
                  <c:v>13.036755612625596</c:v>
                </c:pt>
                <c:pt idx="9">
                  <c:v>13.181619239765473</c:v>
                </c:pt>
                <c:pt idx="10">
                  <c:v>0</c:v>
                </c:pt>
                <c:pt idx="11">
                  <c:v>13.831942044079213</c:v>
                </c:pt>
                <c:pt idx="12">
                  <c:v>13.259536542496413</c:v>
                </c:pt>
                <c:pt idx="13">
                  <c:v>0</c:v>
                </c:pt>
                <c:pt idx="14">
                  <c:v>0</c:v>
                </c:pt>
                <c:pt idx="15">
                  <c:v>13.042269272164054</c:v>
                </c:pt>
                <c:pt idx="16">
                  <c:v>14.079036819120084</c:v>
                </c:pt>
                <c:pt idx="17">
                  <c:v>13.262650392279134</c:v>
                </c:pt>
                <c:pt idx="18">
                  <c:v>14.055897377644115</c:v>
                </c:pt>
                <c:pt idx="19">
                  <c:v>0</c:v>
                </c:pt>
                <c:pt idx="20">
                  <c:v>13.878233031563196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13.46784183664</c:v>
                </c:pt>
                <c:pt idx="25">
                  <c:v>13.380829670822152</c:v>
                </c:pt>
                <c:pt idx="26">
                  <c:v>0</c:v>
                </c:pt>
                <c:pt idx="27">
                  <c:v>12.982665312151001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13.66143215638856</c:v>
                </c:pt>
                <c:pt idx="32">
                  <c:v>13.443990115113037</c:v>
                </c:pt>
                <c:pt idx="33">
                  <c:v>0</c:v>
                </c:pt>
                <c:pt idx="34">
                  <c:v>13.65449323986922</c:v>
                </c:pt>
                <c:pt idx="35">
                  <c:v>13.889989863996247</c:v>
                </c:pt>
                <c:pt idx="36">
                  <c:v>13.109519320891353</c:v>
                </c:pt>
                <c:pt idx="37">
                  <c:v>14.101835882210207</c:v>
                </c:pt>
                <c:pt idx="38">
                  <c:v>13.350261589824669</c:v>
                </c:pt>
                <c:pt idx="39">
                  <c:v>0</c:v>
                </c:pt>
                <c:pt idx="40">
                  <c:v>13.770547899052984</c:v>
                </c:pt>
                <c:pt idx="41">
                  <c:v>13.801142231321787</c:v>
                </c:pt>
                <c:pt idx="42">
                  <c:v>13.910272398377355</c:v>
                </c:pt>
                <c:pt idx="43">
                  <c:v>14.20151182846862</c:v>
                </c:pt>
                <c:pt idx="44">
                  <c:v>14.65659835919514</c:v>
                </c:pt>
                <c:pt idx="45">
                  <c:v>14.732808554179918</c:v>
                </c:pt>
                <c:pt idx="46">
                  <c:v>14.575685381425153</c:v>
                </c:pt>
                <c:pt idx="47">
                  <c:v>14.676301653467531</c:v>
                </c:pt>
                <c:pt idx="48">
                  <c:v>14.687648442643148</c:v>
                </c:pt>
                <c:pt idx="49">
                  <c:v>14.776756012021302</c:v>
                </c:pt>
                <c:pt idx="50">
                  <c:v>14.915795691210169</c:v>
                </c:pt>
                <c:pt idx="51">
                  <c:v>14.664064883073504</c:v>
                </c:pt>
                <c:pt idx="52">
                  <c:v>14.704171973546995</c:v>
                </c:pt>
                <c:pt idx="53">
                  <c:v>14.62515445017905</c:v>
                </c:pt>
                <c:pt idx="54">
                  <c:v>14.656356975918143</c:v>
                </c:pt>
                <c:pt idx="55">
                  <c:v>14.584853420845205</c:v>
                </c:pt>
                <c:pt idx="56">
                  <c:v>14.275409261358996</c:v>
                </c:pt>
                <c:pt idx="57">
                  <c:v>14.225475987786316</c:v>
                </c:pt>
                <c:pt idx="58">
                  <c:v>0</c:v>
                </c:pt>
                <c:pt idx="59">
                  <c:v>0</c:v>
                </c:pt>
                <c:pt idx="60">
                  <c:v>13.710408067318443</c:v>
                </c:pt>
                <c:pt idx="61">
                  <c:v>0</c:v>
                </c:pt>
                <c:pt idx="62">
                  <c:v>13.629327014131283</c:v>
                </c:pt>
                <c:pt idx="63">
                  <c:v>13.399023523540487</c:v>
                </c:pt>
                <c:pt idx="64">
                  <c:v>0</c:v>
                </c:pt>
                <c:pt idx="65">
                  <c:v>0</c:v>
                </c:pt>
                <c:pt idx="66">
                  <c:v>13.65474575889988</c:v>
                </c:pt>
                <c:pt idx="67">
                  <c:v>0</c:v>
                </c:pt>
                <c:pt idx="68">
                  <c:v>0</c:v>
                </c:pt>
                <c:pt idx="69">
                  <c:v>13.073695260658619</c:v>
                </c:pt>
                <c:pt idx="70">
                  <c:v>0</c:v>
                </c:pt>
                <c:pt idx="71">
                  <c:v>0</c:v>
                </c:pt>
                <c:pt idx="72">
                  <c:v>13.840929656737678</c:v>
                </c:pt>
                <c:pt idx="73">
                  <c:v>13.490405193437436</c:v>
                </c:pt>
                <c:pt idx="74">
                  <c:v>0</c:v>
                </c:pt>
                <c:pt idx="75">
                  <c:v>14.033049014866174</c:v>
                </c:pt>
                <c:pt idx="76">
                  <c:v>13.233342645765756</c:v>
                </c:pt>
                <c:pt idx="77">
                  <c:v>13.679114782826876</c:v>
                </c:pt>
                <c:pt idx="78">
                  <c:v>13.843555419400557</c:v>
                </c:pt>
                <c:pt idx="79">
                  <c:v>0</c:v>
                </c:pt>
                <c:pt idx="80">
                  <c:v>13.176347417240768</c:v>
                </c:pt>
                <c:pt idx="81">
                  <c:v>0</c:v>
                </c:pt>
                <c:pt idx="82">
                  <c:v>13.510353959042833</c:v>
                </c:pt>
                <c:pt idx="83">
                  <c:v>13.444739423727283</c:v>
                </c:pt>
                <c:pt idx="84">
                  <c:v>0</c:v>
                </c:pt>
                <c:pt idx="85">
                  <c:v>0</c:v>
                </c:pt>
                <c:pt idx="86">
                  <c:v>14.084191676646137</c:v>
                </c:pt>
                <c:pt idx="87">
                  <c:v>0</c:v>
                </c:pt>
                <c:pt idx="88">
                  <c:v>13.07728630840489</c:v>
                </c:pt>
                <c:pt idx="89">
                  <c:v>13.156496905652277</c:v>
                </c:pt>
                <c:pt idx="90">
                  <c:v>14.42129290015539</c:v>
                </c:pt>
                <c:pt idx="91">
                  <c:v>0</c:v>
                </c:pt>
                <c:pt idx="92">
                  <c:v>12.945884215764389</c:v>
                </c:pt>
                <c:pt idx="93">
                  <c:v>14.05123937265903</c:v>
                </c:pt>
                <c:pt idx="94">
                  <c:v>13.540779180973894</c:v>
                </c:pt>
                <c:pt idx="95">
                  <c:v>0</c:v>
                </c:pt>
                <c:pt idx="96">
                  <c:v>13.878829311860031</c:v>
                </c:pt>
                <c:pt idx="97">
                  <c:v>13.686622864904759</c:v>
                </c:pt>
                <c:pt idx="98">
                  <c:v>13.674598924015218</c:v>
                </c:pt>
                <c:pt idx="99">
                  <c:v>13.017972320487491</c:v>
                </c:pt>
                <c:pt idx="100">
                  <c:v>0</c:v>
                </c:pt>
                <c:pt idx="101">
                  <c:v>13.192163075789706</c:v>
                </c:pt>
                <c:pt idx="102">
                  <c:v>0</c:v>
                </c:pt>
                <c:pt idx="103">
                  <c:v>13.674516230921016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13.394130218990767</c:v>
                </c:pt>
                <c:pt idx="108">
                  <c:v>13.942567312237891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E656-4164-8FE5-ACD1239FF5B1}"/>
            </c:ext>
          </c:extLst>
        </c:ser>
        <c:ser>
          <c:idx val="45"/>
          <c:order val="45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'Cos1'!$AX$144:$AX$259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14.077083976517102</c:v>
                </c:pt>
                <c:pt idx="3">
                  <c:v>0</c:v>
                </c:pt>
                <c:pt idx="4">
                  <c:v>13.909295748964146</c:v>
                </c:pt>
                <c:pt idx="5">
                  <c:v>14.209716030274942</c:v>
                </c:pt>
                <c:pt idx="6">
                  <c:v>13.388654379115527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13.950757100229408</c:v>
                </c:pt>
                <c:pt idx="11">
                  <c:v>0</c:v>
                </c:pt>
                <c:pt idx="12">
                  <c:v>13.387881688785855</c:v>
                </c:pt>
                <c:pt idx="13">
                  <c:v>0</c:v>
                </c:pt>
                <c:pt idx="14">
                  <c:v>13.523916770473146</c:v>
                </c:pt>
                <c:pt idx="15">
                  <c:v>13.460637037497964</c:v>
                </c:pt>
                <c:pt idx="16">
                  <c:v>14.119601603173823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13.222535694207902</c:v>
                </c:pt>
                <c:pt idx="22">
                  <c:v>0</c:v>
                </c:pt>
                <c:pt idx="23">
                  <c:v>14.054734249464577</c:v>
                </c:pt>
                <c:pt idx="24">
                  <c:v>13.835408346899403</c:v>
                </c:pt>
                <c:pt idx="25">
                  <c:v>13.154277712680452</c:v>
                </c:pt>
                <c:pt idx="26">
                  <c:v>13.155560870910131</c:v>
                </c:pt>
                <c:pt idx="27">
                  <c:v>13.688540838029004</c:v>
                </c:pt>
                <c:pt idx="28">
                  <c:v>0</c:v>
                </c:pt>
                <c:pt idx="29">
                  <c:v>13.338171518885188</c:v>
                </c:pt>
                <c:pt idx="30">
                  <c:v>14.10183845858122</c:v>
                </c:pt>
                <c:pt idx="31">
                  <c:v>13.280493005359073</c:v>
                </c:pt>
                <c:pt idx="32">
                  <c:v>0</c:v>
                </c:pt>
                <c:pt idx="33">
                  <c:v>0</c:v>
                </c:pt>
                <c:pt idx="34">
                  <c:v>13.299344925455721</c:v>
                </c:pt>
                <c:pt idx="35">
                  <c:v>13.3894177249836</c:v>
                </c:pt>
                <c:pt idx="36">
                  <c:v>0</c:v>
                </c:pt>
                <c:pt idx="37">
                  <c:v>13.958826816937133</c:v>
                </c:pt>
                <c:pt idx="38">
                  <c:v>0</c:v>
                </c:pt>
                <c:pt idx="39">
                  <c:v>0</c:v>
                </c:pt>
                <c:pt idx="40">
                  <c:v>14.192556303142528</c:v>
                </c:pt>
                <c:pt idx="41">
                  <c:v>13.617855499350799</c:v>
                </c:pt>
                <c:pt idx="42">
                  <c:v>13.974612080070582</c:v>
                </c:pt>
                <c:pt idx="43">
                  <c:v>14.373079431700342</c:v>
                </c:pt>
                <c:pt idx="44">
                  <c:v>14.404373531102163</c:v>
                </c:pt>
                <c:pt idx="45">
                  <c:v>14.674061137239034</c:v>
                </c:pt>
                <c:pt idx="46">
                  <c:v>14.753338268423914</c:v>
                </c:pt>
                <c:pt idx="47">
                  <c:v>14.751720104715265</c:v>
                </c:pt>
                <c:pt idx="48">
                  <c:v>14.582198632532709</c:v>
                </c:pt>
                <c:pt idx="49">
                  <c:v>14.751939283983354</c:v>
                </c:pt>
                <c:pt idx="50">
                  <c:v>14.675171830175881</c:v>
                </c:pt>
                <c:pt idx="51">
                  <c:v>14.682469096258792</c:v>
                </c:pt>
                <c:pt idx="52">
                  <c:v>14.823754864867196</c:v>
                </c:pt>
                <c:pt idx="53">
                  <c:v>14.743705701786526</c:v>
                </c:pt>
                <c:pt idx="54">
                  <c:v>14.586308186418172</c:v>
                </c:pt>
                <c:pt idx="55">
                  <c:v>14.568329059320202</c:v>
                </c:pt>
                <c:pt idx="56">
                  <c:v>14.24223075192638</c:v>
                </c:pt>
                <c:pt idx="57">
                  <c:v>13.87131543467078</c:v>
                </c:pt>
                <c:pt idx="58">
                  <c:v>13.193045248844852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13.979574322341378</c:v>
                </c:pt>
                <c:pt idx="65">
                  <c:v>14.351916069109746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13.609419375690218</c:v>
                </c:pt>
                <c:pt idx="71">
                  <c:v>0</c:v>
                </c:pt>
                <c:pt idx="72">
                  <c:v>0</c:v>
                </c:pt>
                <c:pt idx="73">
                  <c:v>13.281287957437861</c:v>
                </c:pt>
                <c:pt idx="74">
                  <c:v>13.295601182495812</c:v>
                </c:pt>
                <c:pt idx="75">
                  <c:v>13.318418142209945</c:v>
                </c:pt>
                <c:pt idx="76">
                  <c:v>13.385429302757325</c:v>
                </c:pt>
                <c:pt idx="77">
                  <c:v>0</c:v>
                </c:pt>
                <c:pt idx="78">
                  <c:v>13.647099706016768</c:v>
                </c:pt>
                <c:pt idx="79">
                  <c:v>0</c:v>
                </c:pt>
                <c:pt idx="80">
                  <c:v>13.235537284205348</c:v>
                </c:pt>
                <c:pt idx="81">
                  <c:v>0</c:v>
                </c:pt>
                <c:pt idx="82">
                  <c:v>0</c:v>
                </c:pt>
                <c:pt idx="83">
                  <c:v>13.084669024752918</c:v>
                </c:pt>
                <c:pt idx="84">
                  <c:v>0</c:v>
                </c:pt>
                <c:pt idx="85">
                  <c:v>13.589992582071691</c:v>
                </c:pt>
                <c:pt idx="86">
                  <c:v>13.694418280483289</c:v>
                </c:pt>
                <c:pt idx="87">
                  <c:v>0</c:v>
                </c:pt>
                <c:pt idx="88">
                  <c:v>0</c:v>
                </c:pt>
                <c:pt idx="89">
                  <c:v>13.610174503691036</c:v>
                </c:pt>
                <c:pt idx="90">
                  <c:v>13.719380598156807</c:v>
                </c:pt>
                <c:pt idx="91">
                  <c:v>13.71003481591808</c:v>
                </c:pt>
                <c:pt idx="92">
                  <c:v>0</c:v>
                </c:pt>
                <c:pt idx="93">
                  <c:v>0</c:v>
                </c:pt>
                <c:pt idx="94">
                  <c:v>13.368731181676276</c:v>
                </c:pt>
                <c:pt idx="95">
                  <c:v>13.604065593767553</c:v>
                </c:pt>
                <c:pt idx="96">
                  <c:v>0</c:v>
                </c:pt>
                <c:pt idx="97">
                  <c:v>0</c:v>
                </c:pt>
                <c:pt idx="98">
                  <c:v>14.272973476327422</c:v>
                </c:pt>
                <c:pt idx="99">
                  <c:v>0</c:v>
                </c:pt>
                <c:pt idx="100">
                  <c:v>13.611071908933667</c:v>
                </c:pt>
                <c:pt idx="101">
                  <c:v>0</c:v>
                </c:pt>
                <c:pt idx="102">
                  <c:v>13.156378307350641</c:v>
                </c:pt>
                <c:pt idx="103">
                  <c:v>13.926746193926641</c:v>
                </c:pt>
                <c:pt idx="104">
                  <c:v>13.457790337201141</c:v>
                </c:pt>
                <c:pt idx="105">
                  <c:v>13.712681262579364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E656-4164-8FE5-ACD1239FF5B1}"/>
            </c:ext>
          </c:extLst>
        </c:ser>
        <c:ser>
          <c:idx val="46"/>
          <c:order val="46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'Cos1'!$AY$144:$AY$259</c:f>
              <c:numCache>
                <c:formatCode>General</c:formatCode>
                <c:ptCount val="116"/>
                <c:pt idx="0">
                  <c:v>14.025822000137287</c:v>
                </c:pt>
                <c:pt idx="1">
                  <c:v>0</c:v>
                </c:pt>
                <c:pt idx="2">
                  <c:v>13.781718404209791</c:v>
                </c:pt>
                <c:pt idx="3">
                  <c:v>0</c:v>
                </c:pt>
                <c:pt idx="4">
                  <c:v>14.07840805687878</c:v>
                </c:pt>
                <c:pt idx="5">
                  <c:v>13.716962325432885</c:v>
                </c:pt>
                <c:pt idx="6">
                  <c:v>13.241013246153381</c:v>
                </c:pt>
                <c:pt idx="7">
                  <c:v>0</c:v>
                </c:pt>
                <c:pt idx="8">
                  <c:v>0</c:v>
                </c:pt>
                <c:pt idx="9">
                  <c:v>13.434790784598899</c:v>
                </c:pt>
                <c:pt idx="10">
                  <c:v>14.243143507398146</c:v>
                </c:pt>
                <c:pt idx="11">
                  <c:v>0</c:v>
                </c:pt>
                <c:pt idx="12">
                  <c:v>13.150929355920157</c:v>
                </c:pt>
                <c:pt idx="13">
                  <c:v>13.628443596620857</c:v>
                </c:pt>
                <c:pt idx="14">
                  <c:v>13.220936642658211</c:v>
                </c:pt>
                <c:pt idx="15">
                  <c:v>0</c:v>
                </c:pt>
                <c:pt idx="16">
                  <c:v>0</c:v>
                </c:pt>
                <c:pt idx="17">
                  <c:v>13.776612209868203</c:v>
                </c:pt>
                <c:pt idx="18">
                  <c:v>13.211524999935904</c:v>
                </c:pt>
                <c:pt idx="19">
                  <c:v>0</c:v>
                </c:pt>
                <c:pt idx="20">
                  <c:v>13.711424628429599</c:v>
                </c:pt>
                <c:pt idx="21">
                  <c:v>0</c:v>
                </c:pt>
                <c:pt idx="22">
                  <c:v>13.34334950209931</c:v>
                </c:pt>
                <c:pt idx="23">
                  <c:v>13.238861208870809</c:v>
                </c:pt>
                <c:pt idx="24">
                  <c:v>13.217562899669428</c:v>
                </c:pt>
                <c:pt idx="25">
                  <c:v>13.803836957163641</c:v>
                </c:pt>
                <c:pt idx="26">
                  <c:v>13.766394627184313</c:v>
                </c:pt>
                <c:pt idx="27">
                  <c:v>13.706629037265994</c:v>
                </c:pt>
                <c:pt idx="28">
                  <c:v>0</c:v>
                </c:pt>
                <c:pt idx="29">
                  <c:v>0</c:v>
                </c:pt>
                <c:pt idx="30">
                  <c:v>13.296823086820952</c:v>
                </c:pt>
                <c:pt idx="31">
                  <c:v>13.426786877689182</c:v>
                </c:pt>
                <c:pt idx="32">
                  <c:v>13.704017461588805</c:v>
                </c:pt>
                <c:pt idx="33">
                  <c:v>0</c:v>
                </c:pt>
                <c:pt idx="34">
                  <c:v>0</c:v>
                </c:pt>
                <c:pt idx="35">
                  <c:v>13.017886057306848</c:v>
                </c:pt>
                <c:pt idx="36">
                  <c:v>13.368895586363557</c:v>
                </c:pt>
                <c:pt idx="37">
                  <c:v>13.016044821586403</c:v>
                </c:pt>
                <c:pt idx="38">
                  <c:v>13.471220545490748</c:v>
                </c:pt>
                <c:pt idx="39">
                  <c:v>13.237702045816318</c:v>
                </c:pt>
                <c:pt idx="40">
                  <c:v>13.413536968284031</c:v>
                </c:pt>
                <c:pt idx="41">
                  <c:v>14.399278177708725</c:v>
                </c:pt>
                <c:pt idx="42">
                  <c:v>13.777713478128303</c:v>
                </c:pt>
                <c:pt idx="43">
                  <c:v>14.376408133324665</c:v>
                </c:pt>
                <c:pt idx="44">
                  <c:v>14.621833978620469</c:v>
                </c:pt>
                <c:pt idx="45">
                  <c:v>14.60706881200033</c:v>
                </c:pt>
                <c:pt idx="46">
                  <c:v>14.799026089153028</c:v>
                </c:pt>
                <c:pt idx="47">
                  <c:v>14.660975934059216</c:v>
                </c:pt>
                <c:pt idx="48">
                  <c:v>14.767881311141032</c:v>
                </c:pt>
                <c:pt idx="49">
                  <c:v>14.671541234834763</c:v>
                </c:pt>
                <c:pt idx="50">
                  <c:v>14.713101435865905</c:v>
                </c:pt>
                <c:pt idx="51">
                  <c:v>14.720901932093831</c:v>
                </c:pt>
                <c:pt idx="52">
                  <c:v>14.611035218753665</c:v>
                </c:pt>
                <c:pt idx="53">
                  <c:v>14.679500575799286</c:v>
                </c:pt>
                <c:pt idx="54">
                  <c:v>14.721763227555755</c:v>
                </c:pt>
                <c:pt idx="55">
                  <c:v>14.81991884617903</c:v>
                </c:pt>
                <c:pt idx="56">
                  <c:v>14.482170858348358</c:v>
                </c:pt>
                <c:pt idx="57">
                  <c:v>14.193567019227121</c:v>
                </c:pt>
                <c:pt idx="58">
                  <c:v>13.439549786802493</c:v>
                </c:pt>
                <c:pt idx="59">
                  <c:v>0</c:v>
                </c:pt>
                <c:pt idx="60">
                  <c:v>13.072439423404118</c:v>
                </c:pt>
                <c:pt idx="61">
                  <c:v>0</c:v>
                </c:pt>
                <c:pt idx="62">
                  <c:v>0</c:v>
                </c:pt>
                <c:pt idx="63">
                  <c:v>13.767479795744558</c:v>
                </c:pt>
                <c:pt idx="64">
                  <c:v>0</c:v>
                </c:pt>
                <c:pt idx="65">
                  <c:v>13.484296991504781</c:v>
                </c:pt>
                <c:pt idx="66">
                  <c:v>13.428468489167125</c:v>
                </c:pt>
                <c:pt idx="67">
                  <c:v>0</c:v>
                </c:pt>
                <c:pt idx="68">
                  <c:v>0</c:v>
                </c:pt>
                <c:pt idx="69">
                  <c:v>13.436925571228</c:v>
                </c:pt>
                <c:pt idx="70">
                  <c:v>14.032036020643609</c:v>
                </c:pt>
                <c:pt idx="71">
                  <c:v>13.497505328941552</c:v>
                </c:pt>
                <c:pt idx="72">
                  <c:v>13.744184982959032</c:v>
                </c:pt>
                <c:pt idx="73">
                  <c:v>13.444266573154</c:v>
                </c:pt>
                <c:pt idx="74">
                  <c:v>0</c:v>
                </c:pt>
                <c:pt idx="75">
                  <c:v>0</c:v>
                </c:pt>
                <c:pt idx="76">
                  <c:v>13.651006495088454</c:v>
                </c:pt>
                <c:pt idx="77">
                  <c:v>13.582358855465685</c:v>
                </c:pt>
                <c:pt idx="78">
                  <c:v>0</c:v>
                </c:pt>
                <c:pt idx="79">
                  <c:v>14.040657513367236</c:v>
                </c:pt>
                <c:pt idx="80">
                  <c:v>13.653403561320003</c:v>
                </c:pt>
                <c:pt idx="81">
                  <c:v>0</c:v>
                </c:pt>
                <c:pt idx="82">
                  <c:v>13.247770793777626</c:v>
                </c:pt>
                <c:pt idx="83">
                  <c:v>13.469170822382399</c:v>
                </c:pt>
                <c:pt idx="84">
                  <c:v>0</c:v>
                </c:pt>
                <c:pt idx="85">
                  <c:v>0</c:v>
                </c:pt>
                <c:pt idx="86">
                  <c:v>13.524960532767215</c:v>
                </c:pt>
                <c:pt idx="87">
                  <c:v>13.56226014240665</c:v>
                </c:pt>
                <c:pt idx="88">
                  <c:v>13.282859924232486</c:v>
                </c:pt>
                <c:pt idx="89">
                  <c:v>13.189985525605707</c:v>
                </c:pt>
                <c:pt idx="90">
                  <c:v>13.572280141098057</c:v>
                </c:pt>
                <c:pt idx="91">
                  <c:v>13.71958068604496</c:v>
                </c:pt>
                <c:pt idx="92">
                  <c:v>0</c:v>
                </c:pt>
                <c:pt idx="93">
                  <c:v>13.414964996073552</c:v>
                </c:pt>
                <c:pt idx="94">
                  <c:v>13.615436586723472</c:v>
                </c:pt>
                <c:pt idx="95">
                  <c:v>0</c:v>
                </c:pt>
                <c:pt idx="96">
                  <c:v>13.259371658198599</c:v>
                </c:pt>
                <c:pt idx="97">
                  <c:v>0</c:v>
                </c:pt>
                <c:pt idx="98">
                  <c:v>13.457654097211556</c:v>
                </c:pt>
                <c:pt idx="99">
                  <c:v>0</c:v>
                </c:pt>
                <c:pt idx="100">
                  <c:v>14.563311962404065</c:v>
                </c:pt>
                <c:pt idx="101">
                  <c:v>0</c:v>
                </c:pt>
                <c:pt idx="102">
                  <c:v>0</c:v>
                </c:pt>
                <c:pt idx="103">
                  <c:v>12.983797400612831</c:v>
                </c:pt>
                <c:pt idx="104">
                  <c:v>13.084632035621715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13.452700101016745</c:v>
                </c:pt>
                <c:pt idx="109">
                  <c:v>13.870750851063448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-1.6769804179207453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E-E656-4164-8FE5-ACD1239FF5B1}"/>
            </c:ext>
          </c:extLst>
        </c:ser>
        <c:ser>
          <c:idx val="47"/>
          <c:order val="47"/>
          <c:spPr>
            <a:solidFill>
              <a:schemeClr val="accent6">
                <a:lumMod val="70000"/>
              </a:schemeClr>
            </a:solidFill>
            <a:ln/>
            <a:effectLst/>
            <a:sp3d/>
          </c:spPr>
          <c:val>
            <c:numRef>
              <c:f>'Cos1'!$AZ$144:$AZ$259</c:f>
              <c:numCache>
                <c:formatCode>General</c:formatCode>
                <c:ptCount val="116"/>
                <c:pt idx="0">
                  <c:v>13.746812783332636</c:v>
                </c:pt>
                <c:pt idx="1">
                  <c:v>0</c:v>
                </c:pt>
                <c:pt idx="2">
                  <c:v>13.21553710635003</c:v>
                </c:pt>
                <c:pt idx="3">
                  <c:v>13.065852230217732</c:v>
                </c:pt>
                <c:pt idx="4">
                  <c:v>0</c:v>
                </c:pt>
                <c:pt idx="5">
                  <c:v>0</c:v>
                </c:pt>
                <c:pt idx="6">
                  <c:v>13.785134714647599</c:v>
                </c:pt>
                <c:pt idx="7">
                  <c:v>13.010796100563761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13.847598259553754</c:v>
                </c:pt>
                <c:pt idx="13">
                  <c:v>0</c:v>
                </c:pt>
                <c:pt idx="14">
                  <c:v>0</c:v>
                </c:pt>
                <c:pt idx="15">
                  <c:v>13.189071819448349</c:v>
                </c:pt>
                <c:pt idx="16">
                  <c:v>13.870206613518137</c:v>
                </c:pt>
                <c:pt idx="17">
                  <c:v>13.631651734092777</c:v>
                </c:pt>
                <c:pt idx="18">
                  <c:v>13.383763319308253</c:v>
                </c:pt>
                <c:pt idx="19">
                  <c:v>13.448459737568191</c:v>
                </c:pt>
                <c:pt idx="20">
                  <c:v>13.705896197664034</c:v>
                </c:pt>
                <c:pt idx="21">
                  <c:v>13.756423091994279</c:v>
                </c:pt>
                <c:pt idx="22">
                  <c:v>0</c:v>
                </c:pt>
                <c:pt idx="23">
                  <c:v>13.303552421567218</c:v>
                </c:pt>
                <c:pt idx="24">
                  <c:v>13.673414912829596</c:v>
                </c:pt>
                <c:pt idx="25">
                  <c:v>13.802360778289875</c:v>
                </c:pt>
                <c:pt idx="26">
                  <c:v>0</c:v>
                </c:pt>
                <c:pt idx="27">
                  <c:v>13.59249708413903</c:v>
                </c:pt>
                <c:pt idx="28">
                  <c:v>0</c:v>
                </c:pt>
                <c:pt idx="29">
                  <c:v>13.423711057290079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13.152158648356822</c:v>
                </c:pt>
                <c:pt idx="34">
                  <c:v>0</c:v>
                </c:pt>
                <c:pt idx="35">
                  <c:v>13.963806001245239</c:v>
                </c:pt>
                <c:pt idx="36">
                  <c:v>0</c:v>
                </c:pt>
                <c:pt idx="37">
                  <c:v>13.594054265704342</c:v>
                </c:pt>
                <c:pt idx="38">
                  <c:v>0</c:v>
                </c:pt>
                <c:pt idx="39">
                  <c:v>13.738701696760941</c:v>
                </c:pt>
                <c:pt idx="40">
                  <c:v>0</c:v>
                </c:pt>
                <c:pt idx="41">
                  <c:v>13.118388579930258</c:v>
                </c:pt>
                <c:pt idx="42">
                  <c:v>14.208911408494245</c:v>
                </c:pt>
                <c:pt idx="43">
                  <c:v>14.281581005957376</c:v>
                </c:pt>
                <c:pt idx="44">
                  <c:v>14.633977695429522</c:v>
                </c:pt>
                <c:pt idx="45">
                  <c:v>14.805782140938147</c:v>
                </c:pt>
                <c:pt idx="46">
                  <c:v>14.773236648798274</c:v>
                </c:pt>
                <c:pt idx="47">
                  <c:v>14.715855909042693</c:v>
                </c:pt>
                <c:pt idx="48">
                  <c:v>14.816687962558683</c:v>
                </c:pt>
                <c:pt idx="49">
                  <c:v>14.756031402044172</c:v>
                </c:pt>
                <c:pt idx="50">
                  <c:v>14.662681823496332</c:v>
                </c:pt>
                <c:pt idx="51">
                  <c:v>14.786104821551218</c:v>
                </c:pt>
                <c:pt idx="52">
                  <c:v>14.702263766369562</c:v>
                </c:pt>
                <c:pt idx="53">
                  <c:v>14.775165004094472</c:v>
                </c:pt>
                <c:pt idx="54">
                  <c:v>14.773448528955328</c:v>
                </c:pt>
                <c:pt idx="55">
                  <c:v>14.539716399187274</c:v>
                </c:pt>
                <c:pt idx="56">
                  <c:v>14.233319805792297</c:v>
                </c:pt>
                <c:pt idx="57">
                  <c:v>14.435242974100884</c:v>
                </c:pt>
                <c:pt idx="58">
                  <c:v>13.955544164118303</c:v>
                </c:pt>
                <c:pt idx="59">
                  <c:v>0</c:v>
                </c:pt>
                <c:pt idx="60">
                  <c:v>13.285673180418456</c:v>
                </c:pt>
                <c:pt idx="61">
                  <c:v>0</c:v>
                </c:pt>
                <c:pt idx="62">
                  <c:v>13.15615965625377</c:v>
                </c:pt>
                <c:pt idx="63">
                  <c:v>0</c:v>
                </c:pt>
                <c:pt idx="64">
                  <c:v>0</c:v>
                </c:pt>
                <c:pt idx="65">
                  <c:v>13.65264901318192</c:v>
                </c:pt>
                <c:pt idx="66">
                  <c:v>13.469787418260017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13.776327733563306</c:v>
                </c:pt>
                <c:pt idx="73">
                  <c:v>0</c:v>
                </c:pt>
                <c:pt idx="74">
                  <c:v>13.475018530194586</c:v>
                </c:pt>
                <c:pt idx="75">
                  <c:v>13.574611097915163</c:v>
                </c:pt>
                <c:pt idx="76">
                  <c:v>13.607549914234109</c:v>
                </c:pt>
                <c:pt idx="77">
                  <c:v>0</c:v>
                </c:pt>
                <c:pt idx="78">
                  <c:v>13.138343125152751</c:v>
                </c:pt>
                <c:pt idx="79">
                  <c:v>13.336064285845799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13.672105712126603</c:v>
                </c:pt>
                <c:pt idx="84">
                  <c:v>13.465691358644182</c:v>
                </c:pt>
                <c:pt idx="85">
                  <c:v>0</c:v>
                </c:pt>
                <c:pt idx="86">
                  <c:v>13.062644021865852</c:v>
                </c:pt>
                <c:pt idx="87">
                  <c:v>13.239983548400007</c:v>
                </c:pt>
                <c:pt idx="88">
                  <c:v>13.074452182455014</c:v>
                </c:pt>
                <c:pt idx="89">
                  <c:v>13.454414924307343</c:v>
                </c:pt>
                <c:pt idx="90">
                  <c:v>13.995214514896338</c:v>
                </c:pt>
                <c:pt idx="91">
                  <c:v>13.721752101008532</c:v>
                </c:pt>
                <c:pt idx="92">
                  <c:v>13.241499163826632</c:v>
                </c:pt>
                <c:pt idx="93">
                  <c:v>0</c:v>
                </c:pt>
                <c:pt idx="94">
                  <c:v>13.785194541887693</c:v>
                </c:pt>
                <c:pt idx="95">
                  <c:v>0</c:v>
                </c:pt>
                <c:pt idx="96">
                  <c:v>13.346352974450639</c:v>
                </c:pt>
                <c:pt idx="97">
                  <c:v>13.864099730468995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13.573786256540274</c:v>
                </c:pt>
                <c:pt idx="104">
                  <c:v>0</c:v>
                </c:pt>
                <c:pt idx="105">
                  <c:v>0</c:v>
                </c:pt>
                <c:pt idx="106">
                  <c:v>13.169524844096616</c:v>
                </c:pt>
                <c:pt idx="107">
                  <c:v>13.12466558807273</c:v>
                </c:pt>
                <c:pt idx="108">
                  <c:v>13.888355311071376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-1.6857067228552791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F-E656-4164-8FE5-ACD1239FF5B1}"/>
            </c:ext>
          </c:extLst>
        </c:ser>
        <c:ser>
          <c:idx val="48"/>
          <c:order val="48"/>
          <c:spPr>
            <a:solidFill>
              <a:schemeClr val="accent1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'Cos1'!$BA$144:$BA$259</c:f>
              <c:numCache>
                <c:formatCode>General</c:formatCode>
                <c:ptCount val="116"/>
                <c:pt idx="0">
                  <c:v>0</c:v>
                </c:pt>
                <c:pt idx="1">
                  <c:v>13.616808327930826</c:v>
                </c:pt>
                <c:pt idx="2">
                  <c:v>13.433563435022659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13.635400800712151</c:v>
                </c:pt>
                <c:pt idx="7">
                  <c:v>13.321943119734065</c:v>
                </c:pt>
                <c:pt idx="8">
                  <c:v>13.379532125886119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13.508994064741472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13.079282207778322</c:v>
                </c:pt>
                <c:pt idx="18">
                  <c:v>0</c:v>
                </c:pt>
                <c:pt idx="19">
                  <c:v>0</c:v>
                </c:pt>
                <c:pt idx="20">
                  <c:v>13.605964608003324</c:v>
                </c:pt>
                <c:pt idx="21">
                  <c:v>0</c:v>
                </c:pt>
                <c:pt idx="22">
                  <c:v>14.124300723892871</c:v>
                </c:pt>
                <c:pt idx="23">
                  <c:v>13.82080058267419</c:v>
                </c:pt>
                <c:pt idx="24">
                  <c:v>0</c:v>
                </c:pt>
                <c:pt idx="25">
                  <c:v>0</c:v>
                </c:pt>
                <c:pt idx="26">
                  <c:v>14.19191189331775</c:v>
                </c:pt>
                <c:pt idx="27">
                  <c:v>14.277085223976661</c:v>
                </c:pt>
                <c:pt idx="28">
                  <c:v>13.759049573700011</c:v>
                </c:pt>
                <c:pt idx="29">
                  <c:v>0</c:v>
                </c:pt>
                <c:pt idx="30">
                  <c:v>13.09263995242987</c:v>
                </c:pt>
                <c:pt idx="31">
                  <c:v>0</c:v>
                </c:pt>
                <c:pt idx="32">
                  <c:v>13.587016886162814</c:v>
                </c:pt>
                <c:pt idx="33">
                  <c:v>0</c:v>
                </c:pt>
                <c:pt idx="34">
                  <c:v>0</c:v>
                </c:pt>
                <c:pt idx="35">
                  <c:v>13.575328736770359</c:v>
                </c:pt>
                <c:pt idx="36">
                  <c:v>0</c:v>
                </c:pt>
                <c:pt idx="37">
                  <c:v>13.688292540830661</c:v>
                </c:pt>
                <c:pt idx="38">
                  <c:v>0</c:v>
                </c:pt>
                <c:pt idx="39">
                  <c:v>13.571256837274833</c:v>
                </c:pt>
                <c:pt idx="40">
                  <c:v>13.310099335155462</c:v>
                </c:pt>
                <c:pt idx="41">
                  <c:v>13.098480358842968</c:v>
                </c:pt>
                <c:pt idx="42">
                  <c:v>0</c:v>
                </c:pt>
                <c:pt idx="43">
                  <c:v>14.235711468511449</c:v>
                </c:pt>
                <c:pt idx="44">
                  <c:v>14.484557491759857</c:v>
                </c:pt>
                <c:pt idx="45">
                  <c:v>14.729329644457987</c:v>
                </c:pt>
                <c:pt idx="46">
                  <c:v>14.673514394578616</c:v>
                </c:pt>
                <c:pt idx="47">
                  <c:v>14.650673167538057</c:v>
                </c:pt>
                <c:pt idx="48">
                  <c:v>14.49326630565097</c:v>
                </c:pt>
                <c:pt idx="49">
                  <c:v>14.706002613008776</c:v>
                </c:pt>
                <c:pt idx="50">
                  <c:v>14.518577105390602</c:v>
                </c:pt>
                <c:pt idx="51">
                  <c:v>14.668910294824274</c:v>
                </c:pt>
                <c:pt idx="52">
                  <c:v>14.573718463077556</c:v>
                </c:pt>
                <c:pt idx="53">
                  <c:v>14.692614734309529</c:v>
                </c:pt>
                <c:pt idx="54">
                  <c:v>14.697545791491567</c:v>
                </c:pt>
                <c:pt idx="55">
                  <c:v>14.834130335138349</c:v>
                </c:pt>
                <c:pt idx="56">
                  <c:v>14.641023221635947</c:v>
                </c:pt>
                <c:pt idx="57">
                  <c:v>14.482170858348358</c:v>
                </c:pt>
                <c:pt idx="58">
                  <c:v>13.893948085998858</c:v>
                </c:pt>
                <c:pt idx="59">
                  <c:v>0</c:v>
                </c:pt>
                <c:pt idx="60">
                  <c:v>13.071996454584177</c:v>
                </c:pt>
                <c:pt idx="61">
                  <c:v>0</c:v>
                </c:pt>
                <c:pt idx="62">
                  <c:v>13.73287965645156</c:v>
                </c:pt>
                <c:pt idx="63">
                  <c:v>12.982965548905923</c:v>
                </c:pt>
                <c:pt idx="64">
                  <c:v>13.364645723127392</c:v>
                </c:pt>
                <c:pt idx="65">
                  <c:v>13.667360480349606</c:v>
                </c:pt>
                <c:pt idx="66">
                  <c:v>13.83275760281348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13.561508045993067</c:v>
                </c:pt>
                <c:pt idx="73">
                  <c:v>13.300053908483829</c:v>
                </c:pt>
                <c:pt idx="74">
                  <c:v>13.24978028895338</c:v>
                </c:pt>
                <c:pt idx="75">
                  <c:v>0</c:v>
                </c:pt>
                <c:pt idx="76">
                  <c:v>0</c:v>
                </c:pt>
                <c:pt idx="77">
                  <c:v>13.006416191795058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13.404740521387952</c:v>
                </c:pt>
                <c:pt idx="82">
                  <c:v>13.226443943579602</c:v>
                </c:pt>
                <c:pt idx="83">
                  <c:v>0</c:v>
                </c:pt>
                <c:pt idx="84">
                  <c:v>13.258197738223306</c:v>
                </c:pt>
                <c:pt idx="85">
                  <c:v>13.734803428699474</c:v>
                </c:pt>
                <c:pt idx="86">
                  <c:v>13.957112378715536</c:v>
                </c:pt>
                <c:pt idx="87">
                  <c:v>0</c:v>
                </c:pt>
                <c:pt idx="88">
                  <c:v>13.360152079483242</c:v>
                </c:pt>
                <c:pt idx="89">
                  <c:v>13.699848128005709</c:v>
                </c:pt>
                <c:pt idx="90">
                  <c:v>0</c:v>
                </c:pt>
                <c:pt idx="91">
                  <c:v>13.094699745640886</c:v>
                </c:pt>
                <c:pt idx="92">
                  <c:v>13.209346089395428</c:v>
                </c:pt>
                <c:pt idx="93">
                  <c:v>13.629938382306268</c:v>
                </c:pt>
                <c:pt idx="94">
                  <c:v>0</c:v>
                </c:pt>
                <c:pt idx="95">
                  <c:v>13.583497461301354</c:v>
                </c:pt>
                <c:pt idx="96">
                  <c:v>13.555215405126074</c:v>
                </c:pt>
                <c:pt idx="97">
                  <c:v>0</c:v>
                </c:pt>
                <c:pt idx="98">
                  <c:v>0</c:v>
                </c:pt>
                <c:pt idx="99">
                  <c:v>13.639093853060196</c:v>
                </c:pt>
                <c:pt idx="100">
                  <c:v>14.807384825501208</c:v>
                </c:pt>
                <c:pt idx="101">
                  <c:v>0</c:v>
                </c:pt>
                <c:pt idx="102">
                  <c:v>0</c:v>
                </c:pt>
                <c:pt idx="103">
                  <c:v>14.022207455848207</c:v>
                </c:pt>
                <c:pt idx="104">
                  <c:v>13.614366145654847</c:v>
                </c:pt>
                <c:pt idx="105">
                  <c:v>0</c:v>
                </c:pt>
                <c:pt idx="106">
                  <c:v>13.096683599715657</c:v>
                </c:pt>
                <c:pt idx="107">
                  <c:v>13.495626193647896</c:v>
                </c:pt>
                <c:pt idx="108">
                  <c:v>0</c:v>
                </c:pt>
                <c:pt idx="109">
                  <c:v>0</c:v>
                </c:pt>
                <c:pt idx="110">
                  <c:v>13.38757222731004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-1.6898334166277158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E656-4164-8FE5-ACD1239FF5B1}"/>
            </c:ext>
          </c:extLst>
        </c:ser>
        <c:ser>
          <c:idx val="49"/>
          <c:order val="49"/>
          <c:spPr>
            <a:solidFill>
              <a:schemeClr val="accent2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'Cos1'!$BB$144:$BB$259</c:f>
              <c:numCache>
                <c:formatCode>General</c:formatCode>
                <c:ptCount val="116"/>
                <c:pt idx="0">
                  <c:v>13.555019438597109</c:v>
                </c:pt>
                <c:pt idx="1">
                  <c:v>13.242465643759219</c:v>
                </c:pt>
                <c:pt idx="2">
                  <c:v>13.295574796252192</c:v>
                </c:pt>
                <c:pt idx="3">
                  <c:v>0</c:v>
                </c:pt>
                <c:pt idx="4">
                  <c:v>13.613432695007516</c:v>
                </c:pt>
                <c:pt idx="5">
                  <c:v>13.770493754992385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14.016084372044931</c:v>
                </c:pt>
                <c:pt idx="12">
                  <c:v>13.255959594230855</c:v>
                </c:pt>
                <c:pt idx="13">
                  <c:v>14.088387197838175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13.483634360815737</c:v>
                </c:pt>
                <c:pt idx="19">
                  <c:v>13.801948808724628</c:v>
                </c:pt>
                <c:pt idx="20">
                  <c:v>13.106514541986217</c:v>
                </c:pt>
                <c:pt idx="21">
                  <c:v>14.025799901417233</c:v>
                </c:pt>
                <c:pt idx="22">
                  <c:v>13.061535032431145</c:v>
                </c:pt>
                <c:pt idx="23">
                  <c:v>0</c:v>
                </c:pt>
                <c:pt idx="24">
                  <c:v>13.510116536296334</c:v>
                </c:pt>
                <c:pt idx="25">
                  <c:v>13.192953352349347</c:v>
                </c:pt>
                <c:pt idx="26">
                  <c:v>13.359204443690043</c:v>
                </c:pt>
                <c:pt idx="27">
                  <c:v>0</c:v>
                </c:pt>
                <c:pt idx="28">
                  <c:v>13.097584729679596</c:v>
                </c:pt>
                <c:pt idx="29">
                  <c:v>13.529967115438376</c:v>
                </c:pt>
                <c:pt idx="30">
                  <c:v>13.969809022520572</c:v>
                </c:pt>
                <c:pt idx="31">
                  <c:v>13.970115485364637</c:v>
                </c:pt>
                <c:pt idx="32">
                  <c:v>0</c:v>
                </c:pt>
                <c:pt idx="33">
                  <c:v>13.264021673919805</c:v>
                </c:pt>
                <c:pt idx="34">
                  <c:v>13.416717874750809</c:v>
                </c:pt>
                <c:pt idx="35">
                  <c:v>0</c:v>
                </c:pt>
                <c:pt idx="36">
                  <c:v>13.606574282304827</c:v>
                </c:pt>
                <c:pt idx="37">
                  <c:v>0</c:v>
                </c:pt>
                <c:pt idx="38">
                  <c:v>0</c:v>
                </c:pt>
                <c:pt idx="39">
                  <c:v>13.447000571051127</c:v>
                </c:pt>
                <c:pt idx="40">
                  <c:v>13.546352618066832</c:v>
                </c:pt>
                <c:pt idx="41">
                  <c:v>0</c:v>
                </c:pt>
                <c:pt idx="42">
                  <c:v>0</c:v>
                </c:pt>
                <c:pt idx="43">
                  <c:v>14.125054080761588</c:v>
                </c:pt>
                <c:pt idx="44">
                  <c:v>14.601247100356639</c:v>
                </c:pt>
                <c:pt idx="45">
                  <c:v>14.50069468547429</c:v>
                </c:pt>
                <c:pt idx="46">
                  <c:v>14.796719651856883</c:v>
                </c:pt>
                <c:pt idx="47">
                  <c:v>14.784274856595498</c:v>
                </c:pt>
                <c:pt idx="48">
                  <c:v>14.70055229327113</c:v>
                </c:pt>
                <c:pt idx="49">
                  <c:v>14.758659110907452</c:v>
                </c:pt>
                <c:pt idx="50">
                  <c:v>14.833446423225551</c:v>
                </c:pt>
                <c:pt idx="51">
                  <c:v>14.608056185232703</c:v>
                </c:pt>
                <c:pt idx="52">
                  <c:v>14.815074432211361</c:v>
                </c:pt>
                <c:pt idx="53">
                  <c:v>14.755425471328701</c:v>
                </c:pt>
                <c:pt idx="54">
                  <c:v>14.629083756034861</c:v>
                </c:pt>
                <c:pt idx="55">
                  <c:v>14.644852006426143</c:v>
                </c:pt>
                <c:pt idx="56">
                  <c:v>14.696456867783828</c:v>
                </c:pt>
                <c:pt idx="57">
                  <c:v>14.787394935740567</c:v>
                </c:pt>
                <c:pt idx="58">
                  <c:v>13.73902854273071</c:v>
                </c:pt>
                <c:pt idx="59">
                  <c:v>13.058556596873478</c:v>
                </c:pt>
                <c:pt idx="60">
                  <c:v>0</c:v>
                </c:pt>
                <c:pt idx="61">
                  <c:v>0</c:v>
                </c:pt>
                <c:pt idx="62">
                  <c:v>13.081258711336234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13.620949204850128</c:v>
                </c:pt>
                <c:pt idx="67">
                  <c:v>13.475727105585865</c:v>
                </c:pt>
                <c:pt idx="68">
                  <c:v>0</c:v>
                </c:pt>
                <c:pt idx="69">
                  <c:v>0</c:v>
                </c:pt>
                <c:pt idx="70">
                  <c:v>13.405068753367745</c:v>
                </c:pt>
                <c:pt idx="71">
                  <c:v>0</c:v>
                </c:pt>
                <c:pt idx="72">
                  <c:v>14.04155472572919</c:v>
                </c:pt>
                <c:pt idx="73">
                  <c:v>13.248043189505061</c:v>
                </c:pt>
                <c:pt idx="74">
                  <c:v>0</c:v>
                </c:pt>
                <c:pt idx="75">
                  <c:v>13.392763762656291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13.340551187950473</c:v>
                </c:pt>
                <c:pt idx="81">
                  <c:v>0</c:v>
                </c:pt>
                <c:pt idx="82">
                  <c:v>13.224354335797802</c:v>
                </c:pt>
                <c:pt idx="83">
                  <c:v>13.355171734414528</c:v>
                </c:pt>
                <c:pt idx="84">
                  <c:v>13.502386146874171</c:v>
                </c:pt>
                <c:pt idx="85">
                  <c:v>13.217764171134172</c:v>
                </c:pt>
                <c:pt idx="86">
                  <c:v>13.574985666134177</c:v>
                </c:pt>
                <c:pt idx="87">
                  <c:v>13.835828762930364</c:v>
                </c:pt>
                <c:pt idx="88">
                  <c:v>0</c:v>
                </c:pt>
                <c:pt idx="89">
                  <c:v>13.842959154935675</c:v>
                </c:pt>
                <c:pt idx="90">
                  <c:v>13.175834949692659</c:v>
                </c:pt>
                <c:pt idx="91">
                  <c:v>12.929484320430207</c:v>
                </c:pt>
                <c:pt idx="92">
                  <c:v>13.565305201807703</c:v>
                </c:pt>
                <c:pt idx="93">
                  <c:v>13.524464279566363</c:v>
                </c:pt>
                <c:pt idx="94">
                  <c:v>0</c:v>
                </c:pt>
                <c:pt idx="95">
                  <c:v>13.796271053717021</c:v>
                </c:pt>
                <c:pt idx="96">
                  <c:v>0</c:v>
                </c:pt>
                <c:pt idx="97">
                  <c:v>12.996632268442882</c:v>
                </c:pt>
                <c:pt idx="98">
                  <c:v>0</c:v>
                </c:pt>
                <c:pt idx="99">
                  <c:v>0</c:v>
                </c:pt>
                <c:pt idx="100">
                  <c:v>13.390320304336617</c:v>
                </c:pt>
                <c:pt idx="101">
                  <c:v>13.22661794673987</c:v>
                </c:pt>
                <c:pt idx="102">
                  <c:v>0</c:v>
                </c:pt>
                <c:pt idx="103">
                  <c:v>13.401299710715731</c:v>
                </c:pt>
                <c:pt idx="104">
                  <c:v>13.757086901574516</c:v>
                </c:pt>
                <c:pt idx="105">
                  <c:v>13.196680403638975</c:v>
                </c:pt>
                <c:pt idx="106">
                  <c:v>13.496268713508691</c:v>
                </c:pt>
                <c:pt idx="107">
                  <c:v>0</c:v>
                </c:pt>
                <c:pt idx="108">
                  <c:v>13.825532244034374</c:v>
                </c:pt>
                <c:pt idx="109">
                  <c:v>13.052869509117595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-1.6918085962266778</c:v>
                </c:pt>
                <c:pt idx="115">
                  <c:v>-1.7019398860684294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1-E656-4164-8FE5-ACD1239FF5B1}"/>
            </c:ext>
          </c:extLst>
        </c:ser>
        <c:ser>
          <c:idx val="50"/>
          <c:order val="50"/>
          <c:spPr>
            <a:solidFill>
              <a:schemeClr val="accent3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'Cos1'!$BC$144:$BC$259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13.587633525765721</c:v>
                </c:pt>
                <c:pt idx="4">
                  <c:v>13.720421042048896</c:v>
                </c:pt>
                <c:pt idx="5">
                  <c:v>0</c:v>
                </c:pt>
                <c:pt idx="6">
                  <c:v>13.241883774481842</c:v>
                </c:pt>
                <c:pt idx="7">
                  <c:v>0</c:v>
                </c:pt>
                <c:pt idx="8">
                  <c:v>15.484117539800325</c:v>
                </c:pt>
                <c:pt idx="9">
                  <c:v>0</c:v>
                </c:pt>
                <c:pt idx="10">
                  <c:v>13.7276181057131</c:v>
                </c:pt>
                <c:pt idx="11">
                  <c:v>13.714482741953999</c:v>
                </c:pt>
                <c:pt idx="12">
                  <c:v>0</c:v>
                </c:pt>
                <c:pt idx="13">
                  <c:v>13.657551086998867</c:v>
                </c:pt>
                <c:pt idx="14">
                  <c:v>0</c:v>
                </c:pt>
                <c:pt idx="15">
                  <c:v>13.848778248882612</c:v>
                </c:pt>
                <c:pt idx="16">
                  <c:v>0</c:v>
                </c:pt>
                <c:pt idx="17">
                  <c:v>13.305739266236275</c:v>
                </c:pt>
                <c:pt idx="18">
                  <c:v>14.292513026754218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13.731195385397633</c:v>
                </c:pt>
                <c:pt idx="23">
                  <c:v>13.159159775925351</c:v>
                </c:pt>
                <c:pt idx="24">
                  <c:v>13.809828288159894</c:v>
                </c:pt>
                <c:pt idx="25">
                  <c:v>0</c:v>
                </c:pt>
                <c:pt idx="26">
                  <c:v>13.314131722124873</c:v>
                </c:pt>
                <c:pt idx="27">
                  <c:v>13.821685443546743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13.466457589227934</c:v>
                </c:pt>
                <c:pt idx="32">
                  <c:v>0</c:v>
                </c:pt>
                <c:pt idx="33">
                  <c:v>13.746899131143611</c:v>
                </c:pt>
                <c:pt idx="34">
                  <c:v>0</c:v>
                </c:pt>
                <c:pt idx="35">
                  <c:v>0</c:v>
                </c:pt>
                <c:pt idx="36">
                  <c:v>13.689842739694541</c:v>
                </c:pt>
                <c:pt idx="37">
                  <c:v>13.345154076908459</c:v>
                </c:pt>
                <c:pt idx="38">
                  <c:v>0</c:v>
                </c:pt>
                <c:pt idx="39">
                  <c:v>0</c:v>
                </c:pt>
                <c:pt idx="40">
                  <c:v>14.230213827804066</c:v>
                </c:pt>
                <c:pt idx="41">
                  <c:v>13.390765593251928</c:v>
                </c:pt>
                <c:pt idx="42">
                  <c:v>14.052269826562117</c:v>
                </c:pt>
                <c:pt idx="43">
                  <c:v>14.478212134135067</c:v>
                </c:pt>
                <c:pt idx="44">
                  <c:v>14.403728622492142</c:v>
                </c:pt>
                <c:pt idx="45">
                  <c:v>14.498589653398415</c:v>
                </c:pt>
                <c:pt idx="46">
                  <c:v>14.553974607024729</c:v>
                </c:pt>
                <c:pt idx="47">
                  <c:v>14.65857894919915</c:v>
                </c:pt>
                <c:pt idx="48">
                  <c:v>14.832935652774831</c:v>
                </c:pt>
                <c:pt idx="49">
                  <c:v>14.749273955479426</c:v>
                </c:pt>
                <c:pt idx="50">
                  <c:v>14.522592885453045</c:v>
                </c:pt>
                <c:pt idx="51">
                  <c:v>14.65965858800315</c:v>
                </c:pt>
                <c:pt idx="52">
                  <c:v>14.653174873289133</c:v>
                </c:pt>
                <c:pt idx="53">
                  <c:v>14.69302438876865</c:v>
                </c:pt>
                <c:pt idx="54">
                  <c:v>14.72121521558387</c:v>
                </c:pt>
                <c:pt idx="55">
                  <c:v>14.858826430385463</c:v>
                </c:pt>
                <c:pt idx="56">
                  <c:v>14.76691860968538</c:v>
                </c:pt>
                <c:pt idx="57">
                  <c:v>14.545446291112714</c:v>
                </c:pt>
                <c:pt idx="58">
                  <c:v>14.332443509822081</c:v>
                </c:pt>
                <c:pt idx="59">
                  <c:v>13.186140915314606</c:v>
                </c:pt>
                <c:pt idx="60">
                  <c:v>0</c:v>
                </c:pt>
                <c:pt idx="61">
                  <c:v>0</c:v>
                </c:pt>
                <c:pt idx="62">
                  <c:v>13.530464805937285</c:v>
                </c:pt>
                <c:pt idx="63">
                  <c:v>0</c:v>
                </c:pt>
                <c:pt idx="64">
                  <c:v>13.923948010204453</c:v>
                </c:pt>
                <c:pt idx="65">
                  <c:v>13.904728254831593</c:v>
                </c:pt>
                <c:pt idx="66">
                  <c:v>14.079423297755639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13.604200124281698</c:v>
                </c:pt>
                <c:pt idx="74">
                  <c:v>13.45522869808909</c:v>
                </c:pt>
                <c:pt idx="75">
                  <c:v>0</c:v>
                </c:pt>
                <c:pt idx="76">
                  <c:v>13.447795820578957</c:v>
                </c:pt>
                <c:pt idx="77">
                  <c:v>14.249358588609789</c:v>
                </c:pt>
                <c:pt idx="78">
                  <c:v>0</c:v>
                </c:pt>
                <c:pt idx="79">
                  <c:v>13.723150573587739</c:v>
                </c:pt>
                <c:pt idx="80">
                  <c:v>0</c:v>
                </c:pt>
                <c:pt idx="81">
                  <c:v>13.267863700475363</c:v>
                </c:pt>
                <c:pt idx="82">
                  <c:v>13.270461052143039</c:v>
                </c:pt>
                <c:pt idx="83">
                  <c:v>13.732855555290772</c:v>
                </c:pt>
                <c:pt idx="84">
                  <c:v>0</c:v>
                </c:pt>
                <c:pt idx="85">
                  <c:v>13.285416646826171</c:v>
                </c:pt>
                <c:pt idx="86">
                  <c:v>0</c:v>
                </c:pt>
                <c:pt idx="87">
                  <c:v>0</c:v>
                </c:pt>
                <c:pt idx="88">
                  <c:v>13.605536679925702</c:v>
                </c:pt>
                <c:pt idx="89">
                  <c:v>13.432760907742914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13.02666336995531</c:v>
                </c:pt>
                <c:pt idx="94">
                  <c:v>13.502777282350218</c:v>
                </c:pt>
                <c:pt idx="95">
                  <c:v>0</c:v>
                </c:pt>
                <c:pt idx="96">
                  <c:v>0</c:v>
                </c:pt>
                <c:pt idx="97">
                  <c:v>13.472903382692449</c:v>
                </c:pt>
                <c:pt idx="98">
                  <c:v>13.315475975536192</c:v>
                </c:pt>
                <c:pt idx="99">
                  <c:v>13.568395939382226</c:v>
                </c:pt>
                <c:pt idx="100">
                  <c:v>14.446441630419507</c:v>
                </c:pt>
                <c:pt idx="101">
                  <c:v>13.353875856382695</c:v>
                </c:pt>
                <c:pt idx="102">
                  <c:v>13.540794184000342</c:v>
                </c:pt>
                <c:pt idx="103">
                  <c:v>13.80892700200082</c:v>
                </c:pt>
                <c:pt idx="104">
                  <c:v>13.808234611949397</c:v>
                </c:pt>
                <c:pt idx="105">
                  <c:v>0</c:v>
                </c:pt>
                <c:pt idx="106">
                  <c:v>13.062843610135289</c:v>
                </c:pt>
                <c:pt idx="107">
                  <c:v>13.364054509119509</c:v>
                </c:pt>
                <c:pt idx="108">
                  <c:v>0</c:v>
                </c:pt>
                <c:pt idx="109">
                  <c:v>13.237162809476363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2-E656-4164-8FE5-ACD1239FF5B1}"/>
            </c:ext>
          </c:extLst>
        </c:ser>
        <c:ser>
          <c:idx val="51"/>
          <c:order val="51"/>
          <c:spPr>
            <a:solidFill>
              <a:schemeClr val="accent4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'Cos1'!$BD$144:$BD$259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12.96295195070584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13.483413972470652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13.311716785554054</c:v>
                </c:pt>
                <c:pt idx="11">
                  <c:v>13.615125371517754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13.213987656352288</c:v>
                </c:pt>
                <c:pt idx="16">
                  <c:v>13.781013569497931</c:v>
                </c:pt>
                <c:pt idx="17">
                  <c:v>13.636550077254789</c:v>
                </c:pt>
                <c:pt idx="18">
                  <c:v>0</c:v>
                </c:pt>
                <c:pt idx="19">
                  <c:v>13.431276896575559</c:v>
                </c:pt>
                <c:pt idx="20">
                  <c:v>0</c:v>
                </c:pt>
                <c:pt idx="21">
                  <c:v>13.251795122040992</c:v>
                </c:pt>
                <c:pt idx="22">
                  <c:v>0</c:v>
                </c:pt>
                <c:pt idx="23">
                  <c:v>13.604102877481788</c:v>
                </c:pt>
                <c:pt idx="24">
                  <c:v>13.827840149651745</c:v>
                </c:pt>
                <c:pt idx="25">
                  <c:v>0</c:v>
                </c:pt>
                <c:pt idx="26">
                  <c:v>0</c:v>
                </c:pt>
                <c:pt idx="27">
                  <c:v>13.351394282567767</c:v>
                </c:pt>
                <c:pt idx="28">
                  <c:v>0</c:v>
                </c:pt>
                <c:pt idx="29">
                  <c:v>13.385413210922582</c:v>
                </c:pt>
                <c:pt idx="30">
                  <c:v>13.344853834678037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13.62239692710925</c:v>
                </c:pt>
                <c:pt idx="37">
                  <c:v>14.230696654030352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13.863580980392504</c:v>
                </c:pt>
                <c:pt idx="43">
                  <c:v>14.08072621170405</c:v>
                </c:pt>
                <c:pt idx="44">
                  <c:v>14.133561101528516</c:v>
                </c:pt>
                <c:pt idx="45">
                  <c:v>14.607913203392991</c:v>
                </c:pt>
                <c:pt idx="46">
                  <c:v>14.620170422241983</c:v>
                </c:pt>
                <c:pt idx="47">
                  <c:v>14.866888730569755</c:v>
                </c:pt>
                <c:pt idx="48">
                  <c:v>14.643560249749884</c:v>
                </c:pt>
                <c:pt idx="49">
                  <c:v>14.751735104717298</c:v>
                </c:pt>
                <c:pt idx="50">
                  <c:v>14.705719208388844</c:v>
                </c:pt>
                <c:pt idx="51">
                  <c:v>14.818119286976167</c:v>
                </c:pt>
                <c:pt idx="52">
                  <c:v>14.73979180942373</c:v>
                </c:pt>
                <c:pt idx="53">
                  <c:v>14.720585943210937</c:v>
                </c:pt>
                <c:pt idx="54">
                  <c:v>14.711275208799512</c:v>
                </c:pt>
                <c:pt idx="55">
                  <c:v>14.710660528344425</c:v>
                </c:pt>
                <c:pt idx="56">
                  <c:v>14.754901173934362</c:v>
                </c:pt>
                <c:pt idx="57">
                  <c:v>14.700402980907144</c:v>
                </c:pt>
                <c:pt idx="58">
                  <c:v>14.067627601721727</c:v>
                </c:pt>
                <c:pt idx="59">
                  <c:v>13.54574675622518</c:v>
                </c:pt>
                <c:pt idx="60">
                  <c:v>13.706349884075523</c:v>
                </c:pt>
                <c:pt idx="61">
                  <c:v>0</c:v>
                </c:pt>
                <c:pt idx="62">
                  <c:v>13.35499054410062</c:v>
                </c:pt>
                <c:pt idx="63">
                  <c:v>13.307700300820763</c:v>
                </c:pt>
                <c:pt idx="64">
                  <c:v>13.068185304958007</c:v>
                </c:pt>
                <c:pt idx="65">
                  <c:v>13.583288345055134</c:v>
                </c:pt>
                <c:pt idx="66">
                  <c:v>13.223307697242934</c:v>
                </c:pt>
                <c:pt idx="67">
                  <c:v>13.47918359197558</c:v>
                </c:pt>
                <c:pt idx="68">
                  <c:v>13.581734675459883</c:v>
                </c:pt>
                <c:pt idx="69">
                  <c:v>0</c:v>
                </c:pt>
                <c:pt idx="70">
                  <c:v>13.078823348538874</c:v>
                </c:pt>
                <c:pt idx="71">
                  <c:v>13.95589546941919</c:v>
                </c:pt>
                <c:pt idx="72">
                  <c:v>13.126019164828017</c:v>
                </c:pt>
                <c:pt idx="73">
                  <c:v>13.019948548270026</c:v>
                </c:pt>
                <c:pt idx="74">
                  <c:v>0</c:v>
                </c:pt>
                <c:pt idx="75">
                  <c:v>13.510790236916661</c:v>
                </c:pt>
                <c:pt idx="76">
                  <c:v>0</c:v>
                </c:pt>
                <c:pt idx="77">
                  <c:v>13.561827980127592</c:v>
                </c:pt>
                <c:pt idx="78">
                  <c:v>13.405427473276433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13.901788140052114</c:v>
                </c:pt>
                <c:pt idx="85">
                  <c:v>13.987361213388288</c:v>
                </c:pt>
                <c:pt idx="86">
                  <c:v>13.009924664192319</c:v>
                </c:pt>
                <c:pt idx="87">
                  <c:v>0</c:v>
                </c:pt>
                <c:pt idx="88">
                  <c:v>13.773834697242995</c:v>
                </c:pt>
                <c:pt idx="89">
                  <c:v>13.834669255006972</c:v>
                </c:pt>
                <c:pt idx="90">
                  <c:v>13.334839619218878</c:v>
                </c:pt>
                <c:pt idx="91">
                  <c:v>0</c:v>
                </c:pt>
                <c:pt idx="92">
                  <c:v>13.809019035078036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14.532392528485847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13.182493115111447</c:v>
                </c:pt>
                <c:pt idx="103">
                  <c:v>0</c:v>
                </c:pt>
                <c:pt idx="104">
                  <c:v>13.801302843188227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13.719735970239213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3-E656-4164-8FE5-ACD1239FF5B1}"/>
            </c:ext>
          </c:extLst>
        </c:ser>
        <c:ser>
          <c:idx val="52"/>
          <c:order val="52"/>
          <c:spPr>
            <a:solidFill>
              <a:schemeClr val="accent5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'Cos1'!$BE$144:$BE$259</c:f>
              <c:numCache>
                <c:formatCode>General</c:formatCode>
                <c:ptCount val="116"/>
                <c:pt idx="0">
                  <c:v>13.705580644712498</c:v>
                </c:pt>
                <c:pt idx="1">
                  <c:v>13.690940389835024</c:v>
                </c:pt>
                <c:pt idx="2">
                  <c:v>13.296365687028072</c:v>
                </c:pt>
                <c:pt idx="3">
                  <c:v>13.526162809409085</c:v>
                </c:pt>
                <c:pt idx="4">
                  <c:v>13.573881844723713</c:v>
                </c:pt>
                <c:pt idx="5">
                  <c:v>13.8688906059465</c:v>
                </c:pt>
                <c:pt idx="6">
                  <c:v>0</c:v>
                </c:pt>
                <c:pt idx="7">
                  <c:v>13.30695550780108</c:v>
                </c:pt>
                <c:pt idx="8">
                  <c:v>13.400186439880789</c:v>
                </c:pt>
                <c:pt idx="9">
                  <c:v>0</c:v>
                </c:pt>
                <c:pt idx="10">
                  <c:v>13.687901117825717</c:v>
                </c:pt>
                <c:pt idx="11">
                  <c:v>13.777242625071922</c:v>
                </c:pt>
                <c:pt idx="12">
                  <c:v>13.182099232136714</c:v>
                </c:pt>
                <c:pt idx="13">
                  <c:v>13.782878779024841</c:v>
                </c:pt>
                <c:pt idx="14">
                  <c:v>13.174296089229305</c:v>
                </c:pt>
                <c:pt idx="15">
                  <c:v>13.407091639628675</c:v>
                </c:pt>
                <c:pt idx="16">
                  <c:v>0</c:v>
                </c:pt>
                <c:pt idx="17">
                  <c:v>13.747604439634081</c:v>
                </c:pt>
                <c:pt idx="18">
                  <c:v>0</c:v>
                </c:pt>
                <c:pt idx="19">
                  <c:v>13.303892314778269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13.175487604685236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13.54159796313289</c:v>
                </c:pt>
                <c:pt idx="28">
                  <c:v>0</c:v>
                </c:pt>
                <c:pt idx="29">
                  <c:v>13.162851352282891</c:v>
                </c:pt>
                <c:pt idx="30">
                  <c:v>13.776142342220307</c:v>
                </c:pt>
                <c:pt idx="31">
                  <c:v>14.017236658441414</c:v>
                </c:pt>
                <c:pt idx="32">
                  <c:v>13.333239650250176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13.063637671346354</c:v>
                </c:pt>
                <c:pt idx="39">
                  <c:v>13.698271966723725</c:v>
                </c:pt>
                <c:pt idx="40">
                  <c:v>13.305265362023448</c:v>
                </c:pt>
                <c:pt idx="41">
                  <c:v>0</c:v>
                </c:pt>
                <c:pt idx="42">
                  <c:v>13.610048207194128</c:v>
                </c:pt>
                <c:pt idx="43">
                  <c:v>14.126483377700408</c:v>
                </c:pt>
                <c:pt idx="44">
                  <c:v>14.45894891903221</c:v>
                </c:pt>
                <c:pt idx="45">
                  <c:v>14.581823411464352</c:v>
                </c:pt>
                <c:pt idx="46">
                  <c:v>14.801509697869212</c:v>
                </c:pt>
                <c:pt idx="47">
                  <c:v>14.759207248379619</c:v>
                </c:pt>
                <c:pt idx="48">
                  <c:v>14.798681369484765</c:v>
                </c:pt>
                <c:pt idx="49">
                  <c:v>14.533982293437989</c:v>
                </c:pt>
                <c:pt idx="50">
                  <c:v>14.627006698179773</c:v>
                </c:pt>
                <c:pt idx="51">
                  <c:v>14.808551588254135</c:v>
                </c:pt>
                <c:pt idx="52">
                  <c:v>14.705515196494618</c:v>
                </c:pt>
                <c:pt idx="53">
                  <c:v>14.683509918787665</c:v>
                </c:pt>
                <c:pt idx="54">
                  <c:v>14.680896379246894</c:v>
                </c:pt>
                <c:pt idx="55">
                  <c:v>14.627166588533697</c:v>
                </c:pt>
                <c:pt idx="56">
                  <c:v>14.613519944305137</c:v>
                </c:pt>
                <c:pt idx="57">
                  <c:v>14.63906842909118</c:v>
                </c:pt>
                <c:pt idx="58">
                  <c:v>14.15422108251146</c:v>
                </c:pt>
                <c:pt idx="59">
                  <c:v>13.695843146223828</c:v>
                </c:pt>
                <c:pt idx="60">
                  <c:v>13.958087761708422</c:v>
                </c:pt>
                <c:pt idx="61">
                  <c:v>0</c:v>
                </c:pt>
                <c:pt idx="62">
                  <c:v>13.826066376009724</c:v>
                </c:pt>
                <c:pt idx="63">
                  <c:v>13.442776775079642</c:v>
                </c:pt>
                <c:pt idx="64">
                  <c:v>13.419377405139127</c:v>
                </c:pt>
                <c:pt idx="65">
                  <c:v>0</c:v>
                </c:pt>
                <c:pt idx="66">
                  <c:v>0</c:v>
                </c:pt>
                <c:pt idx="67">
                  <c:v>13.08896718847604</c:v>
                </c:pt>
                <c:pt idx="68">
                  <c:v>13.315145031655398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13.383531725740106</c:v>
                </c:pt>
                <c:pt idx="73">
                  <c:v>0</c:v>
                </c:pt>
                <c:pt idx="74">
                  <c:v>0</c:v>
                </c:pt>
                <c:pt idx="75">
                  <c:v>13.961604740439594</c:v>
                </c:pt>
                <c:pt idx="76">
                  <c:v>13.145113705089292</c:v>
                </c:pt>
                <c:pt idx="77">
                  <c:v>0</c:v>
                </c:pt>
                <c:pt idx="78">
                  <c:v>13.638141682320716</c:v>
                </c:pt>
                <c:pt idx="79">
                  <c:v>0</c:v>
                </c:pt>
                <c:pt idx="80">
                  <c:v>0</c:v>
                </c:pt>
                <c:pt idx="81">
                  <c:v>13.685361004431869</c:v>
                </c:pt>
                <c:pt idx="82">
                  <c:v>0</c:v>
                </c:pt>
                <c:pt idx="83">
                  <c:v>13.644807730571154</c:v>
                </c:pt>
                <c:pt idx="84">
                  <c:v>0</c:v>
                </c:pt>
                <c:pt idx="85">
                  <c:v>0</c:v>
                </c:pt>
                <c:pt idx="86">
                  <c:v>13.177149646882837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13.315356234486615</c:v>
                </c:pt>
                <c:pt idx="92">
                  <c:v>13.655018314638607</c:v>
                </c:pt>
                <c:pt idx="93">
                  <c:v>13.22026634122853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13.043166113411877</c:v>
                </c:pt>
                <c:pt idx="98">
                  <c:v>0</c:v>
                </c:pt>
                <c:pt idx="99">
                  <c:v>13.092327216037683</c:v>
                </c:pt>
                <c:pt idx="100">
                  <c:v>13.808580944958653</c:v>
                </c:pt>
                <c:pt idx="101">
                  <c:v>13.241988269979448</c:v>
                </c:pt>
                <c:pt idx="102">
                  <c:v>13.338885595589582</c:v>
                </c:pt>
                <c:pt idx="103">
                  <c:v>13.522694565371109</c:v>
                </c:pt>
                <c:pt idx="104">
                  <c:v>13.49957024718584</c:v>
                </c:pt>
                <c:pt idx="105">
                  <c:v>13.537592447517341</c:v>
                </c:pt>
                <c:pt idx="106">
                  <c:v>14.258980704008108</c:v>
                </c:pt>
                <c:pt idx="107">
                  <c:v>0</c:v>
                </c:pt>
                <c:pt idx="108">
                  <c:v>13.142332046590171</c:v>
                </c:pt>
                <c:pt idx="109">
                  <c:v>13.615766515574698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-1.6870113015465229</c:v>
                </c:pt>
                <c:pt idx="115">
                  <c:v>-1.6874754613939833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4-E656-4164-8FE5-ACD1239FF5B1}"/>
            </c:ext>
          </c:extLst>
        </c:ser>
        <c:ser>
          <c:idx val="53"/>
          <c:order val="53"/>
          <c:spPr>
            <a:solidFill>
              <a:schemeClr val="accent6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'Cos1'!$BF$144:$BF$259</c:f>
              <c:numCache>
                <c:formatCode>General</c:formatCode>
                <c:ptCount val="116"/>
                <c:pt idx="0">
                  <c:v>14.24509668103755</c:v>
                </c:pt>
                <c:pt idx="1">
                  <c:v>0</c:v>
                </c:pt>
                <c:pt idx="2">
                  <c:v>13.603729896226575</c:v>
                </c:pt>
                <c:pt idx="3">
                  <c:v>0</c:v>
                </c:pt>
                <c:pt idx="4">
                  <c:v>13.507089110546874</c:v>
                </c:pt>
                <c:pt idx="5">
                  <c:v>13.482554888844685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13.355869904084116</c:v>
                </c:pt>
                <c:pt idx="11">
                  <c:v>0</c:v>
                </c:pt>
                <c:pt idx="12">
                  <c:v>0</c:v>
                </c:pt>
                <c:pt idx="13">
                  <c:v>13.509584882694325</c:v>
                </c:pt>
                <c:pt idx="14">
                  <c:v>0</c:v>
                </c:pt>
                <c:pt idx="15">
                  <c:v>13.248558065866009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13.193904792026087</c:v>
                </c:pt>
                <c:pt idx="20">
                  <c:v>13.099119631668589</c:v>
                </c:pt>
                <c:pt idx="21">
                  <c:v>13.867126754215308</c:v>
                </c:pt>
                <c:pt idx="22">
                  <c:v>13.781556845936878</c:v>
                </c:pt>
                <c:pt idx="23">
                  <c:v>13.042811495044472</c:v>
                </c:pt>
                <c:pt idx="24">
                  <c:v>13.523388091054635</c:v>
                </c:pt>
                <c:pt idx="25">
                  <c:v>13.020285025776994</c:v>
                </c:pt>
                <c:pt idx="26">
                  <c:v>0</c:v>
                </c:pt>
                <c:pt idx="27">
                  <c:v>13.813399827975109</c:v>
                </c:pt>
                <c:pt idx="28">
                  <c:v>13.325544396452077</c:v>
                </c:pt>
                <c:pt idx="29">
                  <c:v>0</c:v>
                </c:pt>
                <c:pt idx="30">
                  <c:v>13.46213209834195</c:v>
                </c:pt>
                <c:pt idx="31">
                  <c:v>13.181696417183726</c:v>
                </c:pt>
                <c:pt idx="32">
                  <c:v>13.489502863778307</c:v>
                </c:pt>
                <c:pt idx="33">
                  <c:v>13.528347118486451</c:v>
                </c:pt>
                <c:pt idx="34">
                  <c:v>0</c:v>
                </c:pt>
                <c:pt idx="35">
                  <c:v>13.211248727351631</c:v>
                </c:pt>
                <c:pt idx="36">
                  <c:v>13.986113301640707</c:v>
                </c:pt>
                <c:pt idx="37">
                  <c:v>14.100430514976765</c:v>
                </c:pt>
                <c:pt idx="38">
                  <c:v>0</c:v>
                </c:pt>
                <c:pt idx="39">
                  <c:v>0</c:v>
                </c:pt>
                <c:pt idx="40">
                  <c:v>13.157795730051967</c:v>
                </c:pt>
                <c:pt idx="41">
                  <c:v>0</c:v>
                </c:pt>
                <c:pt idx="42">
                  <c:v>0</c:v>
                </c:pt>
                <c:pt idx="43">
                  <c:v>13.649992618360404</c:v>
                </c:pt>
                <c:pt idx="44">
                  <c:v>14.1945545781654</c:v>
                </c:pt>
                <c:pt idx="45">
                  <c:v>14.65319658935239</c:v>
                </c:pt>
                <c:pt idx="46">
                  <c:v>14.728649975360957</c:v>
                </c:pt>
                <c:pt idx="47">
                  <c:v>14.750706983239949</c:v>
                </c:pt>
                <c:pt idx="48">
                  <c:v>14.661234661000591</c:v>
                </c:pt>
                <c:pt idx="49">
                  <c:v>14.801127814531432</c:v>
                </c:pt>
                <c:pt idx="50">
                  <c:v>14.758668195425752</c:v>
                </c:pt>
                <c:pt idx="51">
                  <c:v>14.774147110545014</c:v>
                </c:pt>
                <c:pt idx="52">
                  <c:v>14.712910957210095</c:v>
                </c:pt>
                <c:pt idx="53">
                  <c:v>14.695269293092117</c:v>
                </c:pt>
                <c:pt idx="54">
                  <c:v>14.772841155476957</c:v>
                </c:pt>
                <c:pt idx="55">
                  <c:v>14.8402497895206</c:v>
                </c:pt>
                <c:pt idx="56">
                  <c:v>14.694312938874516</c:v>
                </c:pt>
                <c:pt idx="57">
                  <c:v>14.636270193061556</c:v>
                </c:pt>
                <c:pt idx="58">
                  <c:v>14.252775384802257</c:v>
                </c:pt>
                <c:pt idx="59">
                  <c:v>14.148693020605148</c:v>
                </c:pt>
                <c:pt idx="60">
                  <c:v>13.556839607922091</c:v>
                </c:pt>
                <c:pt idx="61">
                  <c:v>0</c:v>
                </c:pt>
                <c:pt idx="62">
                  <c:v>14.166778120462338</c:v>
                </c:pt>
                <c:pt idx="63">
                  <c:v>13.608062610277559</c:v>
                </c:pt>
                <c:pt idx="64">
                  <c:v>13.457320128499639</c:v>
                </c:pt>
                <c:pt idx="65">
                  <c:v>13.589417851311016</c:v>
                </c:pt>
                <c:pt idx="66">
                  <c:v>0</c:v>
                </c:pt>
                <c:pt idx="67">
                  <c:v>0</c:v>
                </c:pt>
                <c:pt idx="68">
                  <c:v>13.304024962802796</c:v>
                </c:pt>
                <c:pt idx="69">
                  <c:v>13.007752470744837</c:v>
                </c:pt>
                <c:pt idx="70">
                  <c:v>13.156796664984055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13.490960837211242</c:v>
                </c:pt>
                <c:pt idx="75">
                  <c:v>0</c:v>
                </c:pt>
                <c:pt idx="76">
                  <c:v>13.930402892273737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13.722409314474717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13.425981489485316</c:v>
                </c:pt>
                <c:pt idx="86">
                  <c:v>0</c:v>
                </c:pt>
                <c:pt idx="87">
                  <c:v>13.097715836663406</c:v>
                </c:pt>
                <c:pt idx="88">
                  <c:v>0</c:v>
                </c:pt>
                <c:pt idx="89">
                  <c:v>13.67389000900069</c:v>
                </c:pt>
                <c:pt idx="90">
                  <c:v>0</c:v>
                </c:pt>
                <c:pt idx="91">
                  <c:v>0</c:v>
                </c:pt>
                <c:pt idx="92">
                  <c:v>13.316787811602095</c:v>
                </c:pt>
                <c:pt idx="93">
                  <c:v>0</c:v>
                </c:pt>
                <c:pt idx="94">
                  <c:v>0</c:v>
                </c:pt>
                <c:pt idx="95">
                  <c:v>13.017857299105255</c:v>
                </c:pt>
                <c:pt idx="96">
                  <c:v>13.890498145334929</c:v>
                </c:pt>
                <c:pt idx="97">
                  <c:v>13.989078105469591</c:v>
                </c:pt>
                <c:pt idx="98">
                  <c:v>0</c:v>
                </c:pt>
                <c:pt idx="99">
                  <c:v>0</c:v>
                </c:pt>
                <c:pt idx="100">
                  <c:v>13.184529604688189</c:v>
                </c:pt>
                <c:pt idx="101">
                  <c:v>0</c:v>
                </c:pt>
                <c:pt idx="102">
                  <c:v>13.580954041656463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13.489614702618736</c:v>
                </c:pt>
                <c:pt idx="107">
                  <c:v>14.077864425158712</c:v>
                </c:pt>
                <c:pt idx="108">
                  <c:v>0</c:v>
                </c:pt>
                <c:pt idx="109">
                  <c:v>0</c:v>
                </c:pt>
                <c:pt idx="110">
                  <c:v>13.216800379766589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-1.670243339815392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5-E656-4164-8FE5-ACD1239FF5B1}"/>
            </c:ext>
          </c:extLst>
        </c:ser>
        <c:ser>
          <c:idx val="54"/>
          <c:order val="54"/>
          <c:spPr>
            <a:solidFill>
              <a:schemeClr val="accent1"/>
            </a:solidFill>
            <a:ln/>
            <a:effectLst/>
            <a:sp3d/>
          </c:spPr>
          <c:val>
            <c:numRef>
              <c:f>'Cos1'!$BG$144:$BG$259</c:f>
              <c:numCache>
                <c:formatCode>General</c:formatCode>
                <c:ptCount val="116"/>
                <c:pt idx="0">
                  <c:v>0</c:v>
                </c:pt>
                <c:pt idx="1">
                  <c:v>13.282254948294911</c:v>
                </c:pt>
                <c:pt idx="2">
                  <c:v>0</c:v>
                </c:pt>
                <c:pt idx="3">
                  <c:v>0</c:v>
                </c:pt>
                <c:pt idx="4">
                  <c:v>13.350418600518461</c:v>
                </c:pt>
                <c:pt idx="5">
                  <c:v>0</c:v>
                </c:pt>
                <c:pt idx="6">
                  <c:v>0</c:v>
                </c:pt>
                <c:pt idx="7">
                  <c:v>13.78732052838367</c:v>
                </c:pt>
                <c:pt idx="8">
                  <c:v>0</c:v>
                </c:pt>
                <c:pt idx="9">
                  <c:v>13.792159069520261</c:v>
                </c:pt>
                <c:pt idx="10">
                  <c:v>0</c:v>
                </c:pt>
                <c:pt idx="11">
                  <c:v>13.766991025614775</c:v>
                </c:pt>
                <c:pt idx="12">
                  <c:v>0</c:v>
                </c:pt>
                <c:pt idx="13">
                  <c:v>0</c:v>
                </c:pt>
                <c:pt idx="14">
                  <c:v>13.479345650623026</c:v>
                </c:pt>
                <c:pt idx="15">
                  <c:v>12.901914717355236</c:v>
                </c:pt>
                <c:pt idx="16">
                  <c:v>13.17201281810673</c:v>
                </c:pt>
                <c:pt idx="17">
                  <c:v>0</c:v>
                </c:pt>
                <c:pt idx="18">
                  <c:v>13.772166888361452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13.00142388633479</c:v>
                </c:pt>
                <c:pt idx="25">
                  <c:v>13.054876653336509</c:v>
                </c:pt>
                <c:pt idx="26">
                  <c:v>13.592367205411014</c:v>
                </c:pt>
                <c:pt idx="27">
                  <c:v>13.233578588515972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13.008042895566913</c:v>
                </c:pt>
                <c:pt idx="33">
                  <c:v>13.779701084475718</c:v>
                </c:pt>
                <c:pt idx="34">
                  <c:v>13.712363023170884</c:v>
                </c:pt>
                <c:pt idx="35">
                  <c:v>13.524935247297101</c:v>
                </c:pt>
                <c:pt idx="36">
                  <c:v>0</c:v>
                </c:pt>
                <c:pt idx="37">
                  <c:v>13.960454604163726</c:v>
                </c:pt>
                <c:pt idx="38">
                  <c:v>0</c:v>
                </c:pt>
                <c:pt idx="39">
                  <c:v>13.061526551646457</c:v>
                </c:pt>
                <c:pt idx="40">
                  <c:v>13.234228670320897</c:v>
                </c:pt>
                <c:pt idx="41">
                  <c:v>14.126478509206546</c:v>
                </c:pt>
                <c:pt idx="42">
                  <c:v>13.79541107365165</c:v>
                </c:pt>
                <c:pt idx="43">
                  <c:v>0</c:v>
                </c:pt>
                <c:pt idx="44">
                  <c:v>14.107009740885097</c:v>
                </c:pt>
                <c:pt idx="45">
                  <c:v>14.421110129793435</c:v>
                </c:pt>
                <c:pt idx="46">
                  <c:v>14.612465433937587</c:v>
                </c:pt>
                <c:pt idx="47">
                  <c:v>14.695828710707342</c:v>
                </c:pt>
                <c:pt idx="48">
                  <c:v>14.73852926070097</c:v>
                </c:pt>
                <c:pt idx="49">
                  <c:v>14.828846074880159</c:v>
                </c:pt>
                <c:pt idx="50">
                  <c:v>14.63771582399742</c:v>
                </c:pt>
                <c:pt idx="51">
                  <c:v>14.538820593222521</c:v>
                </c:pt>
                <c:pt idx="52">
                  <c:v>14.89999413081039</c:v>
                </c:pt>
                <c:pt idx="53">
                  <c:v>14.664012638819385</c:v>
                </c:pt>
                <c:pt idx="54">
                  <c:v>14.670857888189309</c:v>
                </c:pt>
                <c:pt idx="55">
                  <c:v>14.683961966645002</c:v>
                </c:pt>
                <c:pt idx="56">
                  <c:v>14.657523854236237</c:v>
                </c:pt>
                <c:pt idx="57">
                  <c:v>14.646275281548871</c:v>
                </c:pt>
                <c:pt idx="58">
                  <c:v>14.377832404975004</c:v>
                </c:pt>
                <c:pt idx="59">
                  <c:v>14.080248298536</c:v>
                </c:pt>
                <c:pt idx="60">
                  <c:v>13.126178504708037</c:v>
                </c:pt>
                <c:pt idx="61">
                  <c:v>13.49582383333534</c:v>
                </c:pt>
                <c:pt idx="62">
                  <c:v>0</c:v>
                </c:pt>
                <c:pt idx="63">
                  <c:v>12.963372452685819</c:v>
                </c:pt>
                <c:pt idx="64">
                  <c:v>13.659189075009614</c:v>
                </c:pt>
                <c:pt idx="65">
                  <c:v>13.592107331373514</c:v>
                </c:pt>
                <c:pt idx="66">
                  <c:v>0</c:v>
                </c:pt>
                <c:pt idx="67">
                  <c:v>13.378200697390024</c:v>
                </c:pt>
                <c:pt idx="68">
                  <c:v>13.323300581647592</c:v>
                </c:pt>
                <c:pt idx="69">
                  <c:v>13.128316376481292</c:v>
                </c:pt>
                <c:pt idx="70">
                  <c:v>0</c:v>
                </c:pt>
                <c:pt idx="71">
                  <c:v>13.478824686977303</c:v>
                </c:pt>
                <c:pt idx="72">
                  <c:v>13.548498745838748</c:v>
                </c:pt>
                <c:pt idx="73">
                  <c:v>0</c:v>
                </c:pt>
                <c:pt idx="74">
                  <c:v>0</c:v>
                </c:pt>
                <c:pt idx="75">
                  <c:v>13.597454941479226</c:v>
                </c:pt>
                <c:pt idx="76">
                  <c:v>14.3995300864086</c:v>
                </c:pt>
                <c:pt idx="77">
                  <c:v>13.708938600230526</c:v>
                </c:pt>
                <c:pt idx="78">
                  <c:v>13.322851663222318</c:v>
                </c:pt>
                <c:pt idx="79">
                  <c:v>0</c:v>
                </c:pt>
                <c:pt idx="80">
                  <c:v>13.613131153405099</c:v>
                </c:pt>
                <c:pt idx="81">
                  <c:v>0</c:v>
                </c:pt>
                <c:pt idx="82">
                  <c:v>0</c:v>
                </c:pt>
                <c:pt idx="83">
                  <c:v>13.346294282041345</c:v>
                </c:pt>
                <c:pt idx="84">
                  <c:v>13.283162096468228</c:v>
                </c:pt>
                <c:pt idx="85">
                  <c:v>0</c:v>
                </c:pt>
                <c:pt idx="86">
                  <c:v>13.325307291597429</c:v>
                </c:pt>
                <c:pt idx="87">
                  <c:v>0</c:v>
                </c:pt>
                <c:pt idx="88">
                  <c:v>13.522324883939993</c:v>
                </c:pt>
                <c:pt idx="89">
                  <c:v>0</c:v>
                </c:pt>
                <c:pt idx="90">
                  <c:v>13.299040720918807</c:v>
                </c:pt>
                <c:pt idx="91">
                  <c:v>0</c:v>
                </c:pt>
                <c:pt idx="92">
                  <c:v>13.861975351278828</c:v>
                </c:pt>
                <c:pt idx="93">
                  <c:v>13.045217326738262</c:v>
                </c:pt>
                <c:pt idx="94">
                  <c:v>0</c:v>
                </c:pt>
                <c:pt idx="95">
                  <c:v>14.125628120238449</c:v>
                </c:pt>
                <c:pt idx="96">
                  <c:v>0</c:v>
                </c:pt>
                <c:pt idx="97">
                  <c:v>13.621600498673748</c:v>
                </c:pt>
                <c:pt idx="98">
                  <c:v>13.541288993336137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13.509846763153154</c:v>
                </c:pt>
                <c:pt idx="103">
                  <c:v>0</c:v>
                </c:pt>
                <c:pt idx="104">
                  <c:v>0</c:v>
                </c:pt>
                <c:pt idx="105">
                  <c:v>13.636083503341714</c:v>
                </c:pt>
                <c:pt idx="106">
                  <c:v>13.375934163707072</c:v>
                </c:pt>
                <c:pt idx="107">
                  <c:v>13.201696110975341</c:v>
                </c:pt>
                <c:pt idx="108">
                  <c:v>0</c:v>
                </c:pt>
                <c:pt idx="109">
                  <c:v>13.400689059603588</c:v>
                </c:pt>
                <c:pt idx="110">
                  <c:v>13.181529182106503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-1.70063692882895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6-E656-4164-8FE5-ACD1239FF5B1}"/>
            </c:ext>
          </c:extLst>
        </c:ser>
        <c:ser>
          <c:idx val="55"/>
          <c:order val="55"/>
          <c:spPr>
            <a:solidFill>
              <a:schemeClr val="accent2"/>
            </a:solidFill>
            <a:ln/>
            <a:effectLst/>
            <a:sp3d/>
          </c:spPr>
          <c:val>
            <c:numRef>
              <c:f>'Cos1'!$BH$144:$BH$259</c:f>
              <c:numCache>
                <c:formatCode>General</c:formatCode>
                <c:ptCount val="116"/>
                <c:pt idx="0">
                  <c:v>13.108505151908789</c:v>
                </c:pt>
                <c:pt idx="1">
                  <c:v>0</c:v>
                </c:pt>
                <c:pt idx="2">
                  <c:v>14.16218774516155</c:v>
                </c:pt>
                <c:pt idx="3">
                  <c:v>13.513662324303166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13.774894892909529</c:v>
                </c:pt>
                <c:pt idx="8">
                  <c:v>0</c:v>
                </c:pt>
                <c:pt idx="9">
                  <c:v>13.832186584936593</c:v>
                </c:pt>
                <c:pt idx="10">
                  <c:v>13.6594189001075</c:v>
                </c:pt>
                <c:pt idx="11">
                  <c:v>13.554254686727448</c:v>
                </c:pt>
                <c:pt idx="12">
                  <c:v>0</c:v>
                </c:pt>
                <c:pt idx="13">
                  <c:v>13.703456894470799</c:v>
                </c:pt>
                <c:pt idx="14">
                  <c:v>13.270712600354896</c:v>
                </c:pt>
                <c:pt idx="15">
                  <c:v>0</c:v>
                </c:pt>
                <c:pt idx="16">
                  <c:v>13.202273023654431</c:v>
                </c:pt>
                <c:pt idx="17">
                  <c:v>13.428864217191187</c:v>
                </c:pt>
                <c:pt idx="18">
                  <c:v>0</c:v>
                </c:pt>
                <c:pt idx="19">
                  <c:v>13.284439758051684</c:v>
                </c:pt>
                <c:pt idx="20">
                  <c:v>0</c:v>
                </c:pt>
                <c:pt idx="21">
                  <c:v>13.782391992706097</c:v>
                </c:pt>
                <c:pt idx="22">
                  <c:v>0</c:v>
                </c:pt>
                <c:pt idx="23">
                  <c:v>13.42968608137466</c:v>
                </c:pt>
                <c:pt idx="24">
                  <c:v>0</c:v>
                </c:pt>
                <c:pt idx="25">
                  <c:v>13.680899095735128</c:v>
                </c:pt>
                <c:pt idx="26">
                  <c:v>13.655971634186136</c:v>
                </c:pt>
                <c:pt idx="27">
                  <c:v>13.701474295127204</c:v>
                </c:pt>
                <c:pt idx="28">
                  <c:v>14.182069248150457</c:v>
                </c:pt>
                <c:pt idx="29">
                  <c:v>13.190460566443477</c:v>
                </c:pt>
                <c:pt idx="30">
                  <c:v>13.312171007058835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13.869456731611391</c:v>
                </c:pt>
                <c:pt idx="35">
                  <c:v>0</c:v>
                </c:pt>
                <c:pt idx="36">
                  <c:v>13.616343682618167</c:v>
                </c:pt>
                <c:pt idx="37">
                  <c:v>0</c:v>
                </c:pt>
                <c:pt idx="38">
                  <c:v>13.634852958759172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13.774664017028584</c:v>
                </c:pt>
                <c:pt idx="45">
                  <c:v>14.468451459971865</c:v>
                </c:pt>
                <c:pt idx="46">
                  <c:v>14.639053473120013</c:v>
                </c:pt>
                <c:pt idx="47">
                  <c:v>14.795476804945366</c:v>
                </c:pt>
                <c:pt idx="48">
                  <c:v>14.580543518163008</c:v>
                </c:pt>
                <c:pt idx="49">
                  <c:v>14.496025541098595</c:v>
                </c:pt>
                <c:pt idx="50">
                  <c:v>14.787137644714004</c:v>
                </c:pt>
                <c:pt idx="51">
                  <c:v>14.778842314232417</c:v>
                </c:pt>
                <c:pt idx="52">
                  <c:v>14.845615472713151</c:v>
                </c:pt>
                <c:pt idx="53">
                  <c:v>14.700874114017411</c:v>
                </c:pt>
                <c:pt idx="54">
                  <c:v>14.580741986304822</c:v>
                </c:pt>
                <c:pt idx="55">
                  <c:v>14.695734211839664</c:v>
                </c:pt>
                <c:pt idx="56">
                  <c:v>14.742003981021885</c:v>
                </c:pt>
                <c:pt idx="57">
                  <c:v>14.505603036786614</c:v>
                </c:pt>
                <c:pt idx="58">
                  <c:v>14.442449978890563</c:v>
                </c:pt>
                <c:pt idx="59">
                  <c:v>14.177158311544057</c:v>
                </c:pt>
                <c:pt idx="60">
                  <c:v>0</c:v>
                </c:pt>
                <c:pt idx="61">
                  <c:v>12.976413031966816</c:v>
                </c:pt>
                <c:pt idx="62">
                  <c:v>0</c:v>
                </c:pt>
                <c:pt idx="63">
                  <c:v>0</c:v>
                </c:pt>
                <c:pt idx="64">
                  <c:v>13.42454272207485</c:v>
                </c:pt>
                <c:pt idx="65">
                  <c:v>13.569436532471274</c:v>
                </c:pt>
                <c:pt idx="66">
                  <c:v>13.769403914720284</c:v>
                </c:pt>
                <c:pt idx="67">
                  <c:v>0</c:v>
                </c:pt>
                <c:pt idx="68">
                  <c:v>13.37150101664237</c:v>
                </c:pt>
                <c:pt idx="69">
                  <c:v>13.449347242507432</c:v>
                </c:pt>
                <c:pt idx="70">
                  <c:v>0</c:v>
                </c:pt>
                <c:pt idx="71">
                  <c:v>13.213896105682796</c:v>
                </c:pt>
                <c:pt idx="72">
                  <c:v>0</c:v>
                </c:pt>
                <c:pt idx="73">
                  <c:v>13.567188754870116</c:v>
                </c:pt>
                <c:pt idx="74">
                  <c:v>13.32543971676162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13.327776677982163</c:v>
                </c:pt>
                <c:pt idx="83">
                  <c:v>0</c:v>
                </c:pt>
                <c:pt idx="84">
                  <c:v>0</c:v>
                </c:pt>
                <c:pt idx="85">
                  <c:v>13.423428566956847</c:v>
                </c:pt>
                <c:pt idx="86">
                  <c:v>13.091623525975876</c:v>
                </c:pt>
                <c:pt idx="87">
                  <c:v>13.054418267720642</c:v>
                </c:pt>
                <c:pt idx="88">
                  <c:v>13.379295544276355</c:v>
                </c:pt>
                <c:pt idx="89">
                  <c:v>13.530314982320531</c:v>
                </c:pt>
                <c:pt idx="90">
                  <c:v>0</c:v>
                </c:pt>
                <c:pt idx="91">
                  <c:v>13.648705844920043</c:v>
                </c:pt>
                <c:pt idx="92">
                  <c:v>13.568819860152784</c:v>
                </c:pt>
                <c:pt idx="93">
                  <c:v>14.194408877382665</c:v>
                </c:pt>
                <c:pt idx="94">
                  <c:v>0</c:v>
                </c:pt>
                <c:pt idx="95">
                  <c:v>13.926790917346789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13.7091715549843</c:v>
                </c:pt>
                <c:pt idx="101">
                  <c:v>13.155993207625217</c:v>
                </c:pt>
                <c:pt idx="102">
                  <c:v>13.446217852590042</c:v>
                </c:pt>
                <c:pt idx="103">
                  <c:v>14.077075793999576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13.241760586787111</c:v>
                </c:pt>
                <c:pt idx="109">
                  <c:v>13.266931039101062</c:v>
                </c:pt>
                <c:pt idx="110">
                  <c:v>13.298310415010342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-1.7063555718547214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7-E656-4164-8FE5-ACD1239FF5B1}"/>
            </c:ext>
          </c:extLst>
        </c:ser>
        <c:ser>
          <c:idx val="56"/>
          <c:order val="56"/>
          <c:spPr>
            <a:solidFill>
              <a:schemeClr val="accent3"/>
            </a:solidFill>
            <a:ln/>
            <a:effectLst/>
            <a:sp3d/>
          </c:spPr>
          <c:val>
            <c:numRef>
              <c:f>'Cos1'!$BI$144:$BI$259</c:f>
              <c:numCache>
                <c:formatCode>General</c:formatCode>
                <c:ptCount val="116"/>
                <c:pt idx="0">
                  <c:v>13.433323312890577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13.339541868499939</c:v>
                </c:pt>
                <c:pt idx="5">
                  <c:v>13.477698482609078</c:v>
                </c:pt>
                <c:pt idx="6">
                  <c:v>13.36867264973219</c:v>
                </c:pt>
                <c:pt idx="7">
                  <c:v>13.251984787809729</c:v>
                </c:pt>
                <c:pt idx="8">
                  <c:v>0</c:v>
                </c:pt>
                <c:pt idx="9">
                  <c:v>13.250337039259447</c:v>
                </c:pt>
                <c:pt idx="10">
                  <c:v>13.567763687447231</c:v>
                </c:pt>
                <c:pt idx="11">
                  <c:v>0</c:v>
                </c:pt>
                <c:pt idx="12">
                  <c:v>13.198177173870748</c:v>
                </c:pt>
                <c:pt idx="13">
                  <c:v>13.461400972145949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13.744469012773902</c:v>
                </c:pt>
                <c:pt idx="18">
                  <c:v>13.437546840444073</c:v>
                </c:pt>
                <c:pt idx="19">
                  <c:v>0</c:v>
                </c:pt>
                <c:pt idx="20">
                  <c:v>13.204438800614426</c:v>
                </c:pt>
                <c:pt idx="21">
                  <c:v>14.013764906598775</c:v>
                </c:pt>
                <c:pt idx="22">
                  <c:v>13.196079418646967</c:v>
                </c:pt>
                <c:pt idx="23">
                  <c:v>13.497878112149749</c:v>
                </c:pt>
                <c:pt idx="24">
                  <c:v>0</c:v>
                </c:pt>
                <c:pt idx="25">
                  <c:v>0</c:v>
                </c:pt>
                <c:pt idx="26">
                  <c:v>13.534484920497947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13.319895819234743</c:v>
                </c:pt>
                <c:pt idx="32">
                  <c:v>0</c:v>
                </c:pt>
                <c:pt idx="33">
                  <c:v>0</c:v>
                </c:pt>
                <c:pt idx="34">
                  <c:v>13.261599465275038</c:v>
                </c:pt>
                <c:pt idx="35">
                  <c:v>13.928459352939273</c:v>
                </c:pt>
                <c:pt idx="36">
                  <c:v>13.315371991774205</c:v>
                </c:pt>
                <c:pt idx="37">
                  <c:v>0</c:v>
                </c:pt>
                <c:pt idx="38">
                  <c:v>0</c:v>
                </c:pt>
                <c:pt idx="39">
                  <c:v>13.715176144064127</c:v>
                </c:pt>
                <c:pt idx="40">
                  <c:v>0</c:v>
                </c:pt>
                <c:pt idx="41">
                  <c:v>13.706232022445493</c:v>
                </c:pt>
                <c:pt idx="42">
                  <c:v>13.392027412923055</c:v>
                </c:pt>
                <c:pt idx="43">
                  <c:v>13.556063573091105</c:v>
                </c:pt>
                <c:pt idx="44">
                  <c:v>14.073465396362907</c:v>
                </c:pt>
                <c:pt idx="45">
                  <c:v>14.452288729545606</c:v>
                </c:pt>
                <c:pt idx="46">
                  <c:v>14.751760488155936</c:v>
                </c:pt>
                <c:pt idx="47">
                  <c:v>14.828541641508879</c:v>
                </c:pt>
                <c:pt idx="48">
                  <c:v>14.64314411911484</c:v>
                </c:pt>
                <c:pt idx="49">
                  <c:v>14.751134700164256</c:v>
                </c:pt>
                <c:pt idx="50">
                  <c:v>14.746661049648074</c:v>
                </c:pt>
                <c:pt idx="51">
                  <c:v>14.709509944147486</c:v>
                </c:pt>
                <c:pt idx="52">
                  <c:v>14.505564396044848</c:v>
                </c:pt>
                <c:pt idx="53">
                  <c:v>14.840356118356405</c:v>
                </c:pt>
                <c:pt idx="54">
                  <c:v>14.724674745640861</c:v>
                </c:pt>
                <c:pt idx="55">
                  <c:v>14.663710345992069</c:v>
                </c:pt>
                <c:pt idx="56">
                  <c:v>14.841819491274235</c:v>
                </c:pt>
                <c:pt idx="57">
                  <c:v>14.693752882738821</c:v>
                </c:pt>
                <c:pt idx="58">
                  <c:v>14.366193140639991</c:v>
                </c:pt>
                <c:pt idx="59">
                  <c:v>14.077292306024921</c:v>
                </c:pt>
                <c:pt idx="60">
                  <c:v>0</c:v>
                </c:pt>
                <c:pt idx="61">
                  <c:v>14.037475104327649</c:v>
                </c:pt>
                <c:pt idx="62">
                  <c:v>13.717661767105858</c:v>
                </c:pt>
                <c:pt idx="63">
                  <c:v>13.388358787604618</c:v>
                </c:pt>
                <c:pt idx="64">
                  <c:v>13.523672994614332</c:v>
                </c:pt>
                <c:pt idx="65">
                  <c:v>13.330469578633986</c:v>
                </c:pt>
                <c:pt idx="66">
                  <c:v>0</c:v>
                </c:pt>
                <c:pt idx="67">
                  <c:v>13.795240960788279</c:v>
                </c:pt>
                <c:pt idx="68">
                  <c:v>0</c:v>
                </c:pt>
                <c:pt idx="69">
                  <c:v>13.182004989779694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13.061573476578074</c:v>
                </c:pt>
                <c:pt idx="74">
                  <c:v>13.17559935923431</c:v>
                </c:pt>
                <c:pt idx="75">
                  <c:v>0</c:v>
                </c:pt>
                <c:pt idx="76">
                  <c:v>13.291062338231063</c:v>
                </c:pt>
                <c:pt idx="77">
                  <c:v>0</c:v>
                </c:pt>
                <c:pt idx="78">
                  <c:v>0</c:v>
                </c:pt>
                <c:pt idx="79">
                  <c:v>14.030840480211777</c:v>
                </c:pt>
                <c:pt idx="80">
                  <c:v>13.874773665239186</c:v>
                </c:pt>
                <c:pt idx="81">
                  <c:v>0</c:v>
                </c:pt>
                <c:pt idx="82">
                  <c:v>0</c:v>
                </c:pt>
                <c:pt idx="83">
                  <c:v>13.734625837005476</c:v>
                </c:pt>
                <c:pt idx="84">
                  <c:v>0</c:v>
                </c:pt>
                <c:pt idx="85">
                  <c:v>13.66629422382557</c:v>
                </c:pt>
                <c:pt idx="86">
                  <c:v>13.294554398831046</c:v>
                </c:pt>
                <c:pt idx="87">
                  <c:v>13.330907654600114</c:v>
                </c:pt>
                <c:pt idx="88">
                  <c:v>14.280595441356539</c:v>
                </c:pt>
                <c:pt idx="89">
                  <c:v>0</c:v>
                </c:pt>
                <c:pt idx="90">
                  <c:v>13.993567380853685</c:v>
                </c:pt>
                <c:pt idx="91">
                  <c:v>13.963723150416751</c:v>
                </c:pt>
                <c:pt idx="92">
                  <c:v>12.943976275904342</c:v>
                </c:pt>
                <c:pt idx="93">
                  <c:v>0</c:v>
                </c:pt>
                <c:pt idx="94">
                  <c:v>13.115884978909365</c:v>
                </c:pt>
                <c:pt idx="95">
                  <c:v>13.790276365433542</c:v>
                </c:pt>
                <c:pt idx="96">
                  <c:v>0</c:v>
                </c:pt>
                <c:pt idx="97">
                  <c:v>13.608792839470317</c:v>
                </c:pt>
                <c:pt idx="98">
                  <c:v>13.285693426618201</c:v>
                </c:pt>
                <c:pt idx="99">
                  <c:v>14.313926246675676</c:v>
                </c:pt>
                <c:pt idx="100">
                  <c:v>0</c:v>
                </c:pt>
                <c:pt idx="101">
                  <c:v>13.799226790763081</c:v>
                </c:pt>
                <c:pt idx="102">
                  <c:v>0</c:v>
                </c:pt>
                <c:pt idx="103">
                  <c:v>13.470222265718753</c:v>
                </c:pt>
                <c:pt idx="104">
                  <c:v>0</c:v>
                </c:pt>
                <c:pt idx="105">
                  <c:v>13.116596786879153</c:v>
                </c:pt>
                <c:pt idx="106">
                  <c:v>13.135497114869734</c:v>
                </c:pt>
                <c:pt idx="107">
                  <c:v>14.010646744792858</c:v>
                </c:pt>
                <c:pt idx="108">
                  <c:v>13.690700100832636</c:v>
                </c:pt>
                <c:pt idx="109">
                  <c:v>0</c:v>
                </c:pt>
                <c:pt idx="110">
                  <c:v>0</c:v>
                </c:pt>
                <c:pt idx="111">
                  <c:v>15.83532840278775</c:v>
                </c:pt>
                <c:pt idx="112">
                  <c:v>0</c:v>
                </c:pt>
                <c:pt idx="113">
                  <c:v>0</c:v>
                </c:pt>
                <c:pt idx="114">
                  <c:v>-1.6957252734800394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8-E656-4164-8FE5-ACD1239FF5B1}"/>
            </c:ext>
          </c:extLst>
        </c:ser>
        <c:ser>
          <c:idx val="57"/>
          <c:order val="57"/>
          <c:spPr>
            <a:solidFill>
              <a:schemeClr val="accent4"/>
            </a:solidFill>
            <a:ln/>
            <a:effectLst/>
            <a:sp3d/>
          </c:spPr>
          <c:val>
            <c:numRef>
              <c:f>'Cos1'!$BJ$144:$BJ$259</c:f>
              <c:numCache>
                <c:formatCode>General</c:formatCode>
                <c:ptCount val="116"/>
                <c:pt idx="0">
                  <c:v>0</c:v>
                </c:pt>
                <c:pt idx="1">
                  <c:v>13.167997934456769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13.342808439317213</c:v>
                </c:pt>
                <c:pt idx="8">
                  <c:v>0</c:v>
                </c:pt>
                <c:pt idx="9">
                  <c:v>13.106259079885572</c:v>
                </c:pt>
                <c:pt idx="10">
                  <c:v>0</c:v>
                </c:pt>
                <c:pt idx="11">
                  <c:v>13.488308826085916</c:v>
                </c:pt>
                <c:pt idx="12">
                  <c:v>13.35378932687502</c:v>
                </c:pt>
                <c:pt idx="13">
                  <c:v>0</c:v>
                </c:pt>
                <c:pt idx="14">
                  <c:v>13.081040924917316</c:v>
                </c:pt>
                <c:pt idx="15">
                  <c:v>13.509092926459601</c:v>
                </c:pt>
                <c:pt idx="16">
                  <c:v>13.310886525093116</c:v>
                </c:pt>
                <c:pt idx="17">
                  <c:v>13.395256480886022</c:v>
                </c:pt>
                <c:pt idx="18">
                  <c:v>0</c:v>
                </c:pt>
                <c:pt idx="19">
                  <c:v>0</c:v>
                </c:pt>
                <c:pt idx="20">
                  <c:v>13.793028654385919</c:v>
                </c:pt>
                <c:pt idx="21">
                  <c:v>0</c:v>
                </c:pt>
                <c:pt idx="22">
                  <c:v>13.599384656958113</c:v>
                </c:pt>
                <c:pt idx="23">
                  <c:v>0</c:v>
                </c:pt>
                <c:pt idx="24">
                  <c:v>13.498480102344256</c:v>
                </c:pt>
                <c:pt idx="25">
                  <c:v>0</c:v>
                </c:pt>
                <c:pt idx="26">
                  <c:v>13.251214668095857</c:v>
                </c:pt>
                <c:pt idx="27">
                  <c:v>0</c:v>
                </c:pt>
                <c:pt idx="28">
                  <c:v>14.852574527792143</c:v>
                </c:pt>
                <c:pt idx="29">
                  <c:v>13.16619736200796</c:v>
                </c:pt>
                <c:pt idx="30">
                  <c:v>0</c:v>
                </c:pt>
                <c:pt idx="31">
                  <c:v>13.091358622164607</c:v>
                </c:pt>
                <c:pt idx="32">
                  <c:v>13.405196901637161</c:v>
                </c:pt>
                <c:pt idx="33">
                  <c:v>13.077061065079521</c:v>
                </c:pt>
                <c:pt idx="34">
                  <c:v>13.176356097921998</c:v>
                </c:pt>
                <c:pt idx="35">
                  <c:v>13.337309478746697</c:v>
                </c:pt>
                <c:pt idx="36">
                  <c:v>0</c:v>
                </c:pt>
                <c:pt idx="37">
                  <c:v>0</c:v>
                </c:pt>
                <c:pt idx="38">
                  <c:v>13.363603519527622</c:v>
                </c:pt>
                <c:pt idx="39">
                  <c:v>12.85986211859767</c:v>
                </c:pt>
                <c:pt idx="40">
                  <c:v>0</c:v>
                </c:pt>
                <c:pt idx="41">
                  <c:v>13.668459069577681</c:v>
                </c:pt>
                <c:pt idx="42">
                  <c:v>13.218812430619057</c:v>
                </c:pt>
                <c:pt idx="43">
                  <c:v>13.073926102310892</c:v>
                </c:pt>
                <c:pt idx="44">
                  <c:v>14.121808433700537</c:v>
                </c:pt>
                <c:pt idx="45">
                  <c:v>14.201515924485086</c:v>
                </c:pt>
                <c:pt idx="46">
                  <c:v>14.542015191510758</c:v>
                </c:pt>
                <c:pt idx="47">
                  <c:v>14.764478388833799</c:v>
                </c:pt>
                <c:pt idx="48">
                  <c:v>14.885874097076007</c:v>
                </c:pt>
                <c:pt idx="49">
                  <c:v>14.757904432675549</c:v>
                </c:pt>
                <c:pt idx="50">
                  <c:v>14.630204059081494</c:v>
                </c:pt>
                <c:pt idx="51">
                  <c:v>14.607811963066839</c:v>
                </c:pt>
                <c:pt idx="52">
                  <c:v>14.782525295302911</c:v>
                </c:pt>
                <c:pt idx="53">
                  <c:v>14.851393815234012</c:v>
                </c:pt>
                <c:pt idx="54">
                  <c:v>14.738449560216376</c:v>
                </c:pt>
                <c:pt idx="55">
                  <c:v>14.567294627847922</c:v>
                </c:pt>
                <c:pt idx="56">
                  <c:v>14.683120916078291</c:v>
                </c:pt>
                <c:pt idx="57">
                  <c:v>14.579448603548412</c:v>
                </c:pt>
                <c:pt idx="58">
                  <c:v>14.57654808046291</c:v>
                </c:pt>
                <c:pt idx="59">
                  <c:v>14.468770339877452</c:v>
                </c:pt>
                <c:pt idx="60">
                  <c:v>13.932059059039386</c:v>
                </c:pt>
                <c:pt idx="61">
                  <c:v>0</c:v>
                </c:pt>
                <c:pt idx="62">
                  <c:v>13.800963017215308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13.588674433261319</c:v>
                </c:pt>
                <c:pt idx="67">
                  <c:v>13.539496382796306</c:v>
                </c:pt>
                <c:pt idx="68">
                  <c:v>13.680748304934671</c:v>
                </c:pt>
                <c:pt idx="69">
                  <c:v>0</c:v>
                </c:pt>
                <c:pt idx="70">
                  <c:v>0</c:v>
                </c:pt>
                <c:pt idx="71">
                  <c:v>13.682535404788691</c:v>
                </c:pt>
                <c:pt idx="72">
                  <c:v>14.248936478396759</c:v>
                </c:pt>
                <c:pt idx="73">
                  <c:v>13.08398931583088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13.993659272713847</c:v>
                </c:pt>
                <c:pt idx="78">
                  <c:v>13.439203965662237</c:v>
                </c:pt>
                <c:pt idx="79">
                  <c:v>0</c:v>
                </c:pt>
                <c:pt idx="80">
                  <c:v>13.242983448233613</c:v>
                </c:pt>
                <c:pt idx="81">
                  <c:v>0</c:v>
                </c:pt>
                <c:pt idx="82">
                  <c:v>0</c:v>
                </c:pt>
                <c:pt idx="83">
                  <c:v>13.393427781336047</c:v>
                </c:pt>
                <c:pt idx="84">
                  <c:v>0</c:v>
                </c:pt>
                <c:pt idx="85">
                  <c:v>13.185057446395879</c:v>
                </c:pt>
                <c:pt idx="86">
                  <c:v>0</c:v>
                </c:pt>
                <c:pt idx="87">
                  <c:v>0</c:v>
                </c:pt>
                <c:pt idx="88">
                  <c:v>13.543523594276177</c:v>
                </c:pt>
                <c:pt idx="89">
                  <c:v>12.852165443228744</c:v>
                </c:pt>
                <c:pt idx="90">
                  <c:v>13.520428505519567</c:v>
                </c:pt>
                <c:pt idx="91">
                  <c:v>0</c:v>
                </c:pt>
                <c:pt idx="92">
                  <c:v>14.203819944410474</c:v>
                </c:pt>
                <c:pt idx="93">
                  <c:v>13.13764902758191</c:v>
                </c:pt>
                <c:pt idx="94">
                  <c:v>13.708162456279799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13.639652804158656</c:v>
                </c:pt>
                <c:pt idx="99">
                  <c:v>13.425878878306747</c:v>
                </c:pt>
                <c:pt idx="100">
                  <c:v>13.215386377139993</c:v>
                </c:pt>
                <c:pt idx="101">
                  <c:v>13.214111020205086</c:v>
                </c:pt>
                <c:pt idx="102">
                  <c:v>0</c:v>
                </c:pt>
                <c:pt idx="103">
                  <c:v>13.444741763291535</c:v>
                </c:pt>
                <c:pt idx="104">
                  <c:v>13.790178160963848</c:v>
                </c:pt>
                <c:pt idx="105">
                  <c:v>13.715243917468101</c:v>
                </c:pt>
                <c:pt idx="106">
                  <c:v>13.177344559959625</c:v>
                </c:pt>
                <c:pt idx="107">
                  <c:v>13.380685991719579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-1.7043889911999164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9-E656-4164-8FE5-ACD1239FF5B1}"/>
            </c:ext>
          </c:extLst>
        </c:ser>
        <c:ser>
          <c:idx val="58"/>
          <c:order val="58"/>
          <c:spPr>
            <a:solidFill>
              <a:schemeClr val="accent5"/>
            </a:solidFill>
            <a:ln/>
            <a:effectLst/>
            <a:sp3d/>
          </c:spPr>
          <c:val>
            <c:numRef>
              <c:f>'Cos1'!$BK$144:$BK$259</c:f>
              <c:numCache>
                <c:formatCode>General</c:formatCode>
                <c:ptCount val="116"/>
                <c:pt idx="0">
                  <c:v>13.517954919620093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13.687683210913937</c:v>
                </c:pt>
                <c:pt idx="6">
                  <c:v>0</c:v>
                </c:pt>
                <c:pt idx="7">
                  <c:v>13.151502386382917</c:v>
                </c:pt>
                <c:pt idx="8">
                  <c:v>13.829675177031946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13.636941011179408</c:v>
                </c:pt>
                <c:pt idx="14">
                  <c:v>14.004232785873596</c:v>
                </c:pt>
                <c:pt idx="15">
                  <c:v>13.668609995830984</c:v>
                </c:pt>
                <c:pt idx="16">
                  <c:v>0</c:v>
                </c:pt>
                <c:pt idx="17">
                  <c:v>0</c:v>
                </c:pt>
                <c:pt idx="18">
                  <c:v>13.577383212642784</c:v>
                </c:pt>
                <c:pt idx="19">
                  <c:v>13.876324957202993</c:v>
                </c:pt>
                <c:pt idx="20">
                  <c:v>13.362290166393517</c:v>
                </c:pt>
                <c:pt idx="21">
                  <c:v>14.483959389936311</c:v>
                </c:pt>
                <c:pt idx="22">
                  <c:v>0</c:v>
                </c:pt>
                <c:pt idx="23">
                  <c:v>13.587370802824294</c:v>
                </c:pt>
                <c:pt idx="24">
                  <c:v>12.939710150472399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13.823876059054884</c:v>
                </c:pt>
                <c:pt idx="29">
                  <c:v>0</c:v>
                </c:pt>
                <c:pt idx="30">
                  <c:v>13.28797854580815</c:v>
                </c:pt>
                <c:pt idx="31">
                  <c:v>12.861099899085021</c:v>
                </c:pt>
                <c:pt idx="32">
                  <c:v>0</c:v>
                </c:pt>
                <c:pt idx="33">
                  <c:v>13.062220862093726</c:v>
                </c:pt>
                <c:pt idx="34">
                  <c:v>12.947486167376651</c:v>
                </c:pt>
                <c:pt idx="35">
                  <c:v>13.242331435411455</c:v>
                </c:pt>
                <c:pt idx="36">
                  <c:v>13.238650681945524</c:v>
                </c:pt>
                <c:pt idx="37">
                  <c:v>13.205203010160243</c:v>
                </c:pt>
                <c:pt idx="38">
                  <c:v>14.450860847687801</c:v>
                </c:pt>
                <c:pt idx="39">
                  <c:v>13.807987351639605</c:v>
                </c:pt>
                <c:pt idx="40">
                  <c:v>13.774586301329268</c:v>
                </c:pt>
                <c:pt idx="41">
                  <c:v>13.898718601320221</c:v>
                </c:pt>
                <c:pt idx="42">
                  <c:v>0</c:v>
                </c:pt>
                <c:pt idx="43">
                  <c:v>0</c:v>
                </c:pt>
                <c:pt idx="44">
                  <c:v>13.635450570274813</c:v>
                </c:pt>
                <c:pt idx="45">
                  <c:v>14.232908480735498</c:v>
                </c:pt>
                <c:pt idx="46">
                  <c:v>14.653129989983773</c:v>
                </c:pt>
                <c:pt idx="47">
                  <c:v>14.931652090125702</c:v>
                </c:pt>
                <c:pt idx="48">
                  <c:v>14.842401402440846</c:v>
                </c:pt>
                <c:pt idx="49">
                  <c:v>14.650731409134799</c:v>
                </c:pt>
                <c:pt idx="50">
                  <c:v>14.644276067929567</c:v>
                </c:pt>
                <c:pt idx="51">
                  <c:v>14.692381984210886</c:v>
                </c:pt>
                <c:pt idx="52">
                  <c:v>14.830248541327798</c:v>
                </c:pt>
                <c:pt idx="53">
                  <c:v>14.902775280930248</c:v>
                </c:pt>
                <c:pt idx="54">
                  <c:v>14.680598820941576</c:v>
                </c:pt>
                <c:pt idx="55">
                  <c:v>14.843775773924943</c:v>
                </c:pt>
                <c:pt idx="56">
                  <c:v>14.744295330654072</c:v>
                </c:pt>
                <c:pt idx="57">
                  <c:v>14.605439731979343</c:v>
                </c:pt>
                <c:pt idx="58">
                  <c:v>14.372969046380215</c:v>
                </c:pt>
                <c:pt idx="59">
                  <c:v>14.243608460959356</c:v>
                </c:pt>
                <c:pt idx="60">
                  <c:v>13.842161610808814</c:v>
                </c:pt>
                <c:pt idx="61">
                  <c:v>13.575075791737348</c:v>
                </c:pt>
                <c:pt idx="62">
                  <c:v>13.514947995653957</c:v>
                </c:pt>
                <c:pt idx="63">
                  <c:v>13.197826185437515</c:v>
                </c:pt>
                <c:pt idx="64">
                  <c:v>13.913605923855208</c:v>
                </c:pt>
                <c:pt idx="65">
                  <c:v>13.598209783100824</c:v>
                </c:pt>
                <c:pt idx="66">
                  <c:v>0</c:v>
                </c:pt>
                <c:pt idx="67">
                  <c:v>13.332909867983462</c:v>
                </c:pt>
                <c:pt idx="68">
                  <c:v>13.435231017476699</c:v>
                </c:pt>
                <c:pt idx="69">
                  <c:v>13.442816726087601</c:v>
                </c:pt>
                <c:pt idx="70">
                  <c:v>0</c:v>
                </c:pt>
                <c:pt idx="71">
                  <c:v>0</c:v>
                </c:pt>
                <c:pt idx="72">
                  <c:v>13.888877287551438</c:v>
                </c:pt>
                <c:pt idx="73">
                  <c:v>13.950500185156356</c:v>
                </c:pt>
                <c:pt idx="74">
                  <c:v>0</c:v>
                </c:pt>
                <c:pt idx="75">
                  <c:v>13.283352119606317</c:v>
                </c:pt>
                <c:pt idx="76">
                  <c:v>13.56556567165886</c:v>
                </c:pt>
                <c:pt idx="77">
                  <c:v>0</c:v>
                </c:pt>
                <c:pt idx="78">
                  <c:v>0</c:v>
                </c:pt>
                <c:pt idx="79">
                  <c:v>13.407754505720135</c:v>
                </c:pt>
                <c:pt idx="80">
                  <c:v>0</c:v>
                </c:pt>
                <c:pt idx="81">
                  <c:v>13.236925031189328</c:v>
                </c:pt>
                <c:pt idx="82">
                  <c:v>13.455913280585486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13.275264121008489</c:v>
                </c:pt>
                <c:pt idx="87">
                  <c:v>13.636583169910992</c:v>
                </c:pt>
                <c:pt idx="88">
                  <c:v>13.867331049641804</c:v>
                </c:pt>
                <c:pt idx="89">
                  <c:v>0</c:v>
                </c:pt>
                <c:pt idx="90">
                  <c:v>0</c:v>
                </c:pt>
                <c:pt idx="91">
                  <c:v>13.635379684629008</c:v>
                </c:pt>
                <c:pt idx="92">
                  <c:v>13.246288029888877</c:v>
                </c:pt>
                <c:pt idx="93">
                  <c:v>0</c:v>
                </c:pt>
                <c:pt idx="94">
                  <c:v>0</c:v>
                </c:pt>
                <c:pt idx="95">
                  <c:v>12.930564207170089</c:v>
                </c:pt>
                <c:pt idx="96">
                  <c:v>13.131875187972593</c:v>
                </c:pt>
                <c:pt idx="97">
                  <c:v>0</c:v>
                </c:pt>
                <c:pt idx="98">
                  <c:v>13.806573036139641</c:v>
                </c:pt>
                <c:pt idx="99">
                  <c:v>0</c:v>
                </c:pt>
                <c:pt idx="100">
                  <c:v>0</c:v>
                </c:pt>
                <c:pt idx="101">
                  <c:v>13.724446276263246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13.45254616961101</c:v>
                </c:pt>
                <c:pt idx="110">
                  <c:v>13.9848759590861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-1.6929977471422801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A-E656-4164-8FE5-ACD1239FF5B1}"/>
            </c:ext>
          </c:extLst>
        </c:ser>
        <c:ser>
          <c:idx val="59"/>
          <c:order val="59"/>
          <c:spPr>
            <a:solidFill>
              <a:schemeClr val="accent6"/>
            </a:solidFill>
            <a:ln/>
            <a:effectLst/>
            <a:sp3d/>
          </c:spPr>
          <c:val>
            <c:numRef>
              <c:f>'Cos1'!$BL$144:$BL$259</c:f>
              <c:numCache>
                <c:formatCode>General</c:formatCode>
                <c:ptCount val="116"/>
                <c:pt idx="0">
                  <c:v>13.270635753858203</c:v>
                </c:pt>
                <c:pt idx="1">
                  <c:v>0</c:v>
                </c:pt>
                <c:pt idx="2">
                  <c:v>13.769211110159622</c:v>
                </c:pt>
                <c:pt idx="3">
                  <c:v>0</c:v>
                </c:pt>
                <c:pt idx="4">
                  <c:v>14.345968394918163</c:v>
                </c:pt>
                <c:pt idx="5">
                  <c:v>13.782865891055884</c:v>
                </c:pt>
                <c:pt idx="6">
                  <c:v>0</c:v>
                </c:pt>
                <c:pt idx="7">
                  <c:v>0</c:v>
                </c:pt>
                <c:pt idx="8">
                  <c:v>14.34334950209931</c:v>
                </c:pt>
                <c:pt idx="9">
                  <c:v>13.384287987217734</c:v>
                </c:pt>
                <c:pt idx="10">
                  <c:v>0</c:v>
                </c:pt>
                <c:pt idx="11">
                  <c:v>13.584110628185448</c:v>
                </c:pt>
                <c:pt idx="12">
                  <c:v>0</c:v>
                </c:pt>
                <c:pt idx="13">
                  <c:v>13.485891704657416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13.595073295320169</c:v>
                </c:pt>
                <c:pt idx="18">
                  <c:v>13.499058550237008</c:v>
                </c:pt>
                <c:pt idx="19">
                  <c:v>14.326497666934081</c:v>
                </c:pt>
                <c:pt idx="20">
                  <c:v>0</c:v>
                </c:pt>
                <c:pt idx="21">
                  <c:v>13.465082310888686</c:v>
                </c:pt>
                <c:pt idx="22">
                  <c:v>13.287199120211756</c:v>
                </c:pt>
                <c:pt idx="23">
                  <c:v>0</c:v>
                </c:pt>
                <c:pt idx="24">
                  <c:v>13.651721775758356</c:v>
                </c:pt>
                <c:pt idx="25">
                  <c:v>13.7372952386223</c:v>
                </c:pt>
                <c:pt idx="26">
                  <c:v>13.399885626245666</c:v>
                </c:pt>
                <c:pt idx="27">
                  <c:v>0</c:v>
                </c:pt>
                <c:pt idx="28">
                  <c:v>13.819436335626039</c:v>
                </c:pt>
                <c:pt idx="29">
                  <c:v>0</c:v>
                </c:pt>
                <c:pt idx="30">
                  <c:v>0</c:v>
                </c:pt>
                <c:pt idx="31">
                  <c:v>12.934251186507895</c:v>
                </c:pt>
                <c:pt idx="32">
                  <c:v>0</c:v>
                </c:pt>
                <c:pt idx="33">
                  <c:v>13.322721544959929</c:v>
                </c:pt>
                <c:pt idx="34">
                  <c:v>0</c:v>
                </c:pt>
                <c:pt idx="35">
                  <c:v>13.146605497052693</c:v>
                </c:pt>
                <c:pt idx="36">
                  <c:v>0</c:v>
                </c:pt>
                <c:pt idx="37">
                  <c:v>13.561627825476542</c:v>
                </c:pt>
                <c:pt idx="38">
                  <c:v>13.223743778917475</c:v>
                </c:pt>
                <c:pt idx="39">
                  <c:v>13.44147754122692</c:v>
                </c:pt>
                <c:pt idx="40">
                  <c:v>13.754660563758414</c:v>
                </c:pt>
                <c:pt idx="41">
                  <c:v>13.923501513112914</c:v>
                </c:pt>
                <c:pt idx="42">
                  <c:v>13.760410042517675</c:v>
                </c:pt>
                <c:pt idx="43">
                  <c:v>0</c:v>
                </c:pt>
                <c:pt idx="44">
                  <c:v>0</c:v>
                </c:pt>
                <c:pt idx="45">
                  <c:v>14.35557985462715</c:v>
                </c:pt>
                <c:pt idx="46">
                  <c:v>14.410355383434471</c:v>
                </c:pt>
                <c:pt idx="47">
                  <c:v>14.672240135372842</c:v>
                </c:pt>
                <c:pt idx="48">
                  <c:v>14.82989112068074</c:v>
                </c:pt>
                <c:pt idx="49">
                  <c:v>14.617443850250439</c:v>
                </c:pt>
                <c:pt idx="50">
                  <c:v>14.630315472798463</c:v>
                </c:pt>
                <c:pt idx="51">
                  <c:v>14.624729570229675</c:v>
                </c:pt>
                <c:pt idx="52">
                  <c:v>14.741894229787791</c:v>
                </c:pt>
                <c:pt idx="53">
                  <c:v>14.748395818219322</c:v>
                </c:pt>
                <c:pt idx="54">
                  <c:v>14.65067462367317</c:v>
                </c:pt>
                <c:pt idx="55">
                  <c:v>14.816865770736637</c:v>
                </c:pt>
                <c:pt idx="56">
                  <c:v>14.674866190644288</c:v>
                </c:pt>
                <c:pt idx="57">
                  <c:v>14.726051612560054</c:v>
                </c:pt>
                <c:pt idx="58">
                  <c:v>14.814313867210489</c:v>
                </c:pt>
                <c:pt idx="59">
                  <c:v>14.504982335441378</c:v>
                </c:pt>
                <c:pt idx="60">
                  <c:v>14.069228586093177</c:v>
                </c:pt>
                <c:pt idx="61">
                  <c:v>0</c:v>
                </c:pt>
                <c:pt idx="62">
                  <c:v>0</c:v>
                </c:pt>
                <c:pt idx="63">
                  <c:v>13.215624346725072</c:v>
                </c:pt>
                <c:pt idx="64">
                  <c:v>13.686435160445594</c:v>
                </c:pt>
                <c:pt idx="65">
                  <c:v>13.521329680415397</c:v>
                </c:pt>
                <c:pt idx="66">
                  <c:v>13.702041306603578</c:v>
                </c:pt>
                <c:pt idx="67">
                  <c:v>13.326276448657653</c:v>
                </c:pt>
                <c:pt idx="68">
                  <c:v>13.487393642963667</c:v>
                </c:pt>
                <c:pt idx="69">
                  <c:v>13.720000446659856</c:v>
                </c:pt>
                <c:pt idx="70">
                  <c:v>13.750195482128282</c:v>
                </c:pt>
                <c:pt idx="71">
                  <c:v>13.322541793721392</c:v>
                </c:pt>
                <c:pt idx="72">
                  <c:v>0</c:v>
                </c:pt>
                <c:pt idx="73">
                  <c:v>13.074848243874554</c:v>
                </c:pt>
                <c:pt idx="74">
                  <c:v>13.278168051718557</c:v>
                </c:pt>
                <c:pt idx="75">
                  <c:v>0</c:v>
                </c:pt>
                <c:pt idx="76">
                  <c:v>13.130046556637586</c:v>
                </c:pt>
                <c:pt idx="77">
                  <c:v>0</c:v>
                </c:pt>
                <c:pt idx="78">
                  <c:v>12.959189790682897</c:v>
                </c:pt>
                <c:pt idx="79">
                  <c:v>13.333043021242469</c:v>
                </c:pt>
                <c:pt idx="80">
                  <c:v>0</c:v>
                </c:pt>
                <c:pt idx="81">
                  <c:v>0</c:v>
                </c:pt>
                <c:pt idx="82">
                  <c:v>12.989503433706414</c:v>
                </c:pt>
                <c:pt idx="83">
                  <c:v>0</c:v>
                </c:pt>
                <c:pt idx="84">
                  <c:v>13.356882122336417</c:v>
                </c:pt>
                <c:pt idx="85">
                  <c:v>0</c:v>
                </c:pt>
                <c:pt idx="86">
                  <c:v>13.352208574998578</c:v>
                </c:pt>
                <c:pt idx="87">
                  <c:v>0</c:v>
                </c:pt>
                <c:pt idx="88">
                  <c:v>13.891467764262819</c:v>
                </c:pt>
                <c:pt idx="89">
                  <c:v>0</c:v>
                </c:pt>
                <c:pt idx="90">
                  <c:v>13.545154901129459</c:v>
                </c:pt>
                <c:pt idx="91">
                  <c:v>0</c:v>
                </c:pt>
                <c:pt idx="92">
                  <c:v>0</c:v>
                </c:pt>
                <c:pt idx="93">
                  <c:v>13.224575790730416</c:v>
                </c:pt>
                <c:pt idx="94">
                  <c:v>12.981554735016068</c:v>
                </c:pt>
                <c:pt idx="95">
                  <c:v>13.579601268954937</c:v>
                </c:pt>
                <c:pt idx="96">
                  <c:v>13.254087437250847</c:v>
                </c:pt>
                <c:pt idx="97">
                  <c:v>13.689059667805424</c:v>
                </c:pt>
                <c:pt idx="98">
                  <c:v>0</c:v>
                </c:pt>
                <c:pt idx="99">
                  <c:v>0</c:v>
                </c:pt>
                <c:pt idx="100">
                  <c:v>13.711906725893181</c:v>
                </c:pt>
                <c:pt idx="101">
                  <c:v>13.146463243662758</c:v>
                </c:pt>
                <c:pt idx="102">
                  <c:v>0</c:v>
                </c:pt>
                <c:pt idx="103">
                  <c:v>13.845504845398247</c:v>
                </c:pt>
                <c:pt idx="104">
                  <c:v>0</c:v>
                </c:pt>
                <c:pt idx="105">
                  <c:v>0</c:v>
                </c:pt>
                <c:pt idx="106">
                  <c:v>13.646514981550894</c:v>
                </c:pt>
                <c:pt idx="107">
                  <c:v>0</c:v>
                </c:pt>
                <c:pt idx="108">
                  <c:v>13.309588651998551</c:v>
                </c:pt>
                <c:pt idx="109">
                  <c:v>13.137159078225283</c:v>
                </c:pt>
                <c:pt idx="110">
                  <c:v>13.123367606463251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-1.7010170119172066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B-E656-4164-8FE5-ACD1239FF5B1}"/>
            </c:ext>
          </c:extLst>
        </c:ser>
        <c:ser>
          <c:idx val="60"/>
          <c:order val="60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'Cos1'!$BM$144:$BM$259</c:f>
              <c:numCache>
                <c:formatCode>General</c:formatCode>
                <c:ptCount val="116"/>
                <c:pt idx="0">
                  <c:v>13.563197989774864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14.026385750943168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13.403157426055815</c:v>
                </c:pt>
                <c:pt idx="9">
                  <c:v>0</c:v>
                </c:pt>
                <c:pt idx="10">
                  <c:v>13.262561429228374</c:v>
                </c:pt>
                <c:pt idx="11">
                  <c:v>13.66617902374106</c:v>
                </c:pt>
                <c:pt idx="12">
                  <c:v>0</c:v>
                </c:pt>
                <c:pt idx="13">
                  <c:v>13.245714962439607</c:v>
                </c:pt>
                <c:pt idx="14">
                  <c:v>0</c:v>
                </c:pt>
                <c:pt idx="15">
                  <c:v>0</c:v>
                </c:pt>
                <c:pt idx="16">
                  <c:v>13.21656305388735</c:v>
                </c:pt>
                <c:pt idx="17">
                  <c:v>13.742897479812438</c:v>
                </c:pt>
                <c:pt idx="18">
                  <c:v>0</c:v>
                </c:pt>
                <c:pt idx="19">
                  <c:v>12.976304345876308</c:v>
                </c:pt>
                <c:pt idx="20">
                  <c:v>0</c:v>
                </c:pt>
                <c:pt idx="21">
                  <c:v>13.201245504500072</c:v>
                </c:pt>
                <c:pt idx="22">
                  <c:v>13.922230952560861</c:v>
                </c:pt>
                <c:pt idx="23">
                  <c:v>13.594947495863458</c:v>
                </c:pt>
                <c:pt idx="24">
                  <c:v>14.012688147569014</c:v>
                </c:pt>
                <c:pt idx="25">
                  <c:v>13.844714761160931</c:v>
                </c:pt>
                <c:pt idx="26">
                  <c:v>13.425282276196338</c:v>
                </c:pt>
                <c:pt idx="27">
                  <c:v>0</c:v>
                </c:pt>
                <c:pt idx="28">
                  <c:v>0</c:v>
                </c:pt>
                <c:pt idx="29">
                  <c:v>13.698749326682341</c:v>
                </c:pt>
                <c:pt idx="30">
                  <c:v>0</c:v>
                </c:pt>
                <c:pt idx="31">
                  <c:v>13.6827085711571</c:v>
                </c:pt>
                <c:pt idx="32">
                  <c:v>13.404268252882028</c:v>
                </c:pt>
                <c:pt idx="33">
                  <c:v>0</c:v>
                </c:pt>
                <c:pt idx="34">
                  <c:v>13.241921097188754</c:v>
                </c:pt>
                <c:pt idx="35">
                  <c:v>0</c:v>
                </c:pt>
                <c:pt idx="36">
                  <c:v>0</c:v>
                </c:pt>
                <c:pt idx="37">
                  <c:v>13.191974702556692</c:v>
                </c:pt>
                <c:pt idx="38">
                  <c:v>0</c:v>
                </c:pt>
                <c:pt idx="39">
                  <c:v>13.256234125801901</c:v>
                </c:pt>
                <c:pt idx="40">
                  <c:v>0</c:v>
                </c:pt>
                <c:pt idx="41">
                  <c:v>13.809468806276222</c:v>
                </c:pt>
                <c:pt idx="42">
                  <c:v>13.219374924626257</c:v>
                </c:pt>
                <c:pt idx="43">
                  <c:v>13.439985224344325</c:v>
                </c:pt>
                <c:pt idx="44">
                  <c:v>13.856547342717723</c:v>
                </c:pt>
                <c:pt idx="45">
                  <c:v>14.44449369931664</c:v>
                </c:pt>
                <c:pt idx="46">
                  <c:v>14.499654784201201</c:v>
                </c:pt>
                <c:pt idx="47">
                  <c:v>14.764209394635373</c:v>
                </c:pt>
                <c:pt idx="48">
                  <c:v>14.736889485276507</c:v>
                </c:pt>
                <c:pt idx="49">
                  <c:v>14.907199536815945</c:v>
                </c:pt>
                <c:pt idx="50">
                  <c:v>14.753987293081927</c:v>
                </c:pt>
                <c:pt idx="51">
                  <c:v>14.736382955265004</c:v>
                </c:pt>
                <c:pt idx="52">
                  <c:v>14.846701655097148</c:v>
                </c:pt>
                <c:pt idx="53">
                  <c:v>14.715207521954831</c:v>
                </c:pt>
                <c:pt idx="54">
                  <c:v>14.63401098467188</c:v>
                </c:pt>
                <c:pt idx="55">
                  <c:v>14.665526583549703</c:v>
                </c:pt>
                <c:pt idx="56">
                  <c:v>14.730174403244485</c:v>
                </c:pt>
                <c:pt idx="57">
                  <c:v>14.74706361122387</c:v>
                </c:pt>
                <c:pt idx="58">
                  <c:v>14.586860059448457</c:v>
                </c:pt>
                <c:pt idx="59">
                  <c:v>14.283786146248548</c:v>
                </c:pt>
                <c:pt idx="60">
                  <c:v>14.108938782287613</c:v>
                </c:pt>
                <c:pt idx="61">
                  <c:v>13.556882981526803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13.160749066160204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14.557650339099983</c:v>
                </c:pt>
                <c:pt idx="71">
                  <c:v>13.831843229697579</c:v>
                </c:pt>
                <c:pt idx="72">
                  <c:v>13.225429471601593</c:v>
                </c:pt>
                <c:pt idx="73">
                  <c:v>0</c:v>
                </c:pt>
                <c:pt idx="74">
                  <c:v>0</c:v>
                </c:pt>
                <c:pt idx="75">
                  <c:v>13.031117692626978</c:v>
                </c:pt>
                <c:pt idx="76">
                  <c:v>0</c:v>
                </c:pt>
                <c:pt idx="77">
                  <c:v>13.446628023903836</c:v>
                </c:pt>
                <c:pt idx="78">
                  <c:v>13.54403578127612</c:v>
                </c:pt>
                <c:pt idx="79">
                  <c:v>13.122655031073153</c:v>
                </c:pt>
                <c:pt idx="80">
                  <c:v>13.501360560788756</c:v>
                </c:pt>
                <c:pt idx="81">
                  <c:v>13.543001473419764</c:v>
                </c:pt>
                <c:pt idx="82">
                  <c:v>13.994576463888185</c:v>
                </c:pt>
                <c:pt idx="83">
                  <c:v>0</c:v>
                </c:pt>
                <c:pt idx="84">
                  <c:v>0</c:v>
                </c:pt>
                <c:pt idx="85">
                  <c:v>12.800002860277948</c:v>
                </c:pt>
                <c:pt idx="86">
                  <c:v>13.61740926653153</c:v>
                </c:pt>
                <c:pt idx="87">
                  <c:v>13.308847093135499</c:v>
                </c:pt>
                <c:pt idx="88">
                  <c:v>0</c:v>
                </c:pt>
                <c:pt idx="89">
                  <c:v>13.777512367801416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14.133682744595788</c:v>
                </c:pt>
                <c:pt idx="94">
                  <c:v>0</c:v>
                </c:pt>
                <c:pt idx="95">
                  <c:v>0</c:v>
                </c:pt>
                <c:pt idx="96">
                  <c:v>13.113804188742165</c:v>
                </c:pt>
                <c:pt idx="97">
                  <c:v>13.636640324014854</c:v>
                </c:pt>
                <c:pt idx="98">
                  <c:v>0</c:v>
                </c:pt>
                <c:pt idx="99">
                  <c:v>14.21741682078885</c:v>
                </c:pt>
                <c:pt idx="100">
                  <c:v>0</c:v>
                </c:pt>
                <c:pt idx="101">
                  <c:v>14.409650824681611</c:v>
                </c:pt>
                <c:pt idx="102">
                  <c:v>13.552262928848052</c:v>
                </c:pt>
                <c:pt idx="103">
                  <c:v>0</c:v>
                </c:pt>
                <c:pt idx="104">
                  <c:v>0</c:v>
                </c:pt>
                <c:pt idx="105">
                  <c:v>14.167854552555443</c:v>
                </c:pt>
                <c:pt idx="106">
                  <c:v>13.080772189197948</c:v>
                </c:pt>
                <c:pt idx="107">
                  <c:v>0</c:v>
                </c:pt>
                <c:pt idx="108">
                  <c:v>0</c:v>
                </c:pt>
                <c:pt idx="109">
                  <c:v>13.284409300600952</c:v>
                </c:pt>
                <c:pt idx="110">
                  <c:v>13.621315483053953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-1.6915466394986198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C-E656-4164-8FE5-ACD1239FF5B1}"/>
            </c:ext>
          </c:extLst>
        </c:ser>
        <c:ser>
          <c:idx val="61"/>
          <c:order val="61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'Cos1'!$BN$144:$BN$259</c:f>
              <c:numCache>
                <c:formatCode>General</c:formatCode>
                <c:ptCount val="116"/>
                <c:pt idx="0">
                  <c:v>13.424378477977605</c:v>
                </c:pt>
                <c:pt idx="1">
                  <c:v>0</c:v>
                </c:pt>
                <c:pt idx="2">
                  <c:v>0</c:v>
                </c:pt>
                <c:pt idx="3">
                  <c:v>13.23447552242011</c:v>
                </c:pt>
                <c:pt idx="4">
                  <c:v>13.429480155284555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13.279747910524282</c:v>
                </c:pt>
                <c:pt idx="9">
                  <c:v>0</c:v>
                </c:pt>
                <c:pt idx="10">
                  <c:v>0</c:v>
                </c:pt>
                <c:pt idx="11">
                  <c:v>13.416909985807896</c:v>
                </c:pt>
                <c:pt idx="12">
                  <c:v>0</c:v>
                </c:pt>
                <c:pt idx="13">
                  <c:v>13.617340090830705</c:v>
                </c:pt>
                <c:pt idx="14">
                  <c:v>0</c:v>
                </c:pt>
                <c:pt idx="15">
                  <c:v>13.152225642414114</c:v>
                </c:pt>
                <c:pt idx="16">
                  <c:v>13.331266304394198</c:v>
                </c:pt>
                <c:pt idx="17">
                  <c:v>0</c:v>
                </c:pt>
                <c:pt idx="18">
                  <c:v>13.188924267289105</c:v>
                </c:pt>
                <c:pt idx="19">
                  <c:v>0</c:v>
                </c:pt>
                <c:pt idx="20">
                  <c:v>13.271679005974423</c:v>
                </c:pt>
                <c:pt idx="21">
                  <c:v>13.253146505164931</c:v>
                </c:pt>
                <c:pt idx="22">
                  <c:v>0</c:v>
                </c:pt>
                <c:pt idx="23">
                  <c:v>0</c:v>
                </c:pt>
                <c:pt idx="24">
                  <c:v>13.841754786321857</c:v>
                </c:pt>
                <c:pt idx="25">
                  <c:v>13.544658903151525</c:v>
                </c:pt>
                <c:pt idx="26">
                  <c:v>13.703076327615676</c:v>
                </c:pt>
                <c:pt idx="27">
                  <c:v>13.196738385775074</c:v>
                </c:pt>
                <c:pt idx="28">
                  <c:v>0</c:v>
                </c:pt>
                <c:pt idx="29">
                  <c:v>13.352894177660231</c:v>
                </c:pt>
                <c:pt idx="30">
                  <c:v>13.691787641330468</c:v>
                </c:pt>
                <c:pt idx="31">
                  <c:v>13.33832399365555</c:v>
                </c:pt>
                <c:pt idx="32">
                  <c:v>13.301699378773215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13.477971638799763</c:v>
                </c:pt>
                <c:pt idx="37">
                  <c:v>13.493119824904985</c:v>
                </c:pt>
                <c:pt idx="38">
                  <c:v>13.729681826997412</c:v>
                </c:pt>
                <c:pt idx="39">
                  <c:v>13.415280586132711</c:v>
                </c:pt>
                <c:pt idx="40">
                  <c:v>14.081598412975474</c:v>
                </c:pt>
                <c:pt idx="41">
                  <c:v>0</c:v>
                </c:pt>
                <c:pt idx="42">
                  <c:v>13.1127396923604</c:v>
                </c:pt>
                <c:pt idx="43">
                  <c:v>0</c:v>
                </c:pt>
                <c:pt idx="44">
                  <c:v>13.737148495142721</c:v>
                </c:pt>
                <c:pt idx="45">
                  <c:v>14.009327644064742</c:v>
                </c:pt>
                <c:pt idx="46">
                  <c:v>14.181228854964544</c:v>
                </c:pt>
                <c:pt idx="47">
                  <c:v>14.778090444899695</c:v>
                </c:pt>
                <c:pt idx="48">
                  <c:v>14.730752406803171</c:v>
                </c:pt>
                <c:pt idx="49">
                  <c:v>14.845272343244899</c:v>
                </c:pt>
                <c:pt idx="50">
                  <c:v>14.6583515403057</c:v>
                </c:pt>
                <c:pt idx="51">
                  <c:v>14.717569405451561</c:v>
                </c:pt>
                <c:pt idx="52">
                  <c:v>14.705733318875485</c:v>
                </c:pt>
                <c:pt idx="53">
                  <c:v>14.809672818468833</c:v>
                </c:pt>
                <c:pt idx="54">
                  <c:v>14.831187415355236</c:v>
                </c:pt>
                <c:pt idx="55">
                  <c:v>14.784931667928655</c:v>
                </c:pt>
                <c:pt idx="56">
                  <c:v>14.732691631917501</c:v>
                </c:pt>
                <c:pt idx="57">
                  <c:v>14.695424321314819</c:v>
                </c:pt>
                <c:pt idx="58">
                  <c:v>14.680020785236788</c:v>
                </c:pt>
                <c:pt idx="59">
                  <c:v>14.584164939181122</c:v>
                </c:pt>
                <c:pt idx="60">
                  <c:v>14.361857160986506</c:v>
                </c:pt>
                <c:pt idx="61">
                  <c:v>13.919415978053649</c:v>
                </c:pt>
                <c:pt idx="62">
                  <c:v>13.336166436023264</c:v>
                </c:pt>
                <c:pt idx="63">
                  <c:v>0</c:v>
                </c:pt>
                <c:pt idx="64">
                  <c:v>13.504442316379059</c:v>
                </c:pt>
                <c:pt idx="65">
                  <c:v>14.223490749126437</c:v>
                </c:pt>
                <c:pt idx="66">
                  <c:v>13.349737810502882</c:v>
                </c:pt>
                <c:pt idx="67">
                  <c:v>13.483454635044721</c:v>
                </c:pt>
                <c:pt idx="68">
                  <c:v>14.16455032563441</c:v>
                </c:pt>
                <c:pt idx="69">
                  <c:v>0</c:v>
                </c:pt>
                <c:pt idx="70">
                  <c:v>13.182064964554856</c:v>
                </c:pt>
                <c:pt idx="71">
                  <c:v>14.47744902333641</c:v>
                </c:pt>
                <c:pt idx="72">
                  <c:v>0</c:v>
                </c:pt>
                <c:pt idx="73">
                  <c:v>0</c:v>
                </c:pt>
                <c:pt idx="74">
                  <c:v>13.332915921290061</c:v>
                </c:pt>
                <c:pt idx="75">
                  <c:v>0</c:v>
                </c:pt>
                <c:pt idx="76">
                  <c:v>13.346282542607593</c:v>
                </c:pt>
                <c:pt idx="77">
                  <c:v>13.125766147499515</c:v>
                </c:pt>
                <c:pt idx="78">
                  <c:v>0</c:v>
                </c:pt>
                <c:pt idx="79">
                  <c:v>13.113299618512436</c:v>
                </c:pt>
                <c:pt idx="80">
                  <c:v>13.618940883214075</c:v>
                </c:pt>
                <c:pt idx="81">
                  <c:v>13.601279732240727</c:v>
                </c:pt>
                <c:pt idx="82">
                  <c:v>0</c:v>
                </c:pt>
                <c:pt idx="83">
                  <c:v>13.694916989386488</c:v>
                </c:pt>
                <c:pt idx="84">
                  <c:v>0</c:v>
                </c:pt>
                <c:pt idx="85">
                  <c:v>13.953374501273645</c:v>
                </c:pt>
                <c:pt idx="86">
                  <c:v>0</c:v>
                </c:pt>
                <c:pt idx="87">
                  <c:v>13.24226058650361</c:v>
                </c:pt>
                <c:pt idx="88">
                  <c:v>13.202661292016245</c:v>
                </c:pt>
                <c:pt idx="89">
                  <c:v>0</c:v>
                </c:pt>
                <c:pt idx="90">
                  <c:v>0</c:v>
                </c:pt>
                <c:pt idx="91">
                  <c:v>13.256046307160759</c:v>
                </c:pt>
                <c:pt idx="92">
                  <c:v>0</c:v>
                </c:pt>
                <c:pt idx="93">
                  <c:v>13.477125597642766</c:v>
                </c:pt>
                <c:pt idx="94">
                  <c:v>0</c:v>
                </c:pt>
                <c:pt idx="95">
                  <c:v>13.00510991245508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13.235768252640437</c:v>
                </c:pt>
                <c:pt idx="100">
                  <c:v>0</c:v>
                </c:pt>
                <c:pt idx="101">
                  <c:v>0</c:v>
                </c:pt>
                <c:pt idx="102">
                  <c:v>13.797862469849573</c:v>
                </c:pt>
                <c:pt idx="103">
                  <c:v>13.283389435811955</c:v>
                </c:pt>
                <c:pt idx="104">
                  <c:v>0</c:v>
                </c:pt>
                <c:pt idx="105">
                  <c:v>13.671775713749531</c:v>
                </c:pt>
                <c:pt idx="106">
                  <c:v>0</c:v>
                </c:pt>
                <c:pt idx="107">
                  <c:v>13.727330158132762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-1.6960145530779824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D-E656-4164-8FE5-ACD1239FF5B1}"/>
            </c:ext>
          </c:extLst>
        </c:ser>
        <c:ser>
          <c:idx val="62"/>
          <c:order val="62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'Cos1'!$BO$144:$BO$259</c:f>
              <c:numCache>
                <c:formatCode>General</c:formatCode>
                <c:ptCount val="116"/>
                <c:pt idx="0">
                  <c:v>13.176607762230672</c:v>
                </c:pt>
                <c:pt idx="1">
                  <c:v>0</c:v>
                </c:pt>
                <c:pt idx="2">
                  <c:v>0</c:v>
                </c:pt>
                <c:pt idx="3">
                  <c:v>13.16454943365324</c:v>
                </c:pt>
                <c:pt idx="4">
                  <c:v>0</c:v>
                </c:pt>
                <c:pt idx="5">
                  <c:v>13.460959451098475</c:v>
                </c:pt>
                <c:pt idx="6">
                  <c:v>0</c:v>
                </c:pt>
                <c:pt idx="7">
                  <c:v>13.545346089862855</c:v>
                </c:pt>
                <c:pt idx="8">
                  <c:v>13.810956298917047</c:v>
                </c:pt>
                <c:pt idx="9">
                  <c:v>0</c:v>
                </c:pt>
                <c:pt idx="10">
                  <c:v>0</c:v>
                </c:pt>
                <c:pt idx="11">
                  <c:v>13.572407448786899</c:v>
                </c:pt>
                <c:pt idx="12">
                  <c:v>0</c:v>
                </c:pt>
                <c:pt idx="13">
                  <c:v>13.853602400955054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13.749747134158058</c:v>
                </c:pt>
                <c:pt idx="18">
                  <c:v>13.562611626681782</c:v>
                </c:pt>
                <c:pt idx="19">
                  <c:v>13.199730500729595</c:v>
                </c:pt>
                <c:pt idx="20">
                  <c:v>0</c:v>
                </c:pt>
                <c:pt idx="21">
                  <c:v>0</c:v>
                </c:pt>
                <c:pt idx="22">
                  <c:v>13.084442752069126</c:v>
                </c:pt>
                <c:pt idx="23">
                  <c:v>13.492388775638362</c:v>
                </c:pt>
                <c:pt idx="24">
                  <c:v>13.722568526679908</c:v>
                </c:pt>
                <c:pt idx="25">
                  <c:v>13.846548639970955</c:v>
                </c:pt>
                <c:pt idx="26">
                  <c:v>13.287491568760323</c:v>
                </c:pt>
                <c:pt idx="27">
                  <c:v>13.214170699814078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13.567864134341704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13.694809137844679</c:v>
                </c:pt>
                <c:pt idx="36">
                  <c:v>14.334682901662536</c:v>
                </c:pt>
                <c:pt idx="37">
                  <c:v>13.016874625779041</c:v>
                </c:pt>
                <c:pt idx="38">
                  <c:v>13.40410643415747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13.256905274529542</c:v>
                </c:pt>
                <c:pt idx="43">
                  <c:v>13.589979185931822</c:v>
                </c:pt>
                <c:pt idx="44">
                  <c:v>13.473856145895812</c:v>
                </c:pt>
                <c:pt idx="45">
                  <c:v>14.133872803534391</c:v>
                </c:pt>
                <c:pt idx="46">
                  <c:v>13.942097136296086</c:v>
                </c:pt>
                <c:pt idx="47">
                  <c:v>14.64862831231776</c:v>
                </c:pt>
                <c:pt idx="48">
                  <c:v>14.651711607257749</c:v>
                </c:pt>
                <c:pt idx="49">
                  <c:v>14.825148509044055</c:v>
                </c:pt>
                <c:pt idx="50">
                  <c:v>14.611102215875038</c:v>
                </c:pt>
                <c:pt idx="51">
                  <c:v>14.795258705733314</c:v>
                </c:pt>
                <c:pt idx="52">
                  <c:v>14.786649223184764</c:v>
                </c:pt>
                <c:pt idx="53">
                  <c:v>14.84043326103817</c:v>
                </c:pt>
                <c:pt idx="54">
                  <c:v>14.536394920117607</c:v>
                </c:pt>
                <c:pt idx="55">
                  <c:v>14.71264338916154</c:v>
                </c:pt>
                <c:pt idx="56">
                  <c:v>14.8219750893977</c:v>
                </c:pt>
                <c:pt idx="57">
                  <c:v>14.723829053995567</c:v>
                </c:pt>
                <c:pt idx="58">
                  <c:v>14.855299227052258</c:v>
                </c:pt>
                <c:pt idx="59">
                  <c:v>14.618343630330763</c:v>
                </c:pt>
                <c:pt idx="60">
                  <c:v>14.340456013156084</c:v>
                </c:pt>
                <c:pt idx="61">
                  <c:v>13.571644789026584</c:v>
                </c:pt>
                <c:pt idx="62">
                  <c:v>0</c:v>
                </c:pt>
                <c:pt idx="63">
                  <c:v>13.650687728669499</c:v>
                </c:pt>
                <c:pt idx="64">
                  <c:v>13.576321766193438</c:v>
                </c:pt>
                <c:pt idx="65">
                  <c:v>0</c:v>
                </c:pt>
                <c:pt idx="66">
                  <c:v>13.574388979023984</c:v>
                </c:pt>
                <c:pt idx="67">
                  <c:v>12.992999070618803</c:v>
                </c:pt>
                <c:pt idx="68">
                  <c:v>13.901758736172706</c:v>
                </c:pt>
                <c:pt idx="69">
                  <c:v>13.597739600135474</c:v>
                </c:pt>
                <c:pt idx="70">
                  <c:v>13.133996751828871</c:v>
                </c:pt>
                <c:pt idx="71">
                  <c:v>13.503623876500477</c:v>
                </c:pt>
                <c:pt idx="72">
                  <c:v>13.590693627951413</c:v>
                </c:pt>
                <c:pt idx="73">
                  <c:v>13.239289466458576</c:v>
                </c:pt>
                <c:pt idx="74">
                  <c:v>13.555909648544516</c:v>
                </c:pt>
                <c:pt idx="75">
                  <c:v>0</c:v>
                </c:pt>
                <c:pt idx="76">
                  <c:v>13.03888133557242</c:v>
                </c:pt>
                <c:pt idx="77">
                  <c:v>13.13944410209521</c:v>
                </c:pt>
                <c:pt idx="78">
                  <c:v>13.285055217487276</c:v>
                </c:pt>
                <c:pt idx="79">
                  <c:v>0</c:v>
                </c:pt>
                <c:pt idx="80">
                  <c:v>13.52020439411004</c:v>
                </c:pt>
                <c:pt idx="81">
                  <c:v>13.212140975192632</c:v>
                </c:pt>
                <c:pt idx="82">
                  <c:v>13.459003257917283</c:v>
                </c:pt>
                <c:pt idx="83">
                  <c:v>14.028632244825481</c:v>
                </c:pt>
                <c:pt idx="84">
                  <c:v>0</c:v>
                </c:pt>
                <c:pt idx="85">
                  <c:v>0</c:v>
                </c:pt>
                <c:pt idx="86">
                  <c:v>13.34690136502083</c:v>
                </c:pt>
                <c:pt idx="87">
                  <c:v>13.373630937840595</c:v>
                </c:pt>
                <c:pt idx="88">
                  <c:v>13.19171503219312</c:v>
                </c:pt>
                <c:pt idx="89">
                  <c:v>13.492516640936476</c:v>
                </c:pt>
                <c:pt idx="90">
                  <c:v>13.024007393171159</c:v>
                </c:pt>
                <c:pt idx="91">
                  <c:v>13.75893269869095</c:v>
                </c:pt>
                <c:pt idx="92">
                  <c:v>0</c:v>
                </c:pt>
                <c:pt idx="93">
                  <c:v>0</c:v>
                </c:pt>
                <c:pt idx="94">
                  <c:v>13.061124372365274</c:v>
                </c:pt>
                <c:pt idx="95">
                  <c:v>13.471295379071167</c:v>
                </c:pt>
                <c:pt idx="96">
                  <c:v>0</c:v>
                </c:pt>
                <c:pt idx="97">
                  <c:v>13.310889709198648</c:v>
                </c:pt>
                <c:pt idx="98">
                  <c:v>13.915445214767747</c:v>
                </c:pt>
                <c:pt idx="99">
                  <c:v>0</c:v>
                </c:pt>
                <c:pt idx="100">
                  <c:v>0</c:v>
                </c:pt>
                <c:pt idx="101">
                  <c:v>13.944324471315314</c:v>
                </c:pt>
                <c:pt idx="102">
                  <c:v>13.013013225878407</c:v>
                </c:pt>
                <c:pt idx="103">
                  <c:v>13.202068532374767</c:v>
                </c:pt>
                <c:pt idx="104">
                  <c:v>0</c:v>
                </c:pt>
                <c:pt idx="105">
                  <c:v>13.780132535632895</c:v>
                </c:pt>
                <c:pt idx="106">
                  <c:v>14.135439412629227</c:v>
                </c:pt>
                <c:pt idx="107">
                  <c:v>0</c:v>
                </c:pt>
                <c:pt idx="108">
                  <c:v>13.678377688544554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-1.7041051227777795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E-E656-4164-8FE5-ACD1239FF5B1}"/>
            </c:ext>
          </c:extLst>
        </c:ser>
        <c:ser>
          <c:idx val="63"/>
          <c:order val="63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'Cos1'!$BP$144:$BP$259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13.920276242014713</c:v>
                </c:pt>
                <c:pt idx="3">
                  <c:v>0</c:v>
                </c:pt>
                <c:pt idx="4">
                  <c:v>13.159396329110134</c:v>
                </c:pt>
                <c:pt idx="5">
                  <c:v>0</c:v>
                </c:pt>
                <c:pt idx="6">
                  <c:v>14.205507506142567</c:v>
                </c:pt>
                <c:pt idx="7">
                  <c:v>13.484373876684959</c:v>
                </c:pt>
                <c:pt idx="8">
                  <c:v>13.481163042077974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13.596009025758821</c:v>
                </c:pt>
                <c:pt idx="13">
                  <c:v>0</c:v>
                </c:pt>
                <c:pt idx="14">
                  <c:v>13.303766099779155</c:v>
                </c:pt>
                <c:pt idx="15">
                  <c:v>13.39032825992936</c:v>
                </c:pt>
                <c:pt idx="16">
                  <c:v>0</c:v>
                </c:pt>
                <c:pt idx="17">
                  <c:v>13.059235206581272</c:v>
                </c:pt>
                <c:pt idx="18">
                  <c:v>0</c:v>
                </c:pt>
                <c:pt idx="19">
                  <c:v>13.353483451131781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13.082255998173595</c:v>
                </c:pt>
                <c:pt idx="24">
                  <c:v>13.519332405476623</c:v>
                </c:pt>
                <c:pt idx="25">
                  <c:v>13.981089567370409</c:v>
                </c:pt>
                <c:pt idx="26">
                  <c:v>0</c:v>
                </c:pt>
                <c:pt idx="27">
                  <c:v>14.179831751914959</c:v>
                </c:pt>
                <c:pt idx="28">
                  <c:v>13.067456971990302</c:v>
                </c:pt>
                <c:pt idx="29">
                  <c:v>0</c:v>
                </c:pt>
                <c:pt idx="30">
                  <c:v>0</c:v>
                </c:pt>
                <c:pt idx="31">
                  <c:v>13.201470866179095</c:v>
                </c:pt>
                <c:pt idx="32">
                  <c:v>13.65063967508287</c:v>
                </c:pt>
                <c:pt idx="33">
                  <c:v>0</c:v>
                </c:pt>
                <c:pt idx="34">
                  <c:v>13.854597801816547</c:v>
                </c:pt>
                <c:pt idx="35">
                  <c:v>13.345859711512194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13.838124347511277</c:v>
                </c:pt>
                <c:pt idx="40">
                  <c:v>13.861607284974024</c:v>
                </c:pt>
                <c:pt idx="41">
                  <c:v>13.672930996098536</c:v>
                </c:pt>
                <c:pt idx="42">
                  <c:v>13.150388284507574</c:v>
                </c:pt>
                <c:pt idx="43">
                  <c:v>13.271776573616837</c:v>
                </c:pt>
                <c:pt idx="44">
                  <c:v>13.419674935053873</c:v>
                </c:pt>
                <c:pt idx="45">
                  <c:v>14.040084675448975</c:v>
                </c:pt>
                <c:pt idx="46">
                  <c:v>14.141151308988743</c:v>
                </c:pt>
                <c:pt idx="47">
                  <c:v>14.655801860324297</c:v>
                </c:pt>
                <c:pt idx="48">
                  <c:v>14.790208786245717</c:v>
                </c:pt>
                <c:pt idx="49">
                  <c:v>14.742026399905418</c:v>
                </c:pt>
                <c:pt idx="50">
                  <c:v>14.703489130576148</c:v>
                </c:pt>
                <c:pt idx="51">
                  <c:v>14.700470502421176</c:v>
                </c:pt>
                <c:pt idx="52">
                  <c:v>14.667007222152678</c:v>
                </c:pt>
                <c:pt idx="53">
                  <c:v>14.809840400344241</c:v>
                </c:pt>
                <c:pt idx="54">
                  <c:v>14.66376262662153</c:v>
                </c:pt>
                <c:pt idx="55">
                  <c:v>14.805329553314474</c:v>
                </c:pt>
                <c:pt idx="56">
                  <c:v>14.78468574745146</c:v>
                </c:pt>
                <c:pt idx="57">
                  <c:v>14.79044210110299</c:v>
                </c:pt>
                <c:pt idx="58">
                  <c:v>14.552211784665133</c:v>
                </c:pt>
                <c:pt idx="59">
                  <c:v>14.5357541271933</c:v>
                </c:pt>
                <c:pt idx="60">
                  <c:v>14.187208988592845</c:v>
                </c:pt>
                <c:pt idx="61">
                  <c:v>13.73685724743409</c:v>
                </c:pt>
                <c:pt idx="62">
                  <c:v>13.853980046768005</c:v>
                </c:pt>
                <c:pt idx="63">
                  <c:v>13.081691258116642</c:v>
                </c:pt>
                <c:pt idx="64">
                  <c:v>13.199014270934621</c:v>
                </c:pt>
                <c:pt idx="65">
                  <c:v>0</c:v>
                </c:pt>
                <c:pt idx="66">
                  <c:v>13.388811413473524</c:v>
                </c:pt>
                <c:pt idx="67">
                  <c:v>13.641606460913673</c:v>
                </c:pt>
                <c:pt idx="68">
                  <c:v>13.653001105680675</c:v>
                </c:pt>
                <c:pt idx="69">
                  <c:v>13.239938560495796</c:v>
                </c:pt>
                <c:pt idx="70">
                  <c:v>0</c:v>
                </c:pt>
                <c:pt idx="71">
                  <c:v>14.172576662604033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13.293080669120641</c:v>
                </c:pt>
                <c:pt idx="78">
                  <c:v>13.898372997089638</c:v>
                </c:pt>
                <c:pt idx="79">
                  <c:v>13.065968650450612</c:v>
                </c:pt>
                <c:pt idx="80">
                  <c:v>13.670024473510685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12.921277734317364</c:v>
                </c:pt>
                <c:pt idx="86">
                  <c:v>0</c:v>
                </c:pt>
                <c:pt idx="87">
                  <c:v>13.604860825665769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13.759337655395553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14.316608729512852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13.324255696993449</c:v>
                </c:pt>
                <c:pt idx="104">
                  <c:v>0</c:v>
                </c:pt>
                <c:pt idx="105">
                  <c:v>13.339395784442798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13.858431317865197</c:v>
                </c:pt>
                <c:pt idx="110">
                  <c:v>13.492244095730539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F-E656-4164-8FE5-ACD1239FF5B1}"/>
            </c:ext>
          </c:extLst>
        </c:ser>
        <c:ser>
          <c:idx val="64"/>
          <c:order val="64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'Cos1'!$BQ$144:$BQ$259</c:f>
              <c:numCache>
                <c:formatCode>General</c:formatCode>
                <c:ptCount val="116"/>
                <c:pt idx="0">
                  <c:v>0</c:v>
                </c:pt>
                <c:pt idx="1">
                  <c:v>13.49564284045857</c:v>
                </c:pt>
                <c:pt idx="2">
                  <c:v>13.637034181944641</c:v>
                </c:pt>
                <c:pt idx="3">
                  <c:v>0</c:v>
                </c:pt>
                <c:pt idx="4">
                  <c:v>0</c:v>
                </c:pt>
                <c:pt idx="5">
                  <c:v>13.79655629504585</c:v>
                </c:pt>
                <c:pt idx="6">
                  <c:v>13.982885596413963</c:v>
                </c:pt>
                <c:pt idx="7">
                  <c:v>13.441691994258781</c:v>
                </c:pt>
                <c:pt idx="8">
                  <c:v>13.170900509241717</c:v>
                </c:pt>
                <c:pt idx="9">
                  <c:v>13.453221224613479</c:v>
                </c:pt>
                <c:pt idx="10">
                  <c:v>13.490906146266402</c:v>
                </c:pt>
                <c:pt idx="11">
                  <c:v>13.437810789265775</c:v>
                </c:pt>
                <c:pt idx="12">
                  <c:v>13.23702695211089</c:v>
                </c:pt>
                <c:pt idx="13">
                  <c:v>0</c:v>
                </c:pt>
                <c:pt idx="14">
                  <c:v>13.940849299877481</c:v>
                </c:pt>
                <c:pt idx="15">
                  <c:v>13.319911412675646</c:v>
                </c:pt>
                <c:pt idx="16">
                  <c:v>13.684408155259487</c:v>
                </c:pt>
                <c:pt idx="17">
                  <c:v>0</c:v>
                </c:pt>
                <c:pt idx="18">
                  <c:v>13.526091038182226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13.426372167264228</c:v>
                </c:pt>
                <c:pt idx="23">
                  <c:v>13.661934725007825</c:v>
                </c:pt>
                <c:pt idx="24">
                  <c:v>13.99883387516522</c:v>
                </c:pt>
                <c:pt idx="25">
                  <c:v>13.921865357562847</c:v>
                </c:pt>
                <c:pt idx="26">
                  <c:v>14.459313312277565</c:v>
                </c:pt>
                <c:pt idx="27">
                  <c:v>13.130153740251298</c:v>
                </c:pt>
                <c:pt idx="28">
                  <c:v>13.487368193660343</c:v>
                </c:pt>
                <c:pt idx="29">
                  <c:v>0</c:v>
                </c:pt>
                <c:pt idx="30">
                  <c:v>0</c:v>
                </c:pt>
                <c:pt idx="31">
                  <c:v>13.637134844015147</c:v>
                </c:pt>
                <c:pt idx="32">
                  <c:v>13.415125324445151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13.478040984451885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13.386837707954006</c:v>
                </c:pt>
                <c:pt idx="41">
                  <c:v>0</c:v>
                </c:pt>
                <c:pt idx="42">
                  <c:v>0</c:v>
                </c:pt>
                <c:pt idx="43">
                  <c:v>13.144644249458313</c:v>
                </c:pt>
                <c:pt idx="44">
                  <c:v>14.570208334216623</c:v>
                </c:pt>
                <c:pt idx="45">
                  <c:v>13.515007701791351</c:v>
                </c:pt>
                <c:pt idx="46">
                  <c:v>14.407272753502339</c:v>
                </c:pt>
                <c:pt idx="47">
                  <c:v>14.729153446032038</c:v>
                </c:pt>
                <c:pt idx="48">
                  <c:v>14.741672282338232</c:v>
                </c:pt>
                <c:pt idx="49">
                  <c:v>14.804239983388296</c:v>
                </c:pt>
                <c:pt idx="50">
                  <c:v>14.897755161790192</c:v>
                </c:pt>
                <c:pt idx="51">
                  <c:v>14.72708720642351</c:v>
                </c:pt>
                <c:pt idx="52">
                  <c:v>14.743295308284146</c:v>
                </c:pt>
                <c:pt idx="53">
                  <c:v>14.649805900321509</c:v>
                </c:pt>
                <c:pt idx="54">
                  <c:v>14.65870333009539</c:v>
                </c:pt>
                <c:pt idx="55">
                  <c:v>14.873152258278836</c:v>
                </c:pt>
                <c:pt idx="56">
                  <c:v>14.548542960465047</c:v>
                </c:pt>
                <c:pt idx="57">
                  <c:v>14.814388785095266</c:v>
                </c:pt>
                <c:pt idx="58">
                  <c:v>14.774801900800304</c:v>
                </c:pt>
                <c:pt idx="59">
                  <c:v>14.726165440792219</c:v>
                </c:pt>
                <c:pt idx="60">
                  <c:v>14.599468220974741</c:v>
                </c:pt>
                <c:pt idx="61">
                  <c:v>14.050406632960065</c:v>
                </c:pt>
                <c:pt idx="62">
                  <c:v>13.759303639948955</c:v>
                </c:pt>
                <c:pt idx="63">
                  <c:v>13.531833871554058</c:v>
                </c:pt>
                <c:pt idx="64">
                  <c:v>0</c:v>
                </c:pt>
                <c:pt idx="65">
                  <c:v>13.706082086978991</c:v>
                </c:pt>
                <c:pt idx="66">
                  <c:v>0</c:v>
                </c:pt>
                <c:pt idx="67">
                  <c:v>0</c:v>
                </c:pt>
                <c:pt idx="68">
                  <c:v>13.588417381201925</c:v>
                </c:pt>
                <c:pt idx="69">
                  <c:v>13.569202967636768</c:v>
                </c:pt>
                <c:pt idx="70">
                  <c:v>13.460598692684755</c:v>
                </c:pt>
                <c:pt idx="71">
                  <c:v>13.501998759995304</c:v>
                </c:pt>
                <c:pt idx="72">
                  <c:v>0</c:v>
                </c:pt>
                <c:pt idx="73">
                  <c:v>13.628164571781564</c:v>
                </c:pt>
                <c:pt idx="74">
                  <c:v>0</c:v>
                </c:pt>
                <c:pt idx="75">
                  <c:v>13.801770955481722</c:v>
                </c:pt>
                <c:pt idx="76">
                  <c:v>13.076764744041084</c:v>
                </c:pt>
                <c:pt idx="77">
                  <c:v>13.310775066689725</c:v>
                </c:pt>
                <c:pt idx="78">
                  <c:v>13.133966126969376</c:v>
                </c:pt>
                <c:pt idx="79">
                  <c:v>13.493195164030711</c:v>
                </c:pt>
                <c:pt idx="80">
                  <c:v>13.847705579794642</c:v>
                </c:pt>
                <c:pt idx="81">
                  <c:v>14.33124503682083</c:v>
                </c:pt>
                <c:pt idx="82">
                  <c:v>13.277663068064282</c:v>
                </c:pt>
                <c:pt idx="83">
                  <c:v>14.002306050547723</c:v>
                </c:pt>
                <c:pt idx="84">
                  <c:v>13.481893888240586</c:v>
                </c:pt>
                <c:pt idx="85">
                  <c:v>13.894603742871517</c:v>
                </c:pt>
                <c:pt idx="86">
                  <c:v>13.810736773139887</c:v>
                </c:pt>
                <c:pt idx="87">
                  <c:v>13.713359899090042</c:v>
                </c:pt>
                <c:pt idx="88">
                  <c:v>0</c:v>
                </c:pt>
                <c:pt idx="89">
                  <c:v>0</c:v>
                </c:pt>
                <c:pt idx="90">
                  <c:v>14.252032191312376</c:v>
                </c:pt>
                <c:pt idx="91">
                  <c:v>0</c:v>
                </c:pt>
                <c:pt idx="92">
                  <c:v>13.22892366076103</c:v>
                </c:pt>
                <c:pt idx="93">
                  <c:v>0</c:v>
                </c:pt>
                <c:pt idx="94">
                  <c:v>0</c:v>
                </c:pt>
                <c:pt idx="95">
                  <c:v>13.669511664916911</c:v>
                </c:pt>
                <c:pt idx="96">
                  <c:v>13.904048718788097</c:v>
                </c:pt>
                <c:pt idx="97">
                  <c:v>0</c:v>
                </c:pt>
                <c:pt idx="98">
                  <c:v>13.91944891568874</c:v>
                </c:pt>
                <c:pt idx="99">
                  <c:v>0</c:v>
                </c:pt>
                <c:pt idx="100">
                  <c:v>13.641518727508256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14.193813077248812</c:v>
                </c:pt>
                <c:pt idx="106">
                  <c:v>13.856529213991616</c:v>
                </c:pt>
                <c:pt idx="107">
                  <c:v>0</c:v>
                </c:pt>
                <c:pt idx="108">
                  <c:v>13.754729323126512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-1.693715164729469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0-E656-4164-8FE5-ACD1239FF5B1}"/>
            </c:ext>
          </c:extLst>
        </c:ser>
        <c:ser>
          <c:idx val="65"/>
          <c:order val="65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'Cos1'!$BR$144:$BR$259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13.592871516843294</c:v>
                </c:pt>
                <c:pt idx="4">
                  <c:v>13.716126515466698</c:v>
                </c:pt>
                <c:pt idx="5">
                  <c:v>0</c:v>
                </c:pt>
                <c:pt idx="6">
                  <c:v>13.457517814469508</c:v>
                </c:pt>
                <c:pt idx="7">
                  <c:v>13.540060304034521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13.217389178715788</c:v>
                </c:pt>
                <c:pt idx="12">
                  <c:v>13.1024398804405</c:v>
                </c:pt>
                <c:pt idx="13">
                  <c:v>0</c:v>
                </c:pt>
                <c:pt idx="14">
                  <c:v>13.58010691134055</c:v>
                </c:pt>
                <c:pt idx="15">
                  <c:v>13.310708177914725</c:v>
                </c:pt>
                <c:pt idx="16">
                  <c:v>0</c:v>
                </c:pt>
                <c:pt idx="17">
                  <c:v>13.293345978269835</c:v>
                </c:pt>
                <c:pt idx="18">
                  <c:v>0</c:v>
                </c:pt>
                <c:pt idx="19">
                  <c:v>13.111682151264651</c:v>
                </c:pt>
                <c:pt idx="20">
                  <c:v>13.567899373360886</c:v>
                </c:pt>
                <c:pt idx="21">
                  <c:v>0</c:v>
                </c:pt>
                <c:pt idx="22">
                  <c:v>13.853164139254865</c:v>
                </c:pt>
                <c:pt idx="23">
                  <c:v>13.459363081408146</c:v>
                </c:pt>
                <c:pt idx="24">
                  <c:v>0</c:v>
                </c:pt>
                <c:pt idx="25">
                  <c:v>0</c:v>
                </c:pt>
                <c:pt idx="26">
                  <c:v>13.618701140187339</c:v>
                </c:pt>
                <c:pt idx="27">
                  <c:v>13.156111001641179</c:v>
                </c:pt>
                <c:pt idx="28">
                  <c:v>0</c:v>
                </c:pt>
                <c:pt idx="29">
                  <c:v>0</c:v>
                </c:pt>
                <c:pt idx="30">
                  <c:v>13.798533252693668</c:v>
                </c:pt>
                <c:pt idx="31">
                  <c:v>0</c:v>
                </c:pt>
                <c:pt idx="32">
                  <c:v>0</c:v>
                </c:pt>
                <c:pt idx="33">
                  <c:v>13.788786129253365</c:v>
                </c:pt>
                <c:pt idx="34">
                  <c:v>13.569736645661218</c:v>
                </c:pt>
                <c:pt idx="35">
                  <c:v>13.324197028787468</c:v>
                </c:pt>
                <c:pt idx="36">
                  <c:v>13.281318634571884</c:v>
                </c:pt>
                <c:pt idx="37">
                  <c:v>0</c:v>
                </c:pt>
                <c:pt idx="38">
                  <c:v>13.802687199740978</c:v>
                </c:pt>
                <c:pt idx="39">
                  <c:v>0</c:v>
                </c:pt>
                <c:pt idx="40">
                  <c:v>14.117902718314182</c:v>
                </c:pt>
                <c:pt idx="41">
                  <c:v>13.174435180737593</c:v>
                </c:pt>
                <c:pt idx="42">
                  <c:v>0</c:v>
                </c:pt>
                <c:pt idx="43">
                  <c:v>13.252269131244841</c:v>
                </c:pt>
                <c:pt idx="44">
                  <c:v>13.035877211153879</c:v>
                </c:pt>
                <c:pt idx="45">
                  <c:v>0</c:v>
                </c:pt>
                <c:pt idx="46">
                  <c:v>14.439597138123924</c:v>
                </c:pt>
                <c:pt idx="47">
                  <c:v>14.539509549305427</c:v>
                </c:pt>
                <c:pt idx="48">
                  <c:v>14.775882661313421</c:v>
                </c:pt>
                <c:pt idx="49">
                  <c:v>14.667410922357938</c:v>
                </c:pt>
                <c:pt idx="50">
                  <c:v>14.755496397468702</c:v>
                </c:pt>
                <c:pt idx="51">
                  <c:v>14.707126713924403</c:v>
                </c:pt>
                <c:pt idx="52">
                  <c:v>14.750036817548715</c:v>
                </c:pt>
                <c:pt idx="53">
                  <c:v>14.738342476839019</c:v>
                </c:pt>
                <c:pt idx="54">
                  <c:v>14.806542526361911</c:v>
                </c:pt>
                <c:pt idx="55">
                  <c:v>14.686790389645074</c:v>
                </c:pt>
                <c:pt idx="56">
                  <c:v>14.718311487689492</c:v>
                </c:pt>
                <c:pt idx="57">
                  <c:v>14.708710616430588</c:v>
                </c:pt>
                <c:pt idx="58">
                  <c:v>14.761629816185685</c:v>
                </c:pt>
                <c:pt idx="59">
                  <c:v>14.722910203851198</c:v>
                </c:pt>
                <c:pt idx="60">
                  <c:v>14.424373574213844</c:v>
                </c:pt>
                <c:pt idx="61">
                  <c:v>13.66790522414326</c:v>
                </c:pt>
                <c:pt idx="62">
                  <c:v>13.559621189014328</c:v>
                </c:pt>
                <c:pt idx="63">
                  <c:v>0</c:v>
                </c:pt>
                <c:pt idx="64">
                  <c:v>13.349621329261479</c:v>
                </c:pt>
                <c:pt idx="65">
                  <c:v>13.327221982299632</c:v>
                </c:pt>
                <c:pt idx="66">
                  <c:v>0</c:v>
                </c:pt>
                <c:pt idx="67">
                  <c:v>13.633220432921478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13.445788622521047</c:v>
                </c:pt>
                <c:pt idx="73">
                  <c:v>14.004235366359467</c:v>
                </c:pt>
                <c:pt idx="74">
                  <c:v>13.137758146441431</c:v>
                </c:pt>
                <c:pt idx="75">
                  <c:v>13.094903460901763</c:v>
                </c:pt>
                <c:pt idx="76">
                  <c:v>0</c:v>
                </c:pt>
                <c:pt idx="77">
                  <c:v>12.996987952774344</c:v>
                </c:pt>
                <c:pt idx="78">
                  <c:v>13.583400566291477</c:v>
                </c:pt>
                <c:pt idx="79">
                  <c:v>0</c:v>
                </c:pt>
                <c:pt idx="80">
                  <c:v>0</c:v>
                </c:pt>
                <c:pt idx="81">
                  <c:v>13.21928843449207</c:v>
                </c:pt>
                <c:pt idx="82">
                  <c:v>13.144551324824405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14.331746067060561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13.200363421417867</c:v>
                </c:pt>
                <c:pt idx="93">
                  <c:v>0</c:v>
                </c:pt>
                <c:pt idx="94">
                  <c:v>13.587976846901141</c:v>
                </c:pt>
                <c:pt idx="95">
                  <c:v>13.801922083985662</c:v>
                </c:pt>
                <c:pt idx="96">
                  <c:v>0</c:v>
                </c:pt>
                <c:pt idx="97">
                  <c:v>13.890405088788381</c:v>
                </c:pt>
                <c:pt idx="98">
                  <c:v>13.980951417298884</c:v>
                </c:pt>
                <c:pt idx="99">
                  <c:v>13.741113369796539</c:v>
                </c:pt>
                <c:pt idx="100">
                  <c:v>13.381544648180084</c:v>
                </c:pt>
                <c:pt idx="101">
                  <c:v>0</c:v>
                </c:pt>
                <c:pt idx="102">
                  <c:v>13.372154087013037</c:v>
                </c:pt>
                <c:pt idx="103">
                  <c:v>0</c:v>
                </c:pt>
                <c:pt idx="104">
                  <c:v>13.726747578834127</c:v>
                </c:pt>
                <c:pt idx="105">
                  <c:v>14.16015117312906</c:v>
                </c:pt>
                <c:pt idx="106">
                  <c:v>13.083593446677842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1-E656-4164-8FE5-ACD1239FF5B1}"/>
            </c:ext>
          </c:extLst>
        </c:ser>
        <c:ser>
          <c:idx val="66"/>
          <c:order val="66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'Cos1'!$BS$144:$BS$259</c:f>
              <c:numCache>
                <c:formatCode>General</c:formatCode>
                <c:ptCount val="116"/>
                <c:pt idx="0">
                  <c:v>0</c:v>
                </c:pt>
                <c:pt idx="1">
                  <c:v>13.461110429711182</c:v>
                </c:pt>
                <c:pt idx="2">
                  <c:v>14.047730150985988</c:v>
                </c:pt>
                <c:pt idx="3">
                  <c:v>0</c:v>
                </c:pt>
                <c:pt idx="4">
                  <c:v>0</c:v>
                </c:pt>
                <c:pt idx="5">
                  <c:v>13.052637583847096</c:v>
                </c:pt>
                <c:pt idx="6">
                  <c:v>13.975750174409423</c:v>
                </c:pt>
                <c:pt idx="7">
                  <c:v>13.708230057600797</c:v>
                </c:pt>
                <c:pt idx="8">
                  <c:v>14.235700110794653</c:v>
                </c:pt>
                <c:pt idx="9">
                  <c:v>0</c:v>
                </c:pt>
                <c:pt idx="10">
                  <c:v>13.452242742042515</c:v>
                </c:pt>
                <c:pt idx="11">
                  <c:v>0</c:v>
                </c:pt>
                <c:pt idx="12">
                  <c:v>0</c:v>
                </c:pt>
                <c:pt idx="13">
                  <c:v>13.604008851538605</c:v>
                </c:pt>
                <c:pt idx="14">
                  <c:v>0</c:v>
                </c:pt>
                <c:pt idx="15">
                  <c:v>13.055405665070674</c:v>
                </c:pt>
                <c:pt idx="16">
                  <c:v>13.803965884405853</c:v>
                </c:pt>
                <c:pt idx="17">
                  <c:v>13.784310182800951</c:v>
                </c:pt>
                <c:pt idx="18">
                  <c:v>0</c:v>
                </c:pt>
                <c:pt idx="19">
                  <c:v>13.249585990968525</c:v>
                </c:pt>
                <c:pt idx="20">
                  <c:v>0</c:v>
                </c:pt>
                <c:pt idx="21">
                  <c:v>13.272545892786262</c:v>
                </c:pt>
                <c:pt idx="22">
                  <c:v>13.559696605443058</c:v>
                </c:pt>
                <c:pt idx="23">
                  <c:v>0</c:v>
                </c:pt>
                <c:pt idx="24">
                  <c:v>0</c:v>
                </c:pt>
                <c:pt idx="25">
                  <c:v>13.708854553092667</c:v>
                </c:pt>
                <c:pt idx="26">
                  <c:v>0</c:v>
                </c:pt>
                <c:pt idx="27">
                  <c:v>13.625979845759332</c:v>
                </c:pt>
                <c:pt idx="28">
                  <c:v>13.793666083274207</c:v>
                </c:pt>
                <c:pt idx="29">
                  <c:v>13.252946430642877</c:v>
                </c:pt>
                <c:pt idx="30">
                  <c:v>13.191044196912035</c:v>
                </c:pt>
                <c:pt idx="31">
                  <c:v>13.362276022711621</c:v>
                </c:pt>
                <c:pt idx="32">
                  <c:v>13.055374699495749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14.005407899680723</c:v>
                </c:pt>
                <c:pt idx="37">
                  <c:v>0</c:v>
                </c:pt>
                <c:pt idx="38">
                  <c:v>13.003269193587448</c:v>
                </c:pt>
                <c:pt idx="39">
                  <c:v>0</c:v>
                </c:pt>
                <c:pt idx="40">
                  <c:v>0</c:v>
                </c:pt>
                <c:pt idx="41">
                  <c:v>13.693709365795163</c:v>
                </c:pt>
                <c:pt idx="42">
                  <c:v>13.702190056861301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13.568802278305597</c:v>
                </c:pt>
                <c:pt idx="47">
                  <c:v>14.502582782558962</c:v>
                </c:pt>
                <c:pt idx="48">
                  <c:v>14.746217216213475</c:v>
                </c:pt>
                <c:pt idx="49">
                  <c:v>14.669229919967394</c:v>
                </c:pt>
                <c:pt idx="50">
                  <c:v>14.819896163418829</c:v>
                </c:pt>
                <c:pt idx="51">
                  <c:v>14.769149039905711</c:v>
                </c:pt>
                <c:pt idx="52">
                  <c:v>14.62414332638066</c:v>
                </c:pt>
                <c:pt idx="53">
                  <c:v>14.68242308030811</c:v>
                </c:pt>
                <c:pt idx="54">
                  <c:v>14.784887840128484</c:v>
                </c:pt>
                <c:pt idx="55">
                  <c:v>14.773423284413111</c:v>
                </c:pt>
                <c:pt idx="56">
                  <c:v>14.783829285704488</c:v>
                </c:pt>
                <c:pt idx="57">
                  <c:v>14.65282147274676</c:v>
                </c:pt>
                <c:pt idx="58">
                  <c:v>14.762314999371243</c:v>
                </c:pt>
                <c:pt idx="59">
                  <c:v>14.719388056502233</c:v>
                </c:pt>
                <c:pt idx="60">
                  <c:v>14.579374824625399</c:v>
                </c:pt>
                <c:pt idx="61">
                  <c:v>14.129761570647531</c:v>
                </c:pt>
                <c:pt idx="62">
                  <c:v>0</c:v>
                </c:pt>
                <c:pt idx="63">
                  <c:v>13.508018364538955</c:v>
                </c:pt>
                <c:pt idx="64">
                  <c:v>13.805944101610455</c:v>
                </c:pt>
                <c:pt idx="65">
                  <c:v>13.097663294569262</c:v>
                </c:pt>
                <c:pt idx="66">
                  <c:v>0</c:v>
                </c:pt>
                <c:pt idx="67">
                  <c:v>12.928538459752236</c:v>
                </c:pt>
                <c:pt idx="68">
                  <c:v>0</c:v>
                </c:pt>
                <c:pt idx="69">
                  <c:v>13.762479372657348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13.236547337809895</c:v>
                </c:pt>
                <c:pt idx="74">
                  <c:v>13.104461503571482</c:v>
                </c:pt>
                <c:pt idx="75">
                  <c:v>13.516864440447952</c:v>
                </c:pt>
                <c:pt idx="76">
                  <c:v>13.33797411909662</c:v>
                </c:pt>
                <c:pt idx="77">
                  <c:v>0</c:v>
                </c:pt>
                <c:pt idx="78">
                  <c:v>13.065898690110423</c:v>
                </c:pt>
                <c:pt idx="79">
                  <c:v>13.171496523799236</c:v>
                </c:pt>
                <c:pt idx="80">
                  <c:v>13.074026095601022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13.774847852331126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13.801194745582716</c:v>
                </c:pt>
                <c:pt idx="90">
                  <c:v>0</c:v>
                </c:pt>
                <c:pt idx="91">
                  <c:v>13.590170041925985</c:v>
                </c:pt>
                <c:pt idx="92">
                  <c:v>0</c:v>
                </c:pt>
                <c:pt idx="93">
                  <c:v>13.708474864882767</c:v>
                </c:pt>
                <c:pt idx="94">
                  <c:v>0</c:v>
                </c:pt>
                <c:pt idx="95">
                  <c:v>0</c:v>
                </c:pt>
                <c:pt idx="96">
                  <c:v>13.567472789090344</c:v>
                </c:pt>
                <c:pt idx="97">
                  <c:v>13.154077647275709</c:v>
                </c:pt>
                <c:pt idx="98">
                  <c:v>0</c:v>
                </c:pt>
                <c:pt idx="99">
                  <c:v>0</c:v>
                </c:pt>
                <c:pt idx="100">
                  <c:v>13.686201757488275</c:v>
                </c:pt>
                <c:pt idx="101">
                  <c:v>13.721794133135772</c:v>
                </c:pt>
                <c:pt idx="102">
                  <c:v>0</c:v>
                </c:pt>
                <c:pt idx="103">
                  <c:v>0</c:v>
                </c:pt>
                <c:pt idx="104">
                  <c:v>13.148899742609773</c:v>
                </c:pt>
                <c:pt idx="105">
                  <c:v>13.763626001676524</c:v>
                </c:pt>
                <c:pt idx="106">
                  <c:v>13.149320282244632</c:v>
                </c:pt>
                <c:pt idx="107">
                  <c:v>13.123282276830537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-1.6948278538940569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2-E656-4164-8FE5-ACD1239FF5B1}"/>
            </c:ext>
          </c:extLst>
        </c:ser>
        <c:ser>
          <c:idx val="67"/>
          <c:order val="67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'Cos1'!$BT$144:$BT$259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14.070613341167013</c:v>
                </c:pt>
                <c:pt idx="4">
                  <c:v>13.444835335528385</c:v>
                </c:pt>
                <c:pt idx="5">
                  <c:v>0</c:v>
                </c:pt>
                <c:pt idx="6">
                  <c:v>0</c:v>
                </c:pt>
                <c:pt idx="7">
                  <c:v>13.549578872659986</c:v>
                </c:pt>
                <c:pt idx="8">
                  <c:v>0</c:v>
                </c:pt>
                <c:pt idx="9">
                  <c:v>13.543978074031777</c:v>
                </c:pt>
                <c:pt idx="10">
                  <c:v>13.221860041126098</c:v>
                </c:pt>
                <c:pt idx="11">
                  <c:v>0</c:v>
                </c:pt>
                <c:pt idx="12">
                  <c:v>0</c:v>
                </c:pt>
                <c:pt idx="13">
                  <c:v>13.562968172752004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13.060555821722174</c:v>
                </c:pt>
                <c:pt idx="18">
                  <c:v>0</c:v>
                </c:pt>
                <c:pt idx="19">
                  <c:v>13.674496933599901</c:v>
                </c:pt>
                <c:pt idx="20">
                  <c:v>13.280540811831317</c:v>
                </c:pt>
                <c:pt idx="21">
                  <c:v>0</c:v>
                </c:pt>
                <c:pt idx="22">
                  <c:v>13.562666910495549</c:v>
                </c:pt>
                <c:pt idx="23">
                  <c:v>13.607598155954788</c:v>
                </c:pt>
                <c:pt idx="24">
                  <c:v>0</c:v>
                </c:pt>
                <c:pt idx="25">
                  <c:v>0</c:v>
                </c:pt>
                <c:pt idx="26">
                  <c:v>13.623732949117894</c:v>
                </c:pt>
                <c:pt idx="27">
                  <c:v>13.22627373972065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13.154324746642585</c:v>
                </c:pt>
                <c:pt idx="32">
                  <c:v>0</c:v>
                </c:pt>
                <c:pt idx="33">
                  <c:v>13.690701428761484</c:v>
                </c:pt>
                <c:pt idx="34">
                  <c:v>13.571911959598431</c:v>
                </c:pt>
                <c:pt idx="35">
                  <c:v>13.274942566083686</c:v>
                </c:pt>
                <c:pt idx="36">
                  <c:v>0</c:v>
                </c:pt>
                <c:pt idx="37">
                  <c:v>13.440448580267223</c:v>
                </c:pt>
                <c:pt idx="38">
                  <c:v>0</c:v>
                </c:pt>
                <c:pt idx="39">
                  <c:v>0</c:v>
                </c:pt>
                <c:pt idx="40">
                  <c:v>14.04963679854553</c:v>
                </c:pt>
                <c:pt idx="41">
                  <c:v>0</c:v>
                </c:pt>
                <c:pt idx="42">
                  <c:v>13.338449520930803</c:v>
                </c:pt>
                <c:pt idx="43">
                  <c:v>13.176499304117522</c:v>
                </c:pt>
                <c:pt idx="44">
                  <c:v>13.360839456683623</c:v>
                </c:pt>
                <c:pt idx="45">
                  <c:v>13.500546574433175</c:v>
                </c:pt>
                <c:pt idx="46">
                  <c:v>13.998356782126288</c:v>
                </c:pt>
                <c:pt idx="47">
                  <c:v>14.274509993205932</c:v>
                </c:pt>
                <c:pt idx="48">
                  <c:v>14.804900995351773</c:v>
                </c:pt>
                <c:pt idx="49">
                  <c:v>14.61806274736316</c:v>
                </c:pt>
                <c:pt idx="50">
                  <c:v>14.634966205901064</c:v>
                </c:pt>
                <c:pt idx="51">
                  <c:v>14.661436417889004</c:v>
                </c:pt>
                <c:pt idx="52">
                  <c:v>14.792001349575072</c:v>
                </c:pt>
                <c:pt idx="53">
                  <c:v>14.69303759699727</c:v>
                </c:pt>
                <c:pt idx="54">
                  <c:v>14.689232917559615</c:v>
                </c:pt>
                <c:pt idx="55">
                  <c:v>14.657477984670448</c:v>
                </c:pt>
                <c:pt idx="56">
                  <c:v>14.813381807872586</c:v>
                </c:pt>
                <c:pt idx="57">
                  <c:v>14.746411157140917</c:v>
                </c:pt>
                <c:pt idx="58">
                  <c:v>14.685918554480187</c:v>
                </c:pt>
                <c:pt idx="59">
                  <c:v>14.644023299988636</c:v>
                </c:pt>
                <c:pt idx="60">
                  <c:v>14.377231554738179</c:v>
                </c:pt>
                <c:pt idx="61">
                  <c:v>14.290071357802505</c:v>
                </c:pt>
                <c:pt idx="62">
                  <c:v>13.439329535313455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14.068777880267248</c:v>
                </c:pt>
                <c:pt idx="69">
                  <c:v>13.142085071729273</c:v>
                </c:pt>
                <c:pt idx="70">
                  <c:v>13.842506269661035</c:v>
                </c:pt>
                <c:pt idx="71">
                  <c:v>13.500910590239197</c:v>
                </c:pt>
                <c:pt idx="72">
                  <c:v>13.658591817840472</c:v>
                </c:pt>
                <c:pt idx="73">
                  <c:v>0</c:v>
                </c:pt>
                <c:pt idx="74">
                  <c:v>13.584731405163028</c:v>
                </c:pt>
                <c:pt idx="75">
                  <c:v>13.542605735367566</c:v>
                </c:pt>
                <c:pt idx="76">
                  <c:v>13.560557578665708</c:v>
                </c:pt>
                <c:pt idx="77">
                  <c:v>13.32229684039646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13.253106497633604</c:v>
                </c:pt>
                <c:pt idx="83">
                  <c:v>14.317904621443022</c:v>
                </c:pt>
                <c:pt idx="84">
                  <c:v>13.987368590788662</c:v>
                </c:pt>
                <c:pt idx="85">
                  <c:v>13.068068363627839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13.310354451719828</c:v>
                </c:pt>
                <c:pt idx="90">
                  <c:v>0</c:v>
                </c:pt>
                <c:pt idx="91">
                  <c:v>13.42066275894453</c:v>
                </c:pt>
                <c:pt idx="92">
                  <c:v>0</c:v>
                </c:pt>
                <c:pt idx="93">
                  <c:v>13.09695621948279</c:v>
                </c:pt>
                <c:pt idx="94">
                  <c:v>13.12404768230498</c:v>
                </c:pt>
                <c:pt idx="95">
                  <c:v>13.049313595715578</c:v>
                </c:pt>
                <c:pt idx="96">
                  <c:v>0</c:v>
                </c:pt>
                <c:pt idx="97">
                  <c:v>14.232786531792332</c:v>
                </c:pt>
                <c:pt idx="98">
                  <c:v>0</c:v>
                </c:pt>
                <c:pt idx="99">
                  <c:v>13.404909796980986</c:v>
                </c:pt>
                <c:pt idx="100">
                  <c:v>13.659079115650728</c:v>
                </c:pt>
                <c:pt idx="101">
                  <c:v>0</c:v>
                </c:pt>
                <c:pt idx="102">
                  <c:v>13.110025265826215</c:v>
                </c:pt>
                <c:pt idx="103">
                  <c:v>13.274312596851718</c:v>
                </c:pt>
                <c:pt idx="104">
                  <c:v>13.658783372521809</c:v>
                </c:pt>
                <c:pt idx="105">
                  <c:v>0</c:v>
                </c:pt>
                <c:pt idx="106">
                  <c:v>13.538690585524032</c:v>
                </c:pt>
                <c:pt idx="107">
                  <c:v>0</c:v>
                </c:pt>
                <c:pt idx="108">
                  <c:v>0</c:v>
                </c:pt>
                <c:pt idx="109">
                  <c:v>13.758021584696552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3-E656-4164-8FE5-ACD1239FF5B1}"/>
            </c:ext>
          </c:extLst>
        </c:ser>
        <c:ser>
          <c:idx val="68"/>
          <c:order val="68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'Cos1'!$BU$144:$BU$259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13.499013128638772</c:v>
                </c:pt>
                <c:pt idx="3">
                  <c:v>13.041394264408016</c:v>
                </c:pt>
                <c:pt idx="4">
                  <c:v>13.64355284877338</c:v>
                </c:pt>
                <c:pt idx="5">
                  <c:v>0</c:v>
                </c:pt>
                <c:pt idx="6">
                  <c:v>13.653112614555655</c:v>
                </c:pt>
                <c:pt idx="7">
                  <c:v>0</c:v>
                </c:pt>
                <c:pt idx="8">
                  <c:v>12.995867414247543</c:v>
                </c:pt>
                <c:pt idx="9">
                  <c:v>0</c:v>
                </c:pt>
                <c:pt idx="10">
                  <c:v>0</c:v>
                </c:pt>
                <c:pt idx="11">
                  <c:v>13.606435648528199</c:v>
                </c:pt>
                <c:pt idx="12">
                  <c:v>0</c:v>
                </c:pt>
                <c:pt idx="13">
                  <c:v>13.225045522855517</c:v>
                </c:pt>
                <c:pt idx="14">
                  <c:v>0</c:v>
                </c:pt>
                <c:pt idx="15">
                  <c:v>14.429172295432128</c:v>
                </c:pt>
                <c:pt idx="16">
                  <c:v>13.6146620852348</c:v>
                </c:pt>
                <c:pt idx="17">
                  <c:v>13.708776858695938</c:v>
                </c:pt>
                <c:pt idx="18">
                  <c:v>13.302635001546221</c:v>
                </c:pt>
                <c:pt idx="19">
                  <c:v>0</c:v>
                </c:pt>
                <c:pt idx="20">
                  <c:v>14.234505894522046</c:v>
                </c:pt>
                <c:pt idx="21">
                  <c:v>13.671723001711367</c:v>
                </c:pt>
                <c:pt idx="22">
                  <c:v>0</c:v>
                </c:pt>
                <c:pt idx="23">
                  <c:v>13.056767684051476</c:v>
                </c:pt>
                <c:pt idx="24">
                  <c:v>0</c:v>
                </c:pt>
                <c:pt idx="25">
                  <c:v>13.249486975544801</c:v>
                </c:pt>
                <c:pt idx="26">
                  <c:v>13.618436172074809</c:v>
                </c:pt>
                <c:pt idx="27">
                  <c:v>13.232035028370767</c:v>
                </c:pt>
                <c:pt idx="28">
                  <c:v>14.155056085460293</c:v>
                </c:pt>
                <c:pt idx="29">
                  <c:v>0</c:v>
                </c:pt>
                <c:pt idx="30">
                  <c:v>14.032371730944179</c:v>
                </c:pt>
                <c:pt idx="31">
                  <c:v>13.446928414997831</c:v>
                </c:pt>
                <c:pt idx="32">
                  <c:v>0</c:v>
                </c:pt>
                <c:pt idx="33">
                  <c:v>0</c:v>
                </c:pt>
                <c:pt idx="34">
                  <c:v>13.048848133243117</c:v>
                </c:pt>
                <c:pt idx="35">
                  <c:v>0</c:v>
                </c:pt>
                <c:pt idx="36">
                  <c:v>13.358000557641443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13.412580654825762</c:v>
                </c:pt>
                <c:pt idx="41">
                  <c:v>12.940244218488829</c:v>
                </c:pt>
                <c:pt idx="42">
                  <c:v>0</c:v>
                </c:pt>
                <c:pt idx="43">
                  <c:v>14.004830403881286</c:v>
                </c:pt>
                <c:pt idx="44">
                  <c:v>0</c:v>
                </c:pt>
                <c:pt idx="45">
                  <c:v>13.374401871734777</c:v>
                </c:pt>
                <c:pt idx="46">
                  <c:v>14.19355867583378</c:v>
                </c:pt>
                <c:pt idx="47">
                  <c:v>14.560928347259365</c:v>
                </c:pt>
                <c:pt idx="48">
                  <c:v>14.93782144100123</c:v>
                </c:pt>
                <c:pt idx="49">
                  <c:v>14.725854484524467</c:v>
                </c:pt>
                <c:pt idx="50">
                  <c:v>14.657949350156271</c:v>
                </c:pt>
                <c:pt idx="51">
                  <c:v>14.812133599565454</c:v>
                </c:pt>
                <c:pt idx="52">
                  <c:v>14.852994193881697</c:v>
                </c:pt>
                <c:pt idx="53">
                  <c:v>14.837044914541435</c:v>
                </c:pt>
                <c:pt idx="54">
                  <c:v>14.775932863847451</c:v>
                </c:pt>
                <c:pt idx="55">
                  <c:v>14.692974193836047</c:v>
                </c:pt>
                <c:pt idx="56">
                  <c:v>14.808257912015028</c:v>
                </c:pt>
                <c:pt idx="57">
                  <c:v>14.825790149319038</c:v>
                </c:pt>
                <c:pt idx="58">
                  <c:v>14.687556159504016</c:v>
                </c:pt>
                <c:pt idx="59">
                  <c:v>14.776394237050647</c:v>
                </c:pt>
                <c:pt idx="60">
                  <c:v>14.584970320381693</c:v>
                </c:pt>
                <c:pt idx="61">
                  <c:v>14.325775218357206</c:v>
                </c:pt>
                <c:pt idx="62">
                  <c:v>13.602521184249609</c:v>
                </c:pt>
                <c:pt idx="63">
                  <c:v>0</c:v>
                </c:pt>
                <c:pt idx="64">
                  <c:v>0</c:v>
                </c:pt>
                <c:pt idx="65">
                  <c:v>13.702384002400953</c:v>
                </c:pt>
                <c:pt idx="66">
                  <c:v>0</c:v>
                </c:pt>
                <c:pt idx="67">
                  <c:v>13.117902718314182</c:v>
                </c:pt>
                <c:pt idx="68">
                  <c:v>13.766606526029749</c:v>
                </c:pt>
                <c:pt idx="69">
                  <c:v>13.563666155079565</c:v>
                </c:pt>
                <c:pt idx="70">
                  <c:v>0</c:v>
                </c:pt>
                <c:pt idx="71">
                  <c:v>13.728596432072228</c:v>
                </c:pt>
                <c:pt idx="72">
                  <c:v>13.519168835707916</c:v>
                </c:pt>
                <c:pt idx="73">
                  <c:v>13.881491362541315</c:v>
                </c:pt>
                <c:pt idx="74">
                  <c:v>13.977815940193953</c:v>
                </c:pt>
                <c:pt idx="75">
                  <c:v>0</c:v>
                </c:pt>
                <c:pt idx="76">
                  <c:v>13.597193154139232</c:v>
                </c:pt>
                <c:pt idx="77">
                  <c:v>13.25958312888949</c:v>
                </c:pt>
                <c:pt idx="78">
                  <c:v>13.771441956828628</c:v>
                </c:pt>
                <c:pt idx="79">
                  <c:v>13.268271330371464</c:v>
                </c:pt>
                <c:pt idx="80">
                  <c:v>0</c:v>
                </c:pt>
                <c:pt idx="81">
                  <c:v>13.911714906447525</c:v>
                </c:pt>
                <c:pt idx="82">
                  <c:v>13.42364474997688</c:v>
                </c:pt>
                <c:pt idx="83">
                  <c:v>13.334152052992286</c:v>
                </c:pt>
                <c:pt idx="84">
                  <c:v>13.085309134376821</c:v>
                </c:pt>
                <c:pt idx="85">
                  <c:v>13.557162998444658</c:v>
                </c:pt>
                <c:pt idx="86">
                  <c:v>14.429579496529946</c:v>
                </c:pt>
                <c:pt idx="87">
                  <c:v>13.934444413568405</c:v>
                </c:pt>
                <c:pt idx="88">
                  <c:v>0</c:v>
                </c:pt>
                <c:pt idx="89">
                  <c:v>13.166790987809373</c:v>
                </c:pt>
                <c:pt idx="90">
                  <c:v>13.659573000368161</c:v>
                </c:pt>
                <c:pt idx="91">
                  <c:v>13.272980425428283</c:v>
                </c:pt>
                <c:pt idx="92">
                  <c:v>13.345118765064614</c:v>
                </c:pt>
                <c:pt idx="93">
                  <c:v>13.363761419162451</c:v>
                </c:pt>
                <c:pt idx="94">
                  <c:v>13.190073846849844</c:v>
                </c:pt>
                <c:pt idx="95">
                  <c:v>13.229265774762013</c:v>
                </c:pt>
                <c:pt idx="96">
                  <c:v>13.398149288180004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13.455895039049786</c:v>
                </c:pt>
                <c:pt idx="101">
                  <c:v>0</c:v>
                </c:pt>
                <c:pt idx="102">
                  <c:v>13.487879014943413</c:v>
                </c:pt>
                <c:pt idx="103">
                  <c:v>0</c:v>
                </c:pt>
                <c:pt idx="104">
                  <c:v>12.967872405896896</c:v>
                </c:pt>
                <c:pt idx="105">
                  <c:v>13.273761490239197</c:v>
                </c:pt>
                <c:pt idx="106">
                  <c:v>13.25925333306234</c:v>
                </c:pt>
                <c:pt idx="107">
                  <c:v>0</c:v>
                </c:pt>
                <c:pt idx="108">
                  <c:v>13.332140411452029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4-E656-4164-8FE5-ACD1239FF5B1}"/>
            </c:ext>
          </c:extLst>
        </c:ser>
        <c:ser>
          <c:idx val="69"/>
          <c:order val="69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'Cos1'!$BV$144:$BV$259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13.729539773925538</c:v>
                </c:pt>
                <c:pt idx="3">
                  <c:v>0</c:v>
                </c:pt>
                <c:pt idx="4">
                  <c:v>13.938022854332642</c:v>
                </c:pt>
                <c:pt idx="5">
                  <c:v>13.460864781018536</c:v>
                </c:pt>
                <c:pt idx="6">
                  <c:v>0</c:v>
                </c:pt>
                <c:pt idx="7">
                  <c:v>13.091038094223872</c:v>
                </c:pt>
                <c:pt idx="8">
                  <c:v>13.948076844402866</c:v>
                </c:pt>
                <c:pt idx="9">
                  <c:v>14.652977931412176</c:v>
                </c:pt>
                <c:pt idx="10">
                  <c:v>0</c:v>
                </c:pt>
                <c:pt idx="11">
                  <c:v>13.190544590372756</c:v>
                </c:pt>
                <c:pt idx="12">
                  <c:v>13.828220547243138</c:v>
                </c:pt>
                <c:pt idx="13">
                  <c:v>13.448557150455466</c:v>
                </c:pt>
                <c:pt idx="14">
                  <c:v>0</c:v>
                </c:pt>
                <c:pt idx="15">
                  <c:v>13.577626203520222</c:v>
                </c:pt>
                <c:pt idx="16">
                  <c:v>0</c:v>
                </c:pt>
                <c:pt idx="17">
                  <c:v>13.569698046230007</c:v>
                </c:pt>
                <c:pt idx="18">
                  <c:v>0</c:v>
                </c:pt>
                <c:pt idx="19">
                  <c:v>13.085425270707491</c:v>
                </c:pt>
                <c:pt idx="20">
                  <c:v>0</c:v>
                </c:pt>
                <c:pt idx="21">
                  <c:v>13.44723557700476</c:v>
                </c:pt>
                <c:pt idx="22">
                  <c:v>13.577918990585413</c:v>
                </c:pt>
                <c:pt idx="23">
                  <c:v>13.60951864117102</c:v>
                </c:pt>
                <c:pt idx="24">
                  <c:v>0</c:v>
                </c:pt>
                <c:pt idx="25">
                  <c:v>13.941283542167113</c:v>
                </c:pt>
                <c:pt idx="26">
                  <c:v>13.668806959534448</c:v>
                </c:pt>
                <c:pt idx="27">
                  <c:v>13.012268474819058</c:v>
                </c:pt>
                <c:pt idx="28">
                  <c:v>13.730856535288117</c:v>
                </c:pt>
                <c:pt idx="29">
                  <c:v>13.78611121770359</c:v>
                </c:pt>
                <c:pt idx="30">
                  <c:v>13.153663520636794</c:v>
                </c:pt>
                <c:pt idx="31">
                  <c:v>13.232599731085335</c:v>
                </c:pt>
                <c:pt idx="32">
                  <c:v>0</c:v>
                </c:pt>
                <c:pt idx="33">
                  <c:v>0</c:v>
                </c:pt>
                <c:pt idx="34">
                  <c:v>13.790226737993155</c:v>
                </c:pt>
                <c:pt idx="35">
                  <c:v>0</c:v>
                </c:pt>
                <c:pt idx="36">
                  <c:v>12.951045948135819</c:v>
                </c:pt>
                <c:pt idx="37">
                  <c:v>0</c:v>
                </c:pt>
                <c:pt idx="38">
                  <c:v>0</c:v>
                </c:pt>
                <c:pt idx="39">
                  <c:v>13.814463690058577</c:v>
                </c:pt>
                <c:pt idx="40">
                  <c:v>13.668109501890161</c:v>
                </c:pt>
                <c:pt idx="41">
                  <c:v>13.202035804832784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14.043981050540527</c:v>
                </c:pt>
                <c:pt idx="47">
                  <c:v>14.195818041638452</c:v>
                </c:pt>
                <c:pt idx="48">
                  <c:v>14.713154401837299</c:v>
                </c:pt>
                <c:pt idx="49">
                  <c:v>14.770840602060968</c:v>
                </c:pt>
                <c:pt idx="50">
                  <c:v>14.542381572766386</c:v>
                </c:pt>
                <c:pt idx="51">
                  <c:v>14.660100522283196</c:v>
                </c:pt>
                <c:pt idx="52">
                  <c:v>14.882618729229728</c:v>
                </c:pt>
                <c:pt idx="53">
                  <c:v>14.704287821451093</c:v>
                </c:pt>
                <c:pt idx="54">
                  <c:v>14.633338652832688</c:v>
                </c:pt>
                <c:pt idx="55">
                  <c:v>14.6485727143838</c:v>
                </c:pt>
                <c:pt idx="56">
                  <c:v>14.820867501827951</c:v>
                </c:pt>
                <c:pt idx="57">
                  <c:v>14.82456153755707</c:v>
                </c:pt>
                <c:pt idx="58">
                  <c:v>14.63365526302308</c:v>
                </c:pt>
                <c:pt idx="59">
                  <c:v>14.844804171416516</c:v>
                </c:pt>
                <c:pt idx="60">
                  <c:v>14.656237671552017</c:v>
                </c:pt>
                <c:pt idx="61">
                  <c:v>14.141756650006515</c:v>
                </c:pt>
                <c:pt idx="62">
                  <c:v>13.968738546689114</c:v>
                </c:pt>
                <c:pt idx="63">
                  <c:v>0</c:v>
                </c:pt>
                <c:pt idx="64">
                  <c:v>0</c:v>
                </c:pt>
                <c:pt idx="65">
                  <c:v>13.916461844741448</c:v>
                </c:pt>
                <c:pt idx="66">
                  <c:v>0</c:v>
                </c:pt>
                <c:pt idx="67">
                  <c:v>13.241614956265909</c:v>
                </c:pt>
                <c:pt idx="68">
                  <c:v>13.149263001901206</c:v>
                </c:pt>
                <c:pt idx="69">
                  <c:v>13.549819556895589</c:v>
                </c:pt>
                <c:pt idx="70">
                  <c:v>0</c:v>
                </c:pt>
                <c:pt idx="71">
                  <c:v>0</c:v>
                </c:pt>
                <c:pt idx="72">
                  <c:v>13.197115081087267</c:v>
                </c:pt>
                <c:pt idx="73">
                  <c:v>13.374836295480211</c:v>
                </c:pt>
                <c:pt idx="74">
                  <c:v>0</c:v>
                </c:pt>
                <c:pt idx="75">
                  <c:v>0</c:v>
                </c:pt>
                <c:pt idx="76">
                  <c:v>13.141707764884671</c:v>
                </c:pt>
                <c:pt idx="77">
                  <c:v>13.477325325173355</c:v>
                </c:pt>
                <c:pt idx="78">
                  <c:v>14.240942181857582</c:v>
                </c:pt>
                <c:pt idx="79">
                  <c:v>13.043679531160294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13.657598381949398</c:v>
                </c:pt>
                <c:pt idx="84">
                  <c:v>13.853899801705873</c:v>
                </c:pt>
                <c:pt idx="85">
                  <c:v>13.758717021456162</c:v>
                </c:pt>
                <c:pt idx="86">
                  <c:v>13.721910318439294</c:v>
                </c:pt>
                <c:pt idx="87">
                  <c:v>13.111288563823859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13.682312080598887</c:v>
                </c:pt>
                <c:pt idx="92">
                  <c:v>13.73869337383414</c:v>
                </c:pt>
                <c:pt idx="93">
                  <c:v>13.293210027577882</c:v>
                </c:pt>
                <c:pt idx="94">
                  <c:v>12.967395150681606</c:v>
                </c:pt>
                <c:pt idx="95">
                  <c:v>0</c:v>
                </c:pt>
                <c:pt idx="96">
                  <c:v>0</c:v>
                </c:pt>
                <c:pt idx="97">
                  <c:v>13.848232544268262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13.3122217995074</c:v>
                </c:pt>
                <c:pt idx="103">
                  <c:v>0</c:v>
                </c:pt>
                <c:pt idx="104">
                  <c:v>13.927703656233911</c:v>
                </c:pt>
                <c:pt idx="105">
                  <c:v>0</c:v>
                </c:pt>
                <c:pt idx="106">
                  <c:v>0</c:v>
                </c:pt>
                <c:pt idx="107">
                  <c:v>12.849852877611539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5-E656-4164-8FE5-ACD1239FF5B1}"/>
            </c:ext>
          </c:extLst>
        </c:ser>
        <c:ser>
          <c:idx val="70"/>
          <c:order val="70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'Cos1'!$BW$144:$BW$259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14.304700515253254</c:v>
                </c:pt>
                <c:pt idx="5">
                  <c:v>0</c:v>
                </c:pt>
                <c:pt idx="6">
                  <c:v>0</c:v>
                </c:pt>
                <c:pt idx="7">
                  <c:v>13.783684591079536</c:v>
                </c:pt>
                <c:pt idx="8">
                  <c:v>0</c:v>
                </c:pt>
                <c:pt idx="9">
                  <c:v>13.826342427122109</c:v>
                </c:pt>
                <c:pt idx="10">
                  <c:v>0</c:v>
                </c:pt>
                <c:pt idx="11">
                  <c:v>0</c:v>
                </c:pt>
                <c:pt idx="12">
                  <c:v>14.106319772117029</c:v>
                </c:pt>
                <c:pt idx="13">
                  <c:v>13.68720557236208</c:v>
                </c:pt>
                <c:pt idx="14">
                  <c:v>0</c:v>
                </c:pt>
                <c:pt idx="15">
                  <c:v>13.391443252030973</c:v>
                </c:pt>
                <c:pt idx="16">
                  <c:v>14.030312863372036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13.872343649335289</c:v>
                </c:pt>
                <c:pt idx="23">
                  <c:v>0</c:v>
                </c:pt>
                <c:pt idx="24">
                  <c:v>0</c:v>
                </c:pt>
                <c:pt idx="25">
                  <c:v>13.889440654509384</c:v>
                </c:pt>
                <c:pt idx="26">
                  <c:v>13.676263216318585</c:v>
                </c:pt>
                <c:pt idx="27">
                  <c:v>0</c:v>
                </c:pt>
                <c:pt idx="28">
                  <c:v>0</c:v>
                </c:pt>
                <c:pt idx="29">
                  <c:v>14.155505318576681</c:v>
                </c:pt>
                <c:pt idx="30">
                  <c:v>13.12768179968525</c:v>
                </c:pt>
                <c:pt idx="31">
                  <c:v>0</c:v>
                </c:pt>
                <c:pt idx="32">
                  <c:v>13.389109356482546</c:v>
                </c:pt>
                <c:pt idx="33">
                  <c:v>13.23712507558214</c:v>
                </c:pt>
                <c:pt idx="34">
                  <c:v>0</c:v>
                </c:pt>
                <c:pt idx="35">
                  <c:v>0</c:v>
                </c:pt>
                <c:pt idx="36">
                  <c:v>13.615682873124788</c:v>
                </c:pt>
                <c:pt idx="37">
                  <c:v>13.874837109602385</c:v>
                </c:pt>
                <c:pt idx="38">
                  <c:v>13.828029906129478</c:v>
                </c:pt>
                <c:pt idx="39">
                  <c:v>13.735206340463215</c:v>
                </c:pt>
                <c:pt idx="40">
                  <c:v>13.025732370582329</c:v>
                </c:pt>
                <c:pt idx="41">
                  <c:v>0</c:v>
                </c:pt>
                <c:pt idx="42">
                  <c:v>13.152298131190685</c:v>
                </c:pt>
                <c:pt idx="43">
                  <c:v>13.813118428842607</c:v>
                </c:pt>
                <c:pt idx="44">
                  <c:v>13.208770446288973</c:v>
                </c:pt>
                <c:pt idx="45">
                  <c:v>0</c:v>
                </c:pt>
                <c:pt idx="46">
                  <c:v>13.031268053339836</c:v>
                </c:pt>
                <c:pt idx="47">
                  <c:v>14.312691348259539</c:v>
                </c:pt>
                <c:pt idx="48">
                  <c:v>14.384115858386968</c:v>
                </c:pt>
                <c:pt idx="49">
                  <c:v>14.757387676895757</c:v>
                </c:pt>
                <c:pt idx="50">
                  <c:v>14.840538604517709</c:v>
                </c:pt>
                <c:pt idx="51">
                  <c:v>14.661923373945509</c:v>
                </c:pt>
                <c:pt idx="52">
                  <c:v>14.783689950999488</c:v>
                </c:pt>
                <c:pt idx="53">
                  <c:v>14.818705135086075</c:v>
                </c:pt>
                <c:pt idx="54">
                  <c:v>14.657455048070672</c:v>
                </c:pt>
                <c:pt idx="55">
                  <c:v>14.714423651104783</c:v>
                </c:pt>
                <c:pt idx="56">
                  <c:v>14.796011675472624</c:v>
                </c:pt>
                <c:pt idx="57">
                  <c:v>14.860918674276325</c:v>
                </c:pt>
                <c:pt idx="58">
                  <c:v>14.725647465005036</c:v>
                </c:pt>
                <c:pt idx="59">
                  <c:v>14.703676052816471</c:v>
                </c:pt>
                <c:pt idx="60">
                  <c:v>14.58509565594014</c:v>
                </c:pt>
                <c:pt idx="61">
                  <c:v>14.414200116968475</c:v>
                </c:pt>
                <c:pt idx="62">
                  <c:v>13.758768112587177</c:v>
                </c:pt>
                <c:pt idx="63">
                  <c:v>13.349321246188383</c:v>
                </c:pt>
                <c:pt idx="64">
                  <c:v>0</c:v>
                </c:pt>
                <c:pt idx="65">
                  <c:v>13.026339157295823</c:v>
                </c:pt>
                <c:pt idx="66">
                  <c:v>0</c:v>
                </c:pt>
                <c:pt idx="67">
                  <c:v>13.822329274735019</c:v>
                </c:pt>
                <c:pt idx="68">
                  <c:v>0</c:v>
                </c:pt>
                <c:pt idx="69">
                  <c:v>0</c:v>
                </c:pt>
                <c:pt idx="70">
                  <c:v>13.684843118381998</c:v>
                </c:pt>
                <c:pt idx="71">
                  <c:v>14.214679632505742</c:v>
                </c:pt>
                <c:pt idx="72">
                  <c:v>13.32872812250921</c:v>
                </c:pt>
                <c:pt idx="73">
                  <c:v>13.188671204040443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13.476488896095953</c:v>
                </c:pt>
                <c:pt idx="78">
                  <c:v>13.706668718793905</c:v>
                </c:pt>
                <c:pt idx="79">
                  <c:v>0</c:v>
                </c:pt>
                <c:pt idx="80">
                  <c:v>13.171743123222516</c:v>
                </c:pt>
                <c:pt idx="81">
                  <c:v>0</c:v>
                </c:pt>
                <c:pt idx="82">
                  <c:v>12.875069949194481</c:v>
                </c:pt>
                <c:pt idx="83">
                  <c:v>13.779434863238876</c:v>
                </c:pt>
                <c:pt idx="84">
                  <c:v>13.53871508270376</c:v>
                </c:pt>
                <c:pt idx="85">
                  <c:v>0</c:v>
                </c:pt>
                <c:pt idx="86">
                  <c:v>13.048876657166097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13.558437951966642</c:v>
                </c:pt>
                <c:pt idx="92">
                  <c:v>13.859446338879442</c:v>
                </c:pt>
                <c:pt idx="93">
                  <c:v>13.853369629495178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13.449199064964695</c:v>
                </c:pt>
                <c:pt idx="102">
                  <c:v>13.689555244677742</c:v>
                </c:pt>
                <c:pt idx="103">
                  <c:v>0</c:v>
                </c:pt>
                <c:pt idx="104">
                  <c:v>0</c:v>
                </c:pt>
                <c:pt idx="105">
                  <c:v>13.121578554884566</c:v>
                </c:pt>
                <c:pt idx="106">
                  <c:v>13.426947776256275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6-E656-4164-8FE5-ACD1239FF5B1}"/>
            </c:ext>
          </c:extLst>
        </c:ser>
        <c:ser>
          <c:idx val="71"/>
          <c:order val="71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'Cos1'!$BX$144:$BX$259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14.022963176699637</c:v>
                </c:pt>
                <c:pt idx="3">
                  <c:v>0</c:v>
                </c:pt>
                <c:pt idx="4">
                  <c:v>0</c:v>
                </c:pt>
                <c:pt idx="5">
                  <c:v>13.265254258420613</c:v>
                </c:pt>
                <c:pt idx="6">
                  <c:v>0</c:v>
                </c:pt>
                <c:pt idx="7">
                  <c:v>0</c:v>
                </c:pt>
                <c:pt idx="8">
                  <c:v>13.187323269375048</c:v>
                </c:pt>
                <c:pt idx="9">
                  <c:v>13.392684645144476</c:v>
                </c:pt>
                <c:pt idx="10">
                  <c:v>13.724343057134559</c:v>
                </c:pt>
                <c:pt idx="11">
                  <c:v>14.070913334435991</c:v>
                </c:pt>
                <c:pt idx="12">
                  <c:v>13.346877918634565</c:v>
                </c:pt>
                <c:pt idx="13">
                  <c:v>13.524781557776171</c:v>
                </c:pt>
                <c:pt idx="14">
                  <c:v>13.143138197340845</c:v>
                </c:pt>
                <c:pt idx="15">
                  <c:v>0</c:v>
                </c:pt>
                <c:pt idx="16">
                  <c:v>13.477505435361277</c:v>
                </c:pt>
                <c:pt idx="17">
                  <c:v>13.223440125472912</c:v>
                </c:pt>
                <c:pt idx="18">
                  <c:v>0</c:v>
                </c:pt>
                <c:pt idx="19">
                  <c:v>13.514218919074468</c:v>
                </c:pt>
                <c:pt idx="20">
                  <c:v>13.472905575351426</c:v>
                </c:pt>
                <c:pt idx="21">
                  <c:v>13.203946230110338</c:v>
                </c:pt>
                <c:pt idx="22">
                  <c:v>0</c:v>
                </c:pt>
                <c:pt idx="23">
                  <c:v>13.708201997952495</c:v>
                </c:pt>
                <c:pt idx="24">
                  <c:v>13.600953303012538</c:v>
                </c:pt>
                <c:pt idx="25">
                  <c:v>0</c:v>
                </c:pt>
                <c:pt idx="26">
                  <c:v>13.211028384127715</c:v>
                </c:pt>
                <c:pt idx="27">
                  <c:v>13.612568774738152</c:v>
                </c:pt>
                <c:pt idx="28">
                  <c:v>0</c:v>
                </c:pt>
                <c:pt idx="29">
                  <c:v>0</c:v>
                </c:pt>
                <c:pt idx="30">
                  <c:v>13.35008706689713</c:v>
                </c:pt>
                <c:pt idx="31">
                  <c:v>13.335465924531785</c:v>
                </c:pt>
                <c:pt idx="32">
                  <c:v>13.638044251590129</c:v>
                </c:pt>
                <c:pt idx="33">
                  <c:v>13.929971405480455</c:v>
                </c:pt>
                <c:pt idx="34">
                  <c:v>13.905292508508436</c:v>
                </c:pt>
                <c:pt idx="35">
                  <c:v>13.201945791373497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13.126556885324479</c:v>
                </c:pt>
                <c:pt idx="42">
                  <c:v>0</c:v>
                </c:pt>
                <c:pt idx="43">
                  <c:v>13.213780644715444</c:v>
                </c:pt>
                <c:pt idx="44">
                  <c:v>13.619757835420415</c:v>
                </c:pt>
                <c:pt idx="45">
                  <c:v>13.741271781692024</c:v>
                </c:pt>
                <c:pt idx="46">
                  <c:v>13.983576901922396</c:v>
                </c:pt>
                <c:pt idx="47">
                  <c:v>14.055986147498034</c:v>
                </c:pt>
                <c:pt idx="48">
                  <c:v>14.278943277642242</c:v>
                </c:pt>
                <c:pt idx="49">
                  <c:v>14.637071745147471</c:v>
                </c:pt>
                <c:pt idx="50">
                  <c:v>14.781109554640446</c:v>
                </c:pt>
                <c:pt idx="51">
                  <c:v>14.678537498502099</c:v>
                </c:pt>
                <c:pt idx="52">
                  <c:v>14.798464874056295</c:v>
                </c:pt>
                <c:pt idx="53">
                  <c:v>14.722902805749177</c:v>
                </c:pt>
                <c:pt idx="54">
                  <c:v>14.749763361536262</c:v>
                </c:pt>
                <c:pt idx="55">
                  <c:v>14.736814259921376</c:v>
                </c:pt>
                <c:pt idx="56">
                  <c:v>14.597798812017436</c:v>
                </c:pt>
                <c:pt idx="57">
                  <c:v>14.877988078232107</c:v>
                </c:pt>
                <c:pt idx="58">
                  <c:v>14.654218910004612</c:v>
                </c:pt>
                <c:pt idx="59">
                  <c:v>14.711056051450347</c:v>
                </c:pt>
                <c:pt idx="60">
                  <c:v>14.667038073604296</c:v>
                </c:pt>
                <c:pt idx="61">
                  <c:v>14.278459781368822</c:v>
                </c:pt>
                <c:pt idx="62">
                  <c:v>14.003432741543694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13.859272529406619</c:v>
                </c:pt>
                <c:pt idx="67">
                  <c:v>13.664053587551081</c:v>
                </c:pt>
                <c:pt idx="68">
                  <c:v>0</c:v>
                </c:pt>
                <c:pt idx="69">
                  <c:v>0</c:v>
                </c:pt>
                <c:pt idx="70">
                  <c:v>13.424714254062259</c:v>
                </c:pt>
                <c:pt idx="71">
                  <c:v>13.814825049793052</c:v>
                </c:pt>
                <c:pt idx="72">
                  <c:v>0</c:v>
                </c:pt>
                <c:pt idx="73">
                  <c:v>13.158811031354491</c:v>
                </c:pt>
                <c:pt idx="74">
                  <c:v>0</c:v>
                </c:pt>
                <c:pt idx="75">
                  <c:v>13.304351557157792</c:v>
                </c:pt>
                <c:pt idx="76">
                  <c:v>12.963249109819696</c:v>
                </c:pt>
                <c:pt idx="77">
                  <c:v>13.6423922967036</c:v>
                </c:pt>
                <c:pt idx="78">
                  <c:v>14.127759958968211</c:v>
                </c:pt>
                <c:pt idx="79">
                  <c:v>13.21425821507521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14.003656308255577</c:v>
                </c:pt>
                <c:pt idx="84">
                  <c:v>0</c:v>
                </c:pt>
                <c:pt idx="85">
                  <c:v>13.652522885947853</c:v>
                </c:pt>
                <c:pt idx="86">
                  <c:v>13.240129726912322</c:v>
                </c:pt>
                <c:pt idx="87">
                  <c:v>13.083337040373234</c:v>
                </c:pt>
                <c:pt idx="88">
                  <c:v>13.639778245107468</c:v>
                </c:pt>
                <c:pt idx="89">
                  <c:v>0</c:v>
                </c:pt>
                <c:pt idx="90">
                  <c:v>13.325495138564264</c:v>
                </c:pt>
                <c:pt idx="91">
                  <c:v>0</c:v>
                </c:pt>
                <c:pt idx="92">
                  <c:v>13.633847540266002</c:v>
                </c:pt>
                <c:pt idx="93">
                  <c:v>13.838504350717098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13.609142272936381</c:v>
                </c:pt>
                <c:pt idx="98">
                  <c:v>13.406404761632039</c:v>
                </c:pt>
                <c:pt idx="99">
                  <c:v>13.128023945950144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13.363730407693243</c:v>
                </c:pt>
                <c:pt idx="104">
                  <c:v>13.362598384241533</c:v>
                </c:pt>
                <c:pt idx="105">
                  <c:v>13.201524116402128</c:v>
                </c:pt>
                <c:pt idx="106">
                  <c:v>0</c:v>
                </c:pt>
                <c:pt idx="107">
                  <c:v>13.574867781348571</c:v>
                </c:pt>
                <c:pt idx="108">
                  <c:v>13.563162367193474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7-E656-4164-8FE5-ACD1239FF5B1}"/>
            </c:ext>
          </c:extLst>
        </c:ser>
        <c:ser>
          <c:idx val="72"/>
          <c:order val="72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'Cos1'!$BY$144:$BY$259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14.301715639429338</c:v>
                </c:pt>
                <c:pt idx="4">
                  <c:v>13.979374212282588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13.550318872611584</c:v>
                </c:pt>
                <c:pt idx="9">
                  <c:v>13.661133747397248</c:v>
                </c:pt>
                <c:pt idx="10">
                  <c:v>14.095916949901122</c:v>
                </c:pt>
                <c:pt idx="11">
                  <c:v>13.594478737674141</c:v>
                </c:pt>
                <c:pt idx="12">
                  <c:v>0</c:v>
                </c:pt>
                <c:pt idx="13">
                  <c:v>0</c:v>
                </c:pt>
                <c:pt idx="14">
                  <c:v>13.128325587511133</c:v>
                </c:pt>
                <c:pt idx="15">
                  <c:v>13.665401326660863</c:v>
                </c:pt>
                <c:pt idx="16">
                  <c:v>14.051080713156642</c:v>
                </c:pt>
                <c:pt idx="17">
                  <c:v>13.860598205784445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13.076009111298859</c:v>
                </c:pt>
                <c:pt idx="22">
                  <c:v>14.086753009530456</c:v>
                </c:pt>
                <c:pt idx="23">
                  <c:v>14.100735922565049</c:v>
                </c:pt>
                <c:pt idx="24">
                  <c:v>0</c:v>
                </c:pt>
                <c:pt idx="25">
                  <c:v>0</c:v>
                </c:pt>
                <c:pt idx="26">
                  <c:v>13.665119718630024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13.722855948176248</c:v>
                </c:pt>
                <c:pt idx="31">
                  <c:v>0</c:v>
                </c:pt>
                <c:pt idx="32">
                  <c:v>0</c:v>
                </c:pt>
                <c:pt idx="33">
                  <c:v>13.213473926901163</c:v>
                </c:pt>
                <c:pt idx="34">
                  <c:v>13.746519772952778</c:v>
                </c:pt>
                <c:pt idx="35">
                  <c:v>13.676022907033277</c:v>
                </c:pt>
                <c:pt idx="36">
                  <c:v>13.734025327400937</c:v>
                </c:pt>
                <c:pt idx="37">
                  <c:v>0</c:v>
                </c:pt>
                <c:pt idx="38">
                  <c:v>0</c:v>
                </c:pt>
                <c:pt idx="39">
                  <c:v>13.438445036935152</c:v>
                </c:pt>
                <c:pt idx="40">
                  <c:v>13.030873852124076</c:v>
                </c:pt>
                <c:pt idx="41">
                  <c:v>13.552219091345739</c:v>
                </c:pt>
                <c:pt idx="42">
                  <c:v>13.247524017754333</c:v>
                </c:pt>
                <c:pt idx="43">
                  <c:v>13.823418471569864</c:v>
                </c:pt>
                <c:pt idx="44">
                  <c:v>13.778921439747997</c:v>
                </c:pt>
                <c:pt idx="45">
                  <c:v>14.217037576026835</c:v>
                </c:pt>
                <c:pt idx="46">
                  <c:v>13.615207541360702</c:v>
                </c:pt>
                <c:pt idx="47">
                  <c:v>13.763216036092592</c:v>
                </c:pt>
                <c:pt idx="48">
                  <c:v>14.523269000626062</c:v>
                </c:pt>
                <c:pt idx="49">
                  <c:v>14.39786790980367</c:v>
                </c:pt>
                <c:pt idx="50">
                  <c:v>14.709714630626305</c:v>
                </c:pt>
                <c:pt idx="51">
                  <c:v>14.80823157271824</c:v>
                </c:pt>
                <c:pt idx="52">
                  <c:v>14.742443887592982</c:v>
                </c:pt>
                <c:pt idx="53">
                  <c:v>14.635474698918957</c:v>
                </c:pt>
                <c:pt idx="54">
                  <c:v>14.593421762844683</c:v>
                </c:pt>
                <c:pt idx="55">
                  <c:v>14.706653358632558</c:v>
                </c:pt>
                <c:pt idx="56">
                  <c:v>14.742059436150825</c:v>
                </c:pt>
                <c:pt idx="57">
                  <c:v>14.740310965889615</c:v>
                </c:pt>
                <c:pt idx="58">
                  <c:v>14.60923359221932</c:v>
                </c:pt>
                <c:pt idx="59">
                  <c:v>14.666513300632232</c:v>
                </c:pt>
                <c:pt idx="60">
                  <c:v>14.575340860571707</c:v>
                </c:pt>
                <c:pt idx="61">
                  <c:v>14.517587114742383</c:v>
                </c:pt>
                <c:pt idx="62">
                  <c:v>14.429160170499287</c:v>
                </c:pt>
                <c:pt idx="63">
                  <c:v>13.324771018963069</c:v>
                </c:pt>
                <c:pt idx="64">
                  <c:v>13.496557433787851</c:v>
                </c:pt>
                <c:pt idx="65">
                  <c:v>12.929324903555445</c:v>
                </c:pt>
                <c:pt idx="66">
                  <c:v>12.936375741579694</c:v>
                </c:pt>
                <c:pt idx="67">
                  <c:v>13.549152295150948</c:v>
                </c:pt>
                <c:pt idx="68">
                  <c:v>13.624318199576903</c:v>
                </c:pt>
                <c:pt idx="69">
                  <c:v>0</c:v>
                </c:pt>
                <c:pt idx="70">
                  <c:v>13.002684312989729</c:v>
                </c:pt>
                <c:pt idx="71">
                  <c:v>13.543933392188721</c:v>
                </c:pt>
                <c:pt idx="72">
                  <c:v>0</c:v>
                </c:pt>
                <c:pt idx="73">
                  <c:v>13.077141249823526</c:v>
                </c:pt>
                <c:pt idx="74">
                  <c:v>13.947918233959209</c:v>
                </c:pt>
                <c:pt idx="75">
                  <c:v>13.751020298257101</c:v>
                </c:pt>
                <c:pt idx="76">
                  <c:v>0</c:v>
                </c:pt>
                <c:pt idx="77">
                  <c:v>14.145230290331693</c:v>
                </c:pt>
                <c:pt idx="78">
                  <c:v>13.075420851703454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14.086448816328559</c:v>
                </c:pt>
                <c:pt idx="83">
                  <c:v>13.199833310330314</c:v>
                </c:pt>
                <c:pt idx="84">
                  <c:v>13.184619042371411</c:v>
                </c:pt>
                <c:pt idx="85">
                  <c:v>0</c:v>
                </c:pt>
                <c:pt idx="86">
                  <c:v>13.41142018767459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13.155314018480354</c:v>
                </c:pt>
                <c:pt idx="95">
                  <c:v>13.538667971516221</c:v>
                </c:pt>
                <c:pt idx="96">
                  <c:v>13.376471107687996</c:v>
                </c:pt>
                <c:pt idx="97">
                  <c:v>13.401434145601998</c:v>
                </c:pt>
                <c:pt idx="98">
                  <c:v>0</c:v>
                </c:pt>
                <c:pt idx="99">
                  <c:v>13.18846864721676</c:v>
                </c:pt>
                <c:pt idx="100">
                  <c:v>13.260424407015034</c:v>
                </c:pt>
                <c:pt idx="101">
                  <c:v>0</c:v>
                </c:pt>
                <c:pt idx="102">
                  <c:v>0</c:v>
                </c:pt>
                <c:pt idx="103">
                  <c:v>13.294127697286269</c:v>
                </c:pt>
                <c:pt idx="104">
                  <c:v>13.591019504873033</c:v>
                </c:pt>
                <c:pt idx="105">
                  <c:v>13.603626053144724</c:v>
                </c:pt>
                <c:pt idx="106">
                  <c:v>13.967228689875498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8-E656-4164-8FE5-ACD1239FF5B1}"/>
            </c:ext>
          </c:extLst>
        </c:ser>
        <c:ser>
          <c:idx val="73"/>
          <c:order val="73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'Cos1'!$BZ$144:$BZ$259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14.312075755203638</c:v>
                </c:pt>
                <c:pt idx="3">
                  <c:v>0</c:v>
                </c:pt>
                <c:pt idx="4">
                  <c:v>0</c:v>
                </c:pt>
                <c:pt idx="5">
                  <c:v>13.078838561110878</c:v>
                </c:pt>
                <c:pt idx="6">
                  <c:v>0</c:v>
                </c:pt>
                <c:pt idx="7">
                  <c:v>0</c:v>
                </c:pt>
                <c:pt idx="8">
                  <c:v>13.069511774557522</c:v>
                </c:pt>
                <c:pt idx="9">
                  <c:v>13.589902150107616</c:v>
                </c:pt>
                <c:pt idx="10">
                  <c:v>13.63535102544531</c:v>
                </c:pt>
                <c:pt idx="11">
                  <c:v>13.477570517055257</c:v>
                </c:pt>
                <c:pt idx="12">
                  <c:v>13.002965852750233</c:v>
                </c:pt>
                <c:pt idx="13">
                  <c:v>0</c:v>
                </c:pt>
                <c:pt idx="14">
                  <c:v>13.048056866741423</c:v>
                </c:pt>
                <c:pt idx="15">
                  <c:v>0</c:v>
                </c:pt>
                <c:pt idx="16">
                  <c:v>0</c:v>
                </c:pt>
                <c:pt idx="17">
                  <c:v>13.489602043063504</c:v>
                </c:pt>
                <c:pt idx="18">
                  <c:v>0</c:v>
                </c:pt>
                <c:pt idx="19">
                  <c:v>13.279843682358342</c:v>
                </c:pt>
                <c:pt idx="20">
                  <c:v>0</c:v>
                </c:pt>
                <c:pt idx="21">
                  <c:v>0</c:v>
                </c:pt>
                <c:pt idx="22">
                  <c:v>13.336073300063287</c:v>
                </c:pt>
                <c:pt idx="23">
                  <c:v>0</c:v>
                </c:pt>
                <c:pt idx="24">
                  <c:v>13.266515095455606</c:v>
                </c:pt>
                <c:pt idx="25">
                  <c:v>13.02910037911958</c:v>
                </c:pt>
                <c:pt idx="26">
                  <c:v>13.843820578115073</c:v>
                </c:pt>
                <c:pt idx="27">
                  <c:v>0</c:v>
                </c:pt>
                <c:pt idx="28">
                  <c:v>13.421897469935182</c:v>
                </c:pt>
                <c:pt idx="29">
                  <c:v>13.635287666853788</c:v>
                </c:pt>
                <c:pt idx="30">
                  <c:v>13.464038475652252</c:v>
                </c:pt>
                <c:pt idx="31">
                  <c:v>0</c:v>
                </c:pt>
                <c:pt idx="32">
                  <c:v>13.629678655983895</c:v>
                </c:pt>
                <c:pt idx="33">
                  <c:v>0</c:v>
                </c:pt>
                <c:pt idx="34">
                  <c:v>0</c:v>
                </c:pt>
                <c:pt idx="35">
                  <c:v>13.51786200908461</c:v>
                </c:pt>
                <c:pt idx="36">
                  <c:v>13.13494839507568</c:v>
                </c:pt>
                <c:pt idx="37">
                  <c:v>13.579326775797135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13.302232411035906</c:v>
                </c:pt>
                <c:pt idx="42">
                  <c:v>13.326150426767878</c:v>
                </c:pt>
                <c:pt idx="43">
                  <c:v>13.22434656339828</c:v>
                </c:pt>
                <c:pt idx="44">
                  <c:v>13.310450081808272</c:v>
                </c:pt>
                <c:pt idx="45">
                  <c:v>13.575463811434762</c:v>
                </c:pt>
                <c:pt idx="46">
                  <c:v>0</c:v>
                </c:pt>
                <c:pt idx="47">
                  <c:v>13.3747208581477</c:v>
                </c:pt>
                <c:pt idx="48">
                  <c:v>14.118298793551158</c:v>
                </c:pt>
                <c:pt idx="49">
                  <c:v>14.563925831446491</c:v>
                </c:pt>
                <c:pt idx="50">
                  <c:v>14.650578508281722</c:v>
                </c:pt>
                <c:pt idx="51">
                  <c:v>14.509534502958489</c:v>
                </c:pt>
                <c:pt idx="52">
                  <c:v>14.659316136214654</c:v>
                </c:pt>
                <c:pt idx="53">
                  <c:v>14.682129275351601</c:v>
                </c:pt>
                <c:pt idx="54">
                  <c:v>14.768075818058309</c:v>
                </c:pt>
                <c:pt idx="55">
                  <c:v>14.8218415817508</c:v>
                </c:pt>
                <c:pt idx="56">
                  <c:v>14.627808631662507</c:v>
                </c:pt>
                <c:pt idx="57">
                  <c:v>14.682149590846022</c:v>
                </c:pt>
                <c:pt idx="58">
                  <c:v>14.673745049281756</c:v>
                </c:pt>
                <c:pt idx="59">
                  <c:v>14.648875490632919</c:v>
                </c:pt>
                <c:pt idx="60">
                  <c:v>14.610193684756259</c:v>
                </c:pt>
                <c:pt idx="61">
                  <c:v>14.419188864044298</c:v>
                </c:pt>
                <c:pt idx="62">
                  <c:v>14.378522356636868</c:v>
                </c:pt>
                <c:pt idx="63">
                  <c:v>13.775662137986675</c:v>
                </c:pt>
                <c:pt idx="64">
                  <c:v>0</c:v>
                </c:pt>
                <c:pt idx="65">
                  <c:v>13.756953536776603</c:v>
                </c:pt>
                <c:pt idx="66">
                  <c:v>13.829994234451648</c:v>
                </c:pt>
                <c:pt idx="67">
                  <c:v>13.736908588053964</c:v>
                </c:pt>
                <c:pt idx="68">
                  <c:v>13.445818962489863</c:v>
                </c:pt>
                <c:pt idx="69">
                  <c:v>13.250915010994227</c:v>
                </c:pt>
                <c:pt idx="70">
                  <c:v>14.033541964007149</c:v>
                </c:pt>
                <c:pt idx="71">
                  <c:v>0</c:v>
                </c:pt>
                <c:pt idx="72">
                  <c:v>0</c:v>
                </c:pt>
                <c:pt idx="73">
                  <c:v>13.559506243553223</c:v>
                </c:pt>
                <c:pt idx="74">
                  <c:v>0</c:v>
                </c:pt>
                <c:pt idx="75">
                  <c:v>13.471480206771611</c:v>
                </c:pt>
                <c:pt idx="76">
                  <c:v>13.523393947118523</c:v>
                </c:pt>
                <c:pt idx="77">
                  <c:v>14.447607603567313</c:v>
                </c:pt>
                <c:pt idx="78">
                  <c:v>13.590857432558829</c:v>
                </c:pt>
                <c:pt idx="79">
                  <c:v>0</c:v>
                </c:pt>
                <c:pt idx="80">
                  <c:v>14.044148209353231</c:v>
                </c:pt>
                <c:pt idx="81">
                  <c:v>13.904072280837832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13.868494848432634</c:v>
                </c:pt>
                <c:pt idx="86">
                  <c:v>0</c:v>
                </c:pt>
                <c:pt idx="87">
                  <c:v>0</c:v>
                </c:pt>
                <c:pt idx="88">
                  <c:v>13.603677977789358</c:v>
                </c:pt>
                <c:pt idx="89">
                  <c:v>13.209728088260677</c:v>
                </c:pt>
                <c:pt idx="90">
                  <c:v>13.210755805135635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13.969229013681112</c:v>
                </c:pt>
                <c:pt idx="96">
                  <c:v>13.069399631798841</c:v>
                </c:pt>
                <c:pt idx="97">
                  <c:v>13.823341181654014</c:v>
                </c:pt>
                <c:pt idx="98">
                  <c:v>13.832942352154761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13.002580064623725</c:v>
                </c:pt>
                <c:pt idx="104">
                  <c:v>13.29140215396618</c:v>
                </c:pt>
                <c:pt idx="105">
                  <c:v>0</c:v>
                </c:pt>
                <c:pt idx="106">
                  <c:v>13.48926431872386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9-E656-4164-8FE5-ACD1239FF5B1}"/>
            </c:ext>
          </c:extLst>
        </c:ser>
        <c:ser>
          <c:idx val="74"/>
          <c:order val="74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'Cos1'!$CA$144:$CA$259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13.899102557672686</c:v>
                </c:pt>
                <c:pt idx="4">
                  <c:v>13.476895362852096</c:v>
                </c:pt>
                <c:pt idx="5">
                  <c:v>14.009683278900935</c:v>
                </c:pt>
                <c:pt idx="6">
                  <c:v>14.158805608243453</c:v>
                </c:pt>
                <c:pt idx="7">
                  <c:v>0</c:v>
                </c:pt>
                <c:pt idx="8">
                  <c:v>0</c:v>
                </c:pt>
                <c:pt idx="9">
                  <c:v>13.887372800238564</c:v>
                </c:pt>
                <c:pt idx="10">
                  <c:v>13.694185177891502</c:v>
                </c:pt>
                <c:pt idx="11">
                  <c:v>0</c:v>
                </c:pt>
                <c:pt idx="12">
                  <c:v>13.136799335325826</c:v>
                </c:pt>
                <c:pt idx="13">
                  <c:v>13.843673080218821</c:v>
                </c:pt>
                <c:pt idx="14">
                  <c:v>0</c:v>
                </c:pt>
                <c:pt idx="15">
                  <c:v>13.766293102161205</c:v>
                </c:pt>
                <c:pt idx="16">
                  <c:v>13.759618747755709</c:v>
                </c:pt>
                <c:pt idx="17">
                  <c:v>0</c:v>
                </c:pt>
                <c:pt idx="18">
                  <c:v>13.715438393511128</c:v>
                </c:pt>
                <c:pt idx="19">
                  <c:v>13.125927530105024</c:v>
                </c:pt>
                <c:pt idx="20">
                  <c:v>0</c:v>
                </c:pt>
                <c:pt idx="21">
                  <c:v>14.118013437365107</c:v>
                </c:pt>
                <c:pt idx="22">
                  <c:v>13.148508876555166</c:v>
                </c:pt>
                <c:pt idx="23">
                  <c:v>0</c:v>
                </c:pt>
                <c:pt idx="24">
                  <c:v>13.30495236628027</c:v>
                </c:pt>
                <c:pt idx="25">
                  <c:v>0</c:v>
                </c:pt>
                <c:pt idx="26">
                  <c:v>14.015179460628058</c:v>
                </c:pt>
                <c:pt idx="27">
                  <c:v>13.850667673732707</c:v>
                </c:pt>
                <c:pt idx="28">
                  <c:v>0</c:v>
                </c:pt>
                <c:pt idx="29">
                  <c:v>13.760554787368511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13.51987391372521</c:v>
                </c:pt>
                <c:pt idx="36">
                  <c:v>13.299554146807626</c:v>
                </c:pt>
                <c:pt idx="37">
                  <c:v>13.670660462012281</c:v>
                </c:pt>
                <c:pt idx="38">
                  <c:v>0</c:v>
                </c:pt>
                <c:pt idx="39">
                  <c:v>0</c:v>
                </c:pt>
                <c:pt idx="40">
                  <c:v>13.742884526607035</c:v>
                </c:pt>
                <c:pt idx="41">
                  <c:v>12.944418510271451</c:v>
                </c:pt>
                <c:pt idx="42">
                  <c:v>0</c:v>
                </c:pt>
                <c:pt idx="43">
                  <c:v>13.786847211834271</c:v>
                </c:pt>
                <c:pt idx="44">
                  <c:v>13.52855356568876</c:v>
                </c:pt>
                <c:pt idx="45">
                  <c:v>0</c:v>
                </c:pt>
                <c:pt idx="46">
                  <c:v>13.329149640153425</c:v>
                </c:pt>
                <c:pt idx="47">
                  <c:v>14.134658008898432</c:v>
                </c:pt>
                <c:pt idx="48">
                  <c:v>14.089188464212208</c:v>
                </c:pt>
                <c:pt idx="49">
                  <c:v>14.550483961050313</c:v>
                </c:pt>
                <c:pt idx="50">
                  <c:v>14.648337075722917</c:v>
                </c:pt>
                <c:pt idx="51">
                  <c:v>14.475234495629161</c:v>
                </c:pt>
                <c:pt idx="52">
                  <c:v>14.712193705610783</c:v>
                </c:pt>
                <c:pt idx="53">
                  <c:v>14.797300786982605</c:v>
                </c:pt>
                <c:pt idx="54">
                  <c:v>14.685996420159357</c:v>
                </c:pt>
                <c:pt idx="55">
                  <c:v>14.670230541139775</c:v>
                </c:pt>
                <c:pt idx="56">
                  <c:v>14.805680247932113</c:v>
                </c:pt>
                <c:pt idx="57">
                  <c:v>14.683818981487008</c:v>
                </c:pt>
                <c:pt idx="58">
                  <c:v>14.566713773512456</c:v>
                </c:pt>
                <c:pt idx="59">
                  <c:v>14.869858646473451</c:v>
                </c:pt>
                <c:pt idx="60">
                  <c:v>14.695734211839664</c:v>
                </c:pt>
                <c:pt idx="61">
                  <c:v>14.536034827444233</c:v>
                </c:pt>
                <c:pt idx="62">
                  <c:v>14.421988699207139</c:v>
                </c:pt>
                <c:pt idx="63">
                  <c:v>13.818120277251104</c:v>
                </c:pt>
                <c:pt idx="64">
                  <c:v>13.06429940535169</c:v>
                </c:pt>
                <c:pt idx="65">
                  <c:v>13.563304839990943</c:v>
                </c:pt>
                <c:pt idx="66">
                  <c:v>13.10020868856404</c:v>
                </c:pt>
                <c:pt idx="67">
                  <c:v>0</c:v>
                </c:pt>
                <c:pt idx="68">
                  <c:v>13.491488461300928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13.245167068822079</c:v>
                </c:pt>
                <c:pt idx="73">
                  <c:v>13.415510872200141</c:v>
                </c:pt>
                <c:pt idx="74">
                  <c:v>13.348051613068359</c:v>
                </c:pt>
                <c:pt idx="75">
                  <c:v>13.427658916124779</c:v>
                </c:pt>
                <c:pt idx="76">
                  <c:v>0</c:v>
                </c:pt>
                <c:pt idx="77">
                  <c:v>0</c:v>
                </c:pt>
                <c:pt idx="78">
                  <c:v>13.245378163753418</c:v>
                </c:pt>
                <c:pt idx="79">
                  <c:v>0</c:v>
                </c:pt>
                <c:pt idx="80">
                  <c:v>13.850423211508602</c:v>
                </c:pt>
                <c:pt idx="81">
                  <c:v>13.17426163648677</c:v>
                </c:pt>
                <c:pt idx="82">
                  <c:v>13.260195454399831</c:v>
                </c:pt>
                <c:pt idx="83">
                  <c:v>13.707931512028626</c:v>
                </c:pt>
                <c:pt idx="84">
                  <c:v>13.956260179904879</c:v>
                </c:pt>
                <c:pt idx="85">
                  <c:v>13.389938264400229</c:v>
                </c:pt>
                <c:pt idx="86">
                  <c:v>0</c:v>
                </c:pt>
                <c:pt idx="87">
                  <c:v>13.278082211572745</c:v>
                </c:pt>
                <c:pt idx="88">
                  <c:v>0</c:v>
                </c:pt>
                <c:pt idx="89">
                  <c:v>13.319337204921517</c:v>
                </c:pt>
                <c:pt idx="90">
                  <c:v>13.749126561742228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13.973758277851841</c:v>
                </c:pt>
                <c:pt idx="96">
                  <c:v>13.938125028365699</c:v>
                </c:pt>
                <c:pt idx="97">
                  <c:v>13.200864172135313</c:v>
                </c:pt>
                <c:pt idx="98">
                  <c:v>13.012996155834285</c:v>
                </c:pt>
                <c:pt idx="99">
                  <c:v>13.81418198033605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A-E656-4164-8FE5-ACD1239FF5B1}"/>
            </c:ext>
          </c:extLst>
        </c:ser>
        <c:ser>
          <c:idx val="75"/>
          <c:order val="75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'Cos1'!$CB$144:$CB$259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13.514446139771264</c:v>
                </c:pt>
                <c:pt idx="6">
                  <c:v>13.125183989441688</c:v>
                </c:pt>
                <c:pt idx="7">
                  <c:v>13.656226170604112</c:v>
                </c:pt>
                <c:pt idx="8">
                  <c:v>0</c:v>
                </c:pt>
                <c:pt idx="9">
                  <c:v>14.170376729513292</c:v>
                </c:pt>
                <c:pt idx="10">
                  <c:v>13.707750243239383</c:v>
                </c:pt>
                <c:pt idx="11">
                  <c:v>0</c:v>
                </c:pt>
                <c:pt idx="12">
                  <c:v>13.205580553421902</c:v>
                </c:pt>
                <c:pt idx="13">
                  <c:v>13.537034768957424</c:v>
                </c:pt>
                <c:pt idx="14">
                  <c:v>0</c:v>
                </c:pt>
                <c:pt idx="15">
                  <c:v>0</c:v>
                </c:pt>
                <c:pt idx="16">
                  <c:v>14.217314141361896</c:v>
                </c:pt>
                <c:pt idx="17">
                  <c:v>14.298405457024488</c:v>
                </c:pt>
                <c:pt idx="18">
                  <c:v>13.989472733215614</c:v>
                </c:pt>
                <c:pt idx="19">
                  <c:v>13.429114092667017</c:v>
                </c:pt>
                <c:pt idx="20">
                  <c:v>0</c:v>
                </c:pt>
                <c:pt idx="21">
                  <c:v>13.171530318832177</c:v>
                </c:pt>
                <c:pt idx="22">
                  <c:v>14.432784957053876</c:v>
                </c:pt>
                <c:pt idx="23">
                  <c:v>0</c:v>
                </c:pt>
                <c:pt idx="24">
                  <c:v>13.069076921060988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13.316401279007311</c:v>
                </c:pt>
                <c:pt idx="33">
                  <c:v>13.394193303837211</c:v>
                </c:pt>
                <c:pt idx="34">
                  <c:v>0</c:v>
                </c:pt>
                <c:pt idx="35">
                  <c:v>13.215469681327933</c:v>
                </c:pt>
                <c:pt idx="36">
                  <c:v>13.296082450054421</c:v>
                </c:pt>
                <c:pt idx="37">
                  <c:v>13.252615195704928</c:v>
                </c:pt>
                <c:pt idx="38">
                  <c:v>0</c:v>
                </c:pt>
                <c:pt idx="39">
                  <c:v>0</c:v>
                </c:pt>
                <c:pt idx="40">
                  <c:v>13.846656219869047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13.881606883348452</c:v>
                </c:pt>
                <c:pt idx="45">
                  <c:v>0</c:v>
                </c:pt>
                <c:pt idx="46">
                  <c:v>13.054703810322344</c:v>
                </c:pt>
                <c:pt idx="47">
                  <c:v>13.678461015603325</c:v>
                </c:pt>
                <c:pt idx="48">
                  <c:v>14.011327009781349</c:v>
                </c:pt>
                <c:pt idx="49">
                  <c:v>14.345562896657968</c:v>
                </c:pt>
                <c:pt idx="50">
                  <c:v>14.925116047373391</c:v>
                </c:pt>
                <c:pt idx="51">
                  <c:v>14.732918215527054</c:v>
                </c:pt>
                <c:pt idx="52">
                  <c:v>14.715705499250898</c:v>
                </c:pt>
                <c:pt idx="53">
                  <c:v>14.696278610725054</c:v>
                </c:pt>
                <c:pt idx="54">
                  <c:v>14.732345502199506</c:v>
                </c:pt>
                <c:pt idx="55">
                  <c:v>14.771448572616263</c:v>
                </c:pt>
                <c:pt idx="56">
                  <c:v>14.727350906501583</c:v>
                </c:pt>
                <c:pt idx="57">
                  <c:v>14.841353212564208</c:v>
                </c:pt>
                <c:pt idx="58">
                  <c:v>14.669839207663191</c:v>
                </c:pt>
                <c:pt idx="59">
                  <c:v>14.509451867538033</c:v>
                </c:pt>
                <c:pt idx="60">
                  <c:v>14.624248568245426</c:v>
                </c:pt>
                <c:pt idx="61">
                  <c:v>14.597255734018725</c:v>
                </c:pt>
                <c:pt idx="62">
                  <c:v>14.491217372012914</c:v>
                </c:pt>
                <c:pt idx="63">
                  <c:v>14.09018360614818</c:v>
                </c:pt>
                <c:pt idx="64">
                  <c:v>0</c:v>
                </c:pt>
                <c:pt idx="65">
                  <c:v>13.608150945006649</c:v>
                </c:pt>
                <c:pt idx="66">
                  <c:v>0</c:v>
                </c:pt>
                <c:pt idx="67">
                  <c:v>12.96103147823454</c:v>
                </c:pt>
                <c:pt idx="68">
                  <c:v>14.12024216145509</c:v>
                </c:pt>
                <c:pt idx="69">
                  <c:v>0</c:v>
                </c:pt>
                <c:pt idx="70">
                  <c:v>13.661440679347631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13.570415084381358</c:v>
                </c:pt>
                <c:pt idx="75">
                  <c:v>13.279388577930076</c:v>
                </c:pt>
                <c:pt idx="76">
                  <c:v>12.94397405248356</c:v>
                </c:pt>
                <c:pt idx="77">
                  <c:v>13.135477086861567</c:v>
                </c:pt>
                <c:pt idx="78">
                  <c:v>13.499640352217089</c:v>
                </c:pt>
                <c:pt idx="79">
                  <c:v>0</c:v>
                </c:pt>
                <c:pt idx="80">
                  <c:v>13.579326775797135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13.987043195391259</c:v>
                </c:pt>
                <c:pt idx="86">
                  <c:v>0</c:v>
                </c:pt>
                <c:pt idx="87">
                  <c:v>14.234991559503802</c:v>
                </c:pt>
                <c:pt idx="88">
                  <c:v>0</c:v>
                </c:pt>
                <c:pt idx="89">
                  <c:v>13.094887230027302</c:v>
                </c:pt>
                <c:pt idx="90">
                  <c:v>13.697888133258649</c:v>
                </c:pt>
                <c:pt idx="91">
                  <c:v>13.169867296727876</c:v>
                </c:pt>
                <c:pt idx="92">
                  <c:v>0</c:v>
                </c:pt>
                <c:pt idx="93">
                  <c:v>0</c:v>
                </c:pt>
                <c:pt idx="94">
                  <c:v>12.967532064276094</c:v>
                </c:pt>
                <c:pt idx="95">
                  <c:v>0</c:v>
                </c:pt>
                <c:pt idx="96">
                  <c:v>13.124885043634009</c:v>
                </c:pt>
                <c:pt idx="97">
                  <c:v>13.273379811832594</c:v>
                </c:pt>
                <c:pt idx="98">
                  <c:v>13.574645793732289</c:v>
                </c:pt>
                <c:pt idx="99">
                  <c:v>0</c:v>
                </c:pt>
                <c:pt idx="100">
                  <c:v>13.411422713795417</c:v>
                </c:pt>
                <c:pt idx="101">
                  <c:v>14.049635636376363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13.588303086987301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B-E656-4164-8FE5-ACD1239FF5B1}"/>
            </c:ext>
          </c:extLst>
        </c:ser>
        <c:ser>
          <c:idx val="76"/>
          <c:order val="76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'Cos1'!$CC$144:$CC$259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13.778685104343463</c:v>
                </c:pt>
                <c:pt idx="5">
                  <c:v>13.36222510164254</c:v>
                </c:pt>
                <c:pt idx="6">
                  <c:v>13.589090769901327</c:v>
                </c:pt>
                <c:pt idx="7">
                  <c:v>13.717784053667557</c:v>
                </c:pt>
                <c:pt idx="8">
                  <c:v>13.656737668231804</c:v>
                </c:pt>
                <c:pt idx="9">
                  <c:v>13.191635424701051</c:v>
                </c:pt>
                <c:pt idx="10">
                  <c:v>13.424844083228983</c:v>
                </c:pt>
                <c:pt idx="11">
                  <c:v>13.529397627042615</c:v>
                </c:pt>
                <c:pt idx="12">
                  <c:v>0</c:v>
                </c:pt>
                <c:pt idx="13">
                  <c:v>0</c:v>
                </c:pt>
                <c:pt idx="14">
                  <c:v>13.422833508180586</c:v>
                </c:pt>
                <c:pt idx="15">
                  <c:v>13.182056397236899</c:v>
                </c:pt>
                <c:pt idx="16">
                  <c:v>13.858116233239789</c:v>
                </c:pt>
                <c:pt idx="17">
                  <c:v>13.276144584441345</c:v>
                </c:pt>
                <c:pt idx="18">
                  <c:v>0</c:v>
                </c:pt>
                <c:pt idx="19">
                  <c:v>13.359101872613914</c:v>
                </c:pt>
                <c:pt idx="20">
                  <c:v>13.371351447123667</c:v>
                </c:pt>
                <c:pt idx="21">
                  <c:v>14.201212714875245</c:v>
                </c:pt>
                <c:pt idx="22">
                  <c:v>13.246587203279917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13.419198789300705</c:v>
                </c:pt>
                <c:pt idx="30">
                  <c:v>13.19884945329245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13.286165570195509</c:v>
                </c:pt>
                <c:pt idx="36">
                  <c:v>13.025461527839299</c:v>
                </c:pt>
                <c:pt idx="37">
                  <c:v>13.514444147124001</c:v>
                </c:pt>
                <c:pt idx="38">
                  <c:v>14.118095341367436</c:v>
                </c:pt>
                <c:pt idx="39">
                  <c:v>13.9655302383698</c:v>
                </c:pt>
                <c:pt idx="40">
                  <c:v>0</c:v>
                </c:pt>
                <c:pt idx="41">
                  <c:v>13.941989191823824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13.968613217359163</c:v>
                </c:pt>
                <c:pt idx="46">
                  <c:v>13.845011792975182</c:v>
                </c:pt>
                <c:pt idx="47">
                  <c:v>13.988743960805104</c:v>
                </c:pt>
                <c:pt idx="48">
                  <c:v>14.039764982537189</c:v>
                </c:pt>
                <c:pt idx="49">
                  <c:v>14.559673263662166</c:v>
                </c:pt>
                <c:pt idx="50">
                  <c:v>14.604577559686154</c:v>
                </c:pt>
                <c:pt idx="51">
                  <c:v>14.670781430952271</c:v>
                </c:pt>
                <c:pt idx="52">
                  <c:v>14.771774826410947</c:v>
                </c:pt>
                <c:pt idx="53">
                  <c:v>14.708008081742335</c:v>
                </c:pt>
                <c:pt idx="54">
                  <c:v>14.675952849011832</c:v>
                </c:pt>
                <c:pt idx="55">
                  <c:v>14.563538038313238</c:v>
                </c:pt>
                <c:pt idx="56">
                  <c:v>14.841669436061395</c:v>
                </c:pt>
                <c:pt idx="57">
                  <c:v>14.591316758684805</c:v>
                </c:pt>
                <c:pt idx="58">
                  <c:v>14.690878007126146</c:v>
                </c:pt>
                <c:pt idx="59">
                  <c:v>14.749234500641911</c:v>
                </c:pt>
                <c:pt idx="60">
                  <c:v>14.807453843942643</c:v>
                </c:pt>
                <c:pt idx="61">
                  <c:v>14.717375881545388</c:v>
                </c:pt>
                <c:pt idx="62">
                  <c:v>14.547563658355541</c:v>
                </c:pt>
                <c:pt idx="63">
                  <c:v>13.903778882815468</c:v>
                </c:pt>
                <c:pt idx="64">
                  <c:v>13.280219724518245</c:v>
                </c:pt>
                <c:pt idx="65">
                  <c:v>13.760146437759872</c:v>
                </c:pt>
                <c:pt idx="66">
                  <c:v>13.55120411282296</c:v>
                </c:pt>
                <c:pt idx="67">
                  <c:v>0</c:v>
                </c:pt>
                <c:pt idx="68">
                  <c:v>13.369969650328105</c:v>
                </c:pt>
                <c:pt idx="69">
                  <c:v>0</c:v>
                </c:pt>
                <c:pt idx="70">
                  <c:v>13.84114665157011</c:v>
                </c:pt>
                <c:pt idx="71">
                  <c:v>0</c:v>
                </c:pt>
                <c:pt idx="72">
                  <c:v>13.838837761168211</c:v>
                </c:pt>
                <c:pt idx="73">
                  <c:v>0</c:v>
                </c:pt>
                <c:pt idx="74">
                  <c:v>13.167158655329944</c:v>
                </c:pt>
                <c:pt idx="75">
                  <c:v>0</c:v>
                </c:pt>
                <c:pt idx="76">
                  <c:v>0</c:v>
                </c:pt>
                <c:pt idx="77">
                  <c:v>13.421833351412531</c:v>
                </c:pt>
                <c:pt idx="78">
                  <c:v>13.781109554640446</c:v>
                </c:pt>
                <c:pt idx="79">
                  <c:v>0</c:v>
                </c:pt>
                <c:pt idx="80">
                  <c:v>13.354993420727855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13.614432630930244</c:v>
                </c:pt>
                <c:pt idx="88">
                  <c:v>12.775742936757146</c:v>
                </c:pt>
                <c:pt idx="89">
                  <c:v>12.996634237977288</c:v>
                </c:pt>
                <c:pt idx="90">
                  <c:v>0</c:v>
                </c:pt>
                <c:pt idx="91">
                  <c:v>13.430022620846357</c:v>
                </c:pt>
                <c:pt idx="92">
                  <c:v>0</c:v>
                </c:pt>
                <c:pt idx="93">
                  <c:v>13.606029164309863</c:v>
                </c:pt>
                <c:pt idx="94">
                  <c:v>13.511769761412248</c:v>
                </c:pt>
                <c:pt idx="95">
                  <c:v>0</c:v>
                </c:pt>
                <c:pt idx="96">
                  <c:v>13.706675118700799</c:v>
                </c:pt>
                <c:pt idx="97">
                  <c:v>13.764172394900221</c:v>
                </c:pt>
                <c:pt idx="98">
                  <c:v>13.757304528796279</c:v>
                </c:pt>
                <c:pt idx="99">
                  <c:v>13.739660143748443</c:v>
                </c:pt>
                <c:pt idx="100">
                  <c:v>13.968426206374673</c:v>
                </c:pt>
                <c:pt idx="101">
                  <c:v>0</c:v>
                </c:pt>
                <c:pt idx="102">
                  <c:v>0</c:v>
                </c:pt>
                <c:pt idx="103">
                  <c:v>13.921614954036301</c:v>
                </c:pt>
                <c:pt idx="104">
                  <c:v>13.509018277855377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C-E656-4164-8FE5-ACD1239FF5B1}"/>
            </c:ext>
          </c:extLst>
        </c:ser>
        <c:ser>
          <c:idx val="77"/>
          <c:order val="77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'Cos1'!$CD$144:$CD$259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14.185958402079136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13.039481935211102</c:v>
                </c:pt>
                <c:pt idx="11">
                  <c:v>0</c:v>
                </c:pt>
                <c:pt idx="12">
                  <c:v>13.461229823383935</c:v>
                </c:pt>
                <c:pt idx="13">
                  <c:v>13.619432490723561</c:v>
                </c:pt>
                <c:pt idx="14">
                  <c:v>0</c:v>
                </c:pt>
                <c:pt idx="15">
                  <c:v>13.432183324394694</c:v>
                </c:pt>
                <c:pt idx="16">
                  <c:v>0</c:v>
                </c:pt>
                <c:pt idx="17">
                  <c:v>13.771738465658318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13.404871331048478</c:v>
                </c:pt>
                <c:pt idx="22">
                  <c:v>0</c:v>
                </c:pt>
                <c:pt idx="23">
                  <c:v>13.05850763681763</c:v>
                </c:pt>
                <c:pt idx="24">
                  <c:v>13.441041238536918</c:v>
                </c:pt>
                <c:pt idx="25">
                  <c:v>14.711658784589403</c:v>
                </c:pt>
                <c:pt idx="26">
                  <c:v>0</c:v>
                </c:pt>
                <c:pt idx="27">
                  <c:v>14.204524231193172</c:v>
                </c:pt>
                <c:pt idx="28">
                  <c:v>13.196481548953857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13.750216324261729</c:v>
                </c:pt>
                <c:pt idx="33">
                  <c:v>13.531910442392773</c:v>
                </c:pt>
                <c:pt idx="34">
                  <c:v>0</c:v>
                </c:pt>
                <c:pt idx="35">
                  <c:v>13.309182869310389</c:v>
                </c:pt>
                <c:pt idx="36">
                  <c:v>13.127583230970899</c:v>
                </c:pt>
                <c:pt idx="37">
                  <c:v>0</c:v>
                </c:pt>
                <c:pt idx="38">
                  <c:v>13.692309224216794</c:v>
                </c:pt>
                <c:pt idx="39">
                  <c:v>13.192451756148984</c:v>
                </c:pt>
                <c:pt idx="40">
                  <c:v>0</c:v>
                </c:pt>
                <c:pt idx="41">
                  <c:v>13.190653797183291</c:v>
                </c:pt>
                <c:pt idx="42">
                  <c:v>13.458910424874645</c:v>
                </c:pt>
                <c:pt idx="43">
                  <c:v>0</c:v>
                </c:pt>
                <c:pt idx="44">
                  <c:v>0</c:v>
                </c:pt>
                <c:pt idx="45">
                  <c:v>12.904888038963371</c:v>
                </c:pt>
                <c:pt idx="46">
                  <c:v>14.178101724769954</c:v>
                </c:pt>
                <c:pt idx="47">
                  <c:v>13.213107174611345</c:v>
                </c:pt>
                <c:pt idx="48">
                  <c:v>14.097119292516023</c:v>
                </c:pt>
                <c:pt idx="49">
                  <c:v>14.519801095550376</c:v>
                </c:pt>
                <c:pt idx="50">
                  <c:v>14.605707901758674</c:v>
                </c:pt>
                <c:pt idx="51">
                  <c:v>14.698181913820211</c:v>
                </c:pt>
                <c:pt idx="52">
                  <c:v>14.454025785877583</c:v>
                </c:pt>
                <c:pt idx="53">
                  <c:v>14.808404774958099</c:v>
                </c:pt>
                <c:pt idx="54">
                  <c:v>14.780566797743363</c:v>
                </c:pt>
                <c:pt idx="55">
                  <c:v>14.647291993498905</c:v>
                </c:pt>
                <c:pt idx="56">
                  <c:v>14.676371655248865</c:v>
                </c:pt>
                <c:pt idx="57">
                  <c:v>14.728836108608988</c:v>
                </c:pt>
                <c:pt idx="58">
                  <c:v>14.754386564176507</c:v>
                </c:pt>
                <c:pt idx="59">
                  <c:v>14.686994012702034</c:v>
                </c:pt>
                <c:pt idx="60">
                  <c:v>14.793074815524434</c:v>
                </c:pt>
                <c:pt idx="61">
                  <c:v>14.633541673476945</c:v>
                </c:pt>
                <c:pt idx="62">
                  <c:v>14.425922857494825</c:v>
                </c:pt>
                <c:pt idx="63">
                  <c:v>13.737548046022692</c:v>
                </c:pt>
                <c:pt idx="64">
                  <c:v>13.494672098219093</c:v>
                </c:pt>
                <c:pt idx="65">
                  <c:v>0</c:v>
                </c:pt>
                <c:pt idx="66">
                  <c:v>13.361355693956014</c:v>
                </c:pt>
                <c:pt idx="67">
                  <c:v>0</c:v>
                </c:pt>
                <c:pt idx="68">
                  <c:v>14.084818021518551</c:v>
                </c:pt>
                <c:pt idx="69">
                  <c:v>0</c:v>
                </c:pt>
                <c:pt idx="70">
                  <c:v>13.395534315294547</c:v>
                </c:pt>
                <c:pt idx="71">
                  <c:v>0</c:v>
                </c:pt>
                <c:pt idx="72">
                  <c:v>13.002910853579339</c:v>
                </c:pt>
                <c:pt idx="73">
                  <c:v>13.769770450494553</c:v>
                </c:pt>
                <c:pt idx="74">
                  <c:v>13.83665224490804</c:v>
                </c:pt>
                <c:pt idx="75">
                  <c:v>0</c:v>
                </c:pt>
                <c:pt idx="76">
                  <c:v>13.370824774148735</c:v>
                </c:pt>
                <c:pt idx="77">
                  <c:v>13.93473144327298</c:v>
                </c:pt>
                <c:pt idx="78">
                  <c:v>13.140418315191816</c:v>
                </c:pt>
                <c:pt idx="79">
                  <c:v>13.272145738401832</c:v>
                </c:pt>
                <c:pt idx="80">
                  <c:v>0</c:v>
                </c:pt>
                <c:pt idx="81">
                  <c:v>0</c:v>
                </c:pt>
                <c:pt idx="82">
                  <c:v>13.902690523846278</c:v>
                </c:pt>
                <c:pt idx="83">
                  <c:v>0</c:v>
                </c:pt>
                <c:pt idx="84">
                  <c:v>13.857671656528087</c:v>
                </c:pt>
                <c:pt idx="85">
                  <c:v>13.28817653889921</c:v>
                </c:pt>
                <c:pt idx="86">
                  <c:v>0</c:v>
                </c:pt>
                <c:pt idx="87">
                  <c:v>13.563783562256603</c:v>
                </c:pt>
                <c:pt idx="88">
                  <c:v>13.119933368194193</c:v>
                </c:pt>
                <c:pt idx="89">
                  <c:v>13.66791921883539</c:v>
                </c:pt>
                <c:pt idx="90">
                  <c:v>0</c:v>
                </c:pt>
                <c:pt idx="91">
                  <c:v>13.85968937536237</c:v>
                </c:pt>
                <c:pt idx="92">
                  <c:v>0</c:v>
                </c:pt>
                <c:pt idx="93">
                  <c:v>13.626863669433067</c:v>
                </c:pt>
                <c:pt idx="94">
                  <c:v>13.66696935601189</c:v>
                </c:pt>
                <c:pt idx="95">
                  <c:v>13.742664262984535</c:v>
                </c:pt>
                <c:pt idx="96">
                  <c:v>13.855060087365439</c:v>
                </c:pt>
                <c:pt idx="97">
                  <c:v>13.593230668783006</c:v>
                </c:pt>
                <c:pt idx="98">
                  <c:v>0</c:v>
                </c:pt>
                <c:pt idx="99">
                  <c:v>13.587545969109849</c:v>
                </c:pt>
                <c:pt idx="100">
                  <c:v>13.435694693270657</c:v>
                </c:pt>
                <c:pt idx="101">
                  <c:v>13.770806371518844</c:v>
                </c:pt>
                <c:pt idx="102">
                  <c:v>13.386377667197037</c:v>
                </c:pt>
                <c:pt idx="103">
                  <c:v>0</c:v>
                </c:pt>
                <c:pt idx="104">
                  <c:v>13.556146850688966</c:v>
                </c:pt>
                <c:pt idx="105">
                  <c:v>0</c:v>
                </c:pt>
                <c:pt idx="106">
                  <c:v>13.381460753472878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D-E656-4164-8FE5-ACD1239FF5B1}"/>
            </c:ext>
          </c:extLst>
        </c:ser>
        <c:ser>
          <c:idx val="78"/>
          <c:order val="78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'Cos1'!$CE$144:$CE$259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13.923894454784604</c:v>
                </c:pt>
                <c:pt idx="6">
                  <c:v>0</c:v>
                </c:pt>
                <c:pt idx="7">
                  <c:v>14.012163334872364</c:v>
                </c:pt>
                <c:pt idx="8">
                  <c:v>13.051222582972398</c:v>
                </c:pt>
                <c:pt idx="9">
                  <c:v>14.112316381307963</c:v>
                </c:pt>
                <c:pt idx="10">
                  <c:v>0</c:v>
                </c:pt>
                <c:pt idx="11">
                  <c:v>13.826347285605454</c:v>
                </c:pt>
                <c:pt idx="12">
                  <c:v>13.480361998896212</c:v>
                </c:pt>
                <c:pt idx="13">
                  <c:v>13.723390810360005</c:v>
                </c:pt>
                <c:pt idx="14">
                  <c:v>13.292383460491429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13.475225771834635</c:v>
                </c:pt>
                <c:pt idx="20">
                  <c:v>0</c:v>
                </c:pt>
                <c:pt idx="21">
                  <c:v>13.083275738459598</c:v>
                </c:pt>
                <c:pt idx="22">
                  <c:v>0</c:v>
                </c:pt>
                <c:pt idx="23">
                  <c:v>13.407339058003521</c:v>
                </c:pt>
                <c:pt idx="24">
                  <c:v>13.568849747659572</c:v>
                </c:pt>
                <c:pt idx="25">
                  <c:v>13.35423621054057</c:v>
                </c:pt>
                <c:pt idx="26">
                  <c:v>0</c:v>
                </c:pt>
                <c:pt idx="27">
                  <c:v>0</c:v>
                </c:pt>
                <c:pt idx="28">
                  <c:v>13.598999399202446</c:v>
                </c:pt>
                <c:pt idx="29">
                  <c:v>13.081063627359825</c:v>
                </c:pt>
                <c:pt idx="30">
                  <c:v>13.296322883985905</c:v>
                </c:pt>
                <c:pt idx="31">
                  <c:v>0</c:v>
                </c:pt>
                <c:pt idx="32">
                  <c:v>0</c:v>
                </c:pt>
                <c:pt idx="33">
                  <c:v>13.312570836875837</c:v>
                </c:pt>
                <c:pt idx="34">
                  <c:v>13.44778885103295</c:v>
                </c:pt>
                <c:pt idx="35">
                  <c:v>14.360149236823284</c:v>
                </c:pt>
                <c:pt idx="36">
                  <c:v>13.970313628645433</c:v>
                </c:pt>
                <c:pt idx="37">
                  <c:v>13.353665271174506</c:v>
                </c:pt>
                <c:pt idx="38">
                  <c:v>13.633068821841716</c:v>
                </c:pt>
                <c:pt idx="39">
                  <c:v>13.196328202966489</c:v>
                </c:pt>
                <c:pt idx="40">
                  <c:v>13.15301136244724</c:v>
                </c:pt>
                <c:pt idx="41">
                  <c:v>0</c:v>
                </c:pt>
                <c:pt idx="42">
                  <c:v>13.422171100279447</c:v>
                </c:pt>
                <c:pt idx="43">
                  <c:v>0</c:v>
                </c:pt>
                <c:pt idx="44">
                  <c:v>13.838585601778826</c:v>
                </c:pt>
                <c:pt idx="45">
                  <c:v>13.520793912881201</c:v>
                </c:pt>
                <c:pt idx="46">
                  <c:v>0</c:v>
                </c:pt>
                <c:pt idx="47">
                  <c:v>13.282285557202272</c:v>
                </c:pt>
                <c:pt idx="48">
                  <c:v>14.397974750840921</c:v>
                </c:pt>
                <c:pt idx="49">
                  <c:v>14.291901400465466</c:v>
                </c:pt>
                <c:pt idx="50">
                  <c:v>14.568519112542109</c:v>
                </c:pt>
                <c:pt idx="51">
                  <c:v>14.708938600230526</c:v>
                </c:pt>
                <c:pt idx="52">
                  <c:v>14.664608133109111</c:v>
                </c:pt>
                <c:pt idx="53">
                  <c:v>14.755842853847428</c:v>
                </c:pt>
                <c:pt idx="54">
                  <c:v>14.59917649627207</c:v>
                </c:pt>
                <c:pt idx="55">
                  <c:v>14.857929241175828</c:v>
                </c:pt>
                <c:pt idx="56">
                  <c:v>14.681003667614393</c:v>
                </c:pt>
                <c:pt idx="57">
                  <c:v>14.798378867453971</c:v>
                </c:pt>
                <c:pt idx="58">
                  <c:v>14.890409280953595</c:v>
                </c:pt>
                <c:pt idx="59">
                  <c:v>14.569354008872862</c:v>
                </c:pt>
                <c:pt idx="60">
                  <c:v>14.743232950983073</c:v>
                </c:pt>
                <c:pt idx="61">
                  <c:v>14.574373357013974</c:v>
                </c:pt>
                <c:pt idx="62">
                  <c:v>14.716733513465334</c:v>
                </c:pt>
                <c:pt idx="63">
                  <c:v>14.209394360428256</c:v>
                </c:pt>
                <c:pt idx="64">
                  <c:v>0</c:v>
                </c:pt>
                <c:pt idx="65">
                  <c:v>13.065362139569579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13.820812392685912</c:v>
                </c:pt>
                <c:pt idx="70">
                  <c:v>13.897786486592778</c:v>
                </c:pt>
                <c:pt idx="71">
                  <c:v>13.277202230684168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13.290868991027244</c:v>
                </c:pt>
                <c:pt idx="76">
                  <c:v>13.448246280576619</c:v>
                </c:pt>
                <c:pt idx="77">
                  <c:v>0</c:v>
                </c:pt>
                <c:pt idx="78">
                  <c:v>13.789827400317552</c:v>
                </c:pt>
                <c:pt idx="79">
                  <c:v>13.228631304989705</c:v>
                </c:pt>
                <c:pt idx="80">
                  <c:v>13.186870202206155</c:v>
                </c:pt>
                <c:pt idx="81">
                  <c:v>0</c:v>
                </c:pt>
                <c:pt idx="82">
                  <c:v>0</c:v>
                </c:pt>
                <c:pt idx="83">
                  <c:v>13.081434266027619</c:v>
                </c:pt>
                <c:pt idx="84">
                  <c:v>13.163978636171173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13.502558207966684</c:v>
                </c:pt>
                <c:pt idx="89">
                  <c:v>0</c:v>
                </c:pt>
                <c:pt idx="90">
                  <c:v>0</c:v>
                </c:pt>
                <c:pt idx="91">
                  <c:v>13.409237187898373</c:v>
                </c:pt>
                <c:pt idx="92">
                  <c:v>13.985830041160483</c:v>
                </c:pt>
                <c:pt idx="93">
                  <c:v>0</c:v>
                </c:pt>
                <c:pt idx="94">
                  <c:v>0</c:v>
                </c:pt>
                <c:pt idx="95">
                  <c:v>13.629892559534678</c:v>
                </c:pt>
                <c:pt idx="96">
                  <c:v>13.412356371462989</c:v>
                </c:pt>
                <c:pt idx="97">
                  <c:v>0</c:v>
                </c:pt>
                <c:pt idx="98">
                  <c:v>13.48675908637853</c:v>
                </c:pt>
                <c:pt idx="99">
                  <c:v>13.233901850226514</c:v>
                </c:pt>
                <c:pt idx="100">
                  <c:v>12.962069204119416</c:v>
                </c:pt>
                <c:pt idx="101">
                  <c:v>13.294835329804574</c:v>
                </c:pt>
                <c:pt idx="102">
                  <c:v>13.064842880583377</c:v>
                </c:pt>
                <c:pt idx="103">
                  <c:v>0</c:v>
                </c:pt>
                <c:pt idx="104">
                  <c:v>13.545832035599515</c:v>
                </c:pt>
                <c:pt idx="105">
                  <c:v>13.228773660672799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E-E656-4164-8FE5-ACD1239FF5B1}"/>
            </c:ext>
          </c:extLst>
        </c:ser>
        <c:ser>
          <c:idx val="79"/>
          <c:order val="79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'Cos1'!$CF$144:$CF$259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13.604732974185652</c:v>
                </c:pt>
                <c:pt idx="6">
                  <c:v>13.481829451263998</c:v>
                </c:pt>
                <c:pt idx="7">
                  <c:v>0</c:v>
                </c:pt>
                <c:pt idx="8">
                  <c:v>13.410441474098562</c:v>
                </c:pt>
                <c:pt idx="9">
                  <c:v>13.501046246888411</c:v>
                </c:pt>
                <c:pt idx="10">
                  <c:v>0</c:v>
                </c:pt>
                <c:pt idx="11">
                  <c:v>0</c:v>
                </c:pt>
                <c:pt idx="12">
                  <c:v>13.984745081047276</c:v>
                </c:pt>
                <c:pt idx="13">
                  <c:v>0</c:v>
                </c:pt>
                <c:pt idx="14">
                  <c:v>0</c:v>
                </c:pt>
                <c:pt idx="15">
                  <c:v>13.771122073546611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13.586542860345782</c:v>
                </c:pt>
                <c:pt idx="20">
                  <c:v>0</c:v>
                </c:pt>
                <c:pt idx="21">
                  <c:v>13.158444819287093</c:v>
                </c:pt>
                <c:pt idx="22">
                  <c:v>0</c:v>
                </c:pt>
                <c:pt idx="23">
                  <c:v>13.679503301032213</c:v>
                </c:pt>
                <c:pt idx="24">
                  <c:v>13.371013341031645</c:v>
                </c:pt>
                <c:pt idx="25">
                  <c:v>13.460997764074161</c:v>
                </c:pt>
                <c:pt idx="26">
                  <c:v>0</c:v>
                </c:pt>
                <c:pt idx="27">
                  <c:v>13.285186988253972</c:v>
                </c:pt>
                <c:pt idx="28">
                  <c:v>0</c:v>
                </c:pt>
                <c:pt idx="29">
                  <c:v>13.705719208388844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13.786484163666794</c:v>
                </c:pt>
                <c:pt idx="34">
                  <c:v>0</c:v>
                </c:pt>
                <c:pt idx="35">
                  <c:v>0</c:v>
                </c:pt>
                <c:pt idx="36">
                  <c:v>13.885792755351313</c:v>
                </c:pt>
                <c:pt idx="37">
                  <c:v>0</c:v>
                </c:pt>
                <c:pt idx="38">
                  <c:v>13.242357534727429</c:v>
                </c:pt>
                <c:pt idx="39">
                  <c:v>0</c:v>
                </c:pt>
                <c:pt idx="40">
                  <c:v>0</c:v>
                </c:pt>
                <c:pt idx="41">
                  <c:v>13.443804930398848</c:v>
                </c:pt>
                <c:pt idx="42">
                  <c:v>0</c:v>
                </c:pt>
                <c:pt idx="43">
                  <c:v>13.258093475765074</c:v>
                </c:pt>
                <c:pt idx="44">
                  <c:v>15.091106232809837</c:v>
                </c:pt>
                <c:pt idx="45">
                  <c:v>14.275699396624166</c:v>
                </c:pt>
                <c:pt idx="46">
                  <c:v>0</c:v>
                </c:pt>
                <c:pt idx="47">
                  <c:v>14.205880729887538</c:v>
                </c:pt>
                <c:pt idx="48">
                  <c:v>13.862688207696019</c:v>
                </c:pt>
                <c:pt idx="49">
                  <c:v>14.353682583399731</c:v>
                </c:pt>
                <c:pt idx="50">
                  <c:v>14.667937411260993</c:v>
                </c:pt>
                <c:pt idx="51">
                  <c:v>14.777299197914656</c:v>
                </c:pt>
                <c:pt idx="52">
                  <c:v>14.799497694260639</c:v>
                </c:pt>
                <c:pt idx="53">
                  <c:v>14.362066642346234</c:v>
                </c:pt>
                <c:pt idx="54">
                  <c:v>14.605282953676275</c:v>
                </c:pt>
                <c:pt idx="55">
                  <c:v>14.553288194064596</c:v>
                </c:pt>
                <c:pt idx="56">
                  <c:v>14.693828038099793</c:v>
                </c:pt>
                <c:pt idx="57">
                  <c:v>14.641203335713781</c:v>
                </c:pt>
                <c:pt idx="58">
                  <c:v>14.808053233921628</c:v>
                </c:pt>
                <c:pt idx="59">
                  <c:v>14.512693066014325</c:v>
                </c:pt>
                <c:pt idx="60">
                  <c:v>14.680881438257869</c:v>
                </c:pt>
                <c:pt idx="61">
                  <c:v>14.818347980523745</c:v>
                </c:pt>
                <c:pt idx="62">
                  <c:v>14.566648400844906</c:v>
                </c:pt>
                <c:pt idx="63">
                  <c:v>14.434666290038736</c:v>
                </c:pt>
                <c:pt idx="64">
                  <c:v>13.798790094414668</c:v>
                </c:pt>
                <c:pt idx="65">
                  <c:v>14.015039785550931</c:v>
                </c:pt>
                <c:pt idx="66">
                  <c:v>13.652451832641718</c:v>
                </c:pt>
                <c:pt idx="67">
                  <c:v>13.72661678804414</c:v>
                </c:pt>
                <c:pt idx="68">
                  <c:v>0</c:v>
                </c:pt>
                <c:pt idx="69">
                  <c:v>13.872181921597869</c:v>
                </c:pt>
                <c:pt idx="70">
                  <c:v>0</c:v>
                </c:pt>
                <c:pt idx="71">
                  <c:v>0</c:v>
                </c:pt>
                <c:pt idx="72">
                  <c:v>13.38913063030664</c:v>
                </c:pt>
                <c:pt idx="73">
                  <c:v>14.186942216429603</c:v>
                </c:pt>
                <c:pt idx="74">
                  <c:v>0</c:v>
                </c:pt>
                <c:pt idx="75">
                  <c:v>13.331360476844958</c:v>
                </c:pt>
                <c:pt idx="76">
                  <c:v>13.120510756504757</c:v>
                </c:pt>
                <c:pt idx="77">
                  <c:v>13.314791746660587</c:v>
                </c:pt>
                <c:pt idx="78">
                  <c:v>13.498980091765096</c:v>
                </c:pt>
                <c:pt idx="79">
                  <c:v>13.202530545649825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13.332367755058698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13.936964390707471</c:v>
                </c:pt>
                <c:pt idx="99">
                  <c:v>13.395028314102335</c:v>
                </c:pt>
                <c:pt idx="100">
                  <c:v>13.136316041143134</c:v>
                </c:pt>
                <c:pt idx="101">
                  <c:v>13.635530491274679</c:v>
                </c:pt>
                <c:pt idx="102">
                  <c:v>0</c:v>
                </c:pt>
                <c:pt idx="103">
                  <c:v>13.720528916808876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F-E656-4164-8FE5-ACD1239FF5B1}"/>
            </c:ext>
          </c:extLst>
        </c:ser>
        <c:ser>
          <c:idx val="80"/>
          <c:order val="80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'Cos1'!$CG$144:$CG$259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13.367869128962905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13.647390306108099</c:v>
                </c:pt>
                <c:pt idx="13">
                  <c:v>0</c:v>
                </c:pt>
                <c:pt idx="14">
                  <c:v>13.648114492016623</c:v>
                </c:pt>
                <c:pt idx="15">
                  <c:v>13.654161134261614</c:v>
                </c:pt>
                <c:pt idx="16">
                  <c:v>0</c:v>
                </c:pt>
                <c:pt idx="17">
                  <c:v>0</c:v>
                </c:pt>
                <c:pt idx="18">
                  <c:v>12.965538701330937</c:v>
                </c:pt>
                <c:pt idx="19">
                  <c:v>13.580094919863111</c:v>
                </c:pt>
                <c:pt idx="20">
                  <c:v>13.641871040793642</c:v>
                </c:pt>
                <c:pt idx="21">
                  <c:v>0</c:v>
                </c:pt>
                <c:pt idx="22">
                  <c:v>13.892615443626665</c:v>
                </c:pt>
                <c:pt idx="23">
                  <c:v>0</c:v>
                </c:pt>
                <c:pt idx="24">
                  <c:v>13.32336865288314</c:v>
                </c:pt>
                <c:pt idx="25">
                  <c:v>13.197379814092661</c:v>
                </c:pt>
                <c:pt idx="26">
                  <c:v>13.955050269343035</c:v>
                </c:pt>
                <c:pt idx="27">
                  <c:v>13.77248820326218</c:v>
                </c:pt>
                <c:pt idx="28">
                  <c:v>0</c:v>
                </c:pt>
                <c:pt idx="29">
                  <c:v>13.214500778827801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13.301855455945454</c:v>
                </c:pt>
                <c:pt idx="34">
                  <c:v>13.213485881002169</c:v>
                </c:pt>
                <c:pt idx="35">
                  <c:v>13.587820366514743</c:v>
                </c:pt>
                <c:pt idx="36">
                  <c:v>0</c:v>
                </c:pt>
                <c:pt idx="37">
                  <c:v>0</c:v>
                </c:pt>
                <c:pt idx="38">
                  <c:v>13.522848995089371</c:v>
                </c:pt>
                <c:pt idx="39">
                  <c:v>13.133433675010156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13.528786906497819</c:v>
                </c:pt>
                <c:pt idx="45">
                  <c:v>13.40911022645065</c:v>
                </c:pt>
                <c:pt idx="46">
                  <c:v>13.277590879585386</c:v>
                </c:pt>
                <c:pt idx="47">
                  <c:v>0</c:v>
                </c:pt>
                <c:pt idx="48">
                  <c:v>13.717415841932503</c:v>
                </c:pt>
                <c:pt idx="49">
                  <c:v>14.413134566618092</c:v>
                </c:pt>
                <c:pt idx="50">
                  <c:v>14.328342900945774</c:v>
                </c:pt>
                <c:pt idx="51">
                  <c:v>14.559118077862399</c:v>
                </c:pt>
                <c:pt idx="52">
                  <c:v>14.640313947881031</c:v>
                </c:pt>
                <c:pt idx="53">
                  <c:v>14.827537917180525</c:v>
                </c:pt>
                <c:pt idx="54">
                  <c:v>14.804887723712678</c:v>
                </c:pt>
                <c:pt idx="55">
                  <c:v>14.81008559942534</c:v>
                </c:pt>
                <c:pt idx="56">
                  <c:v>14.66854571883904</c:v>
                </c:pt>
                <c:pt idx="57">
                  <c:v>14.695568789327355</c:v>
                </c:pt>
                <c:pt idx="58">
                  <c:v>14.69278789350097</c:v>
                </c:pt>
                <c:pt idx="59">
                  <c:v>14.49369918129865</c:v>
                </c:pt>
                <c:pt idx="60">
                  <c:v>14.582389529710738</c:v>
                </c:pt>
                <c:pt idx="61">
                  <c:v>14.639418251862157</c:v>
                </c:pt>
                <c:pt idx="62">
                  <c:v>14.58181146728899</c:v>
                </c:pt>
                <c:pt idx="63">
                  <c:v>14.687162733157766</c:v>
                </c:pt>
                <c:pt idx="64">
                  <c:v>14.181473422767098</c:v>
                </c:pt>
                <c:pt idx="65">
                  <c:v>13.433457797640695</c:v>
                </c:pt>
                <c:pt idx="66">
                  <c:v>14.100985360242298</c:v>
                </c:pt>
                <c:pt idx="67">
                  <c:v>13.293710513911302</c:v>
                </c:pt>
                <c:pt idx="68">
                  <c:v>0</c:v>
                </c:pt>
                <c:pt idx="69">
                  <c:v>0</c:v>
                </c:pt>
                <c:pt idx="70">
                  <c:v>13.133481105037466</c:v>
                </c:pt>
                <c:pt idx="71">
                  <c:v>0</c:v>
                </c:pt>
                <c:pt idx="72">
                  <c:v>0</c:v>
                </c:pt>
                <c:pt idx="73">
                  <c:v>13.115122030162185</c:v>
                </c:pt>
                <c:pt idx="74">
                  <c:v>13.555942248884302</c:v>
                </c:pt>
                <c:pt idx="75">
                  <c:v>12.905669080239933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13.100540610487347</c:v>
                </c:pt>
                <c:pt idx="85">
                  <c:v>13.451547738166143</c:v>
                </c:pt>
                <c:pt idx="86">
                  <c:v>13.832938523950313</c:v>
                </c:pt>
                <c:pt idx="87">
                  <c:v>12.981579883394396</c:v>
                </c:pt>
                <c:pt idx="88">
                  <c:v>0</c:v>
                </c:pt>
                <c:pt idx="89">
                  <c:v>13.196837765716257</c:v>
                </c:pt>
                <c:pt idx="90">
                  <c:v>0</c:v>
                </c:pt>
                <c:pt idx="91">
                  <c:v>13.422506124230189</c:v>
                </c:pt>
                <c:pt idx="92">
                  <c:v>13.665737608948119</c:v>
                </c:pt>
                <c:pt idx="93">
                  <c:v>13.091290523168844</c:v>
                </c:pt>
                <c:pt idx="94">
                  <c:v>13.59903876034824</c:v>
                </c:pt>
                <c:pt idx="95">
                  <c:v>0</c:v>
                </c:pt>
                <c:pt idx="96">
                  <c:v>0</c:v>
                </c:pt>
                <c:pt idx="97">
                  <c:v>13.432349458297306</c:v>
                </c:pt>
                <c:pt idx="98">
                  <c:v>0</c:v>
                </c:pt>
                <c:pt idx="99">
                  <c:v>13.063324162471659</c:v>
                </c:pt>
                <c:pt idx="100">
                  <c:v>13.71393301238041</c:v>
                </c:pt>
                <c:pt idx="101">
                  <c:v>0</c:v>
                </c:pt>
                <c:pt idx="102">
                  <c:v>13.91831976997247</c:v>
                </c:pt>
                <c:pt idx="103">
                  <c:v>0</c:v>
                </c:pt>
                <c:pt idx="104">
                  <c:v>0</c:v>
                </c:pt>
                <c:pt idx="105">
                  <c:v>14.531147960762565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0-E656-4164-8FE5-ACD1239FF5B1}"/>
            </c:ext>
          </c:extLst>
        </c:ser>
        <c:ser>
          <c:idx val="81"/>
          <c:order val="81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'Cos1'!$CH$144:$CH$259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13.844617879274061</c:v>
                </c:pt>
                <c:pt idx="7">
                  <c:v>14.026483826495669</c:v>
                </c:pt>
                <c:pt idx="8">
                  <c:v>13.305113732462015</c:v>
                </c:pt>
                <c:pt idx="9">
                  <c:v>13.596983940140646</c:v>
                </c:pt>
                <c:pt idx="10">
                  <c:v>0</c:v>
                </c:pt>
                <c:pt idx="11">
                  <c:v>13.467790811161953</c:v>
                </c:pt>
                <c:pt idx="12">
                  <c:v>0</c:v>
                </c:pt>
                <c:pt idx="13">
                  <c:v>13.463698184374774</c:v>
                </c:pt>
                <c:pt idx="14">
                  <c:v>13.156297405637986</c:v>
                </c:pt>
                <c:pt idx="15">
                  <c:v>0</c:v>
                </c:pt>
                <c:pt idx="16">
                  <c:v>0</c:v>
                </c:pt>
                <c:pt idx="17">
                  <c:v>13.086015106144234</c:v>
                </c:pt>
                <c:pt idx="18">
                  <c:v>14.174909239560701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13.386243842947104</c:v>
                </c:pt>
                <c:pt idx="24">
                  <c:v>0</c:v>
                </c:pt>
                <c:pt idx="25">
                  <c:v>13.566158676405477</c:v>
                </c:pt>
                <c:pt idx="26">
                  <c:v>0</c:v>
                </c:pt>
                <c:pt idx="27">
                  <c:v>13.710748030828208</c:v>
                </c:pt>
                <c:pt idx="28">
                  <c:v>0</c:v>
                </c:pt>
                <c:pt idx="29">
                  <c:v>13.167941737932587</c:v>
                </c:pt>
                <c:pt idx="30">
                  <c:v>13.572789148095056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13.439147091988414</c:v>
                </c:pt>
                <c:pt idx="44">
                  <c:v>14.170558870677512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13.681224951027145</c:v>
                </c:pt>
                <c:pt idx="49">
                  <c:v>14.239852320651233</c:v>
                </c:pt>
                <c:pt idx="50">
                  <c:v>14.501280463158974</c:v>
                </c:pt>
                <c:pt idx="51">
                  <c:v>14.705621705225735</c:v>
                </c:pt>
                <c:pt idx="52">
                  <c:v>14.788623999794142</c:v>
                </c:pt>
                <c:pt idx="53">
                  <c:v>14.680698029697634</c:v>
                </c:pt>
                <c:pt idx="54">
                  <c:v>14.751436160819294</c:v>
                </c:pt>
                <c:pt idx="55">
                  <c:v>14.715789484474056</c:v>
                </c:pt>
                <c:pt idx="56">
                  <c:v>14.742382586858739</c:v>
                </c:pt>
                <c:pt idx="57">
                  <c:v>14.817908306935079</c:v>
                </c:pt>
                <c:pt idx="58">
                  <c:v>14.703120206565023</c:v>
                </c:pt>
                <c:pt idx="59">
                  <c:v>14.911155743667644</c:v>
                </c:pt>
                <c:pt idx="60">
                  <c:v>14.712948807302377</c:v>
                </c:pt>
                <c:pt idx="61">
                  <c:v>14.546506265114212</c:v>
                </c:pt>
                <c:pt idx="62">
                  <c:v>14.557493366819525</c:v>
                </c:pt>
                <c:pt idx="63">
                  <c:v>14.509480086278744</c:v>
                </c:pt>
                <c:pt idx="64">
                  <c:v>14.020002053806181</c:v>
                </c:pt>
                <c:pt idx="65">
                  <c:v>0</c:v>
                </c:pt>
                <c:pt idx="66">
                  <c:v>13.003061599393854</c:v>
                </c:pt>
                <c:pt idx="67">
                  <c:v>13.593863449809003</c:v>
                </c:pt>
                <c:pt idx="68">
                  <c:v>0</c:v>
                </c:pt>
                <c:pt idx="69">
                  <c:v>14.805155120036916</c:v>
                </c:pt>
                <c:pt idx="70">
                  <c:v>13.174123798178636</c:v>
                </c:pt>
                <c:pt idx="71">
                  <c:v>13.018778489953498</c:v>
                </c:pt>
                <c:pt idx="72">
                  <c:v>13.574342111308034</c:v>
                </c:pt>
                <c:pt idx="73">
                  <c:v>12.936475287619187</c:v>
                </c:pt>
                <c:pt idx="74">
                  <c:v>0</c:v>
                </c:pt>
                <c:pt idx="75">
                  <c:v>13.637294052784288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13.711446150750479</c:v>
                </c:pt>
                <c:pt idx="80">
                  <c:v>13.780619700511975</c:v>
                </c:pt>
                <c:pt idx="81">
                  <c:v>0</c:v>
                </c:pt>
                <c:pt idx="82">
                  <c:v>13.134870563881369</c:v>
                </c:pt>
                <c:pt idx="83">
                  <c:v>0</c:v>
                </c:pt>
                <c:pt idx="84">
                  <c:v>13.152893640837865</c:v>
                </c:pt>
                <c:pt idx="85">
                  <c:v>0</c:v>
                </c:pt>
                <c:pt idx="86">
                  <c:v>13.696197322190786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13.526160869802139</c:v>
                </c:pt>
                <c:pt idx="92">
                  <c:v>13.260202610996359</c:v>
                </c:pt>
                <c:pt idx="93">
                  <c:v>13.667056302977423</c:v>
                </c:pt>
                <c:pt idx="94">
                  <c:v>0</c:v>
                </c:pt>
                <c:pt idx="95">
                  <c:v>0</c:v>
                </c:pt>
                <c:pt idx="96">
                  <c:v>13.940067764459933</c:v>
                </c:pt>
                <c:pt idx="97">
                  <c:v>14.219032794788026</c:v>
                </c:pt>
                <c:pt idx="98">
                  <c:v>13.595597618851597</c:v>
                </c:pt>
                <c:pt idx="99">
                  <c:v>13.120747614264316</c:v>
                </c:pt>
                <c:pt idx="100">
                  <c:v>0</c:v>
                </c:pt>
                <c:pt idx="101">
                  <c:v>13.584831392771759</c:v>
                </c:pt>
                <c:pt idx="102">
                  <c:v>0</c:v>
                </c:pt>
                <c:pt idx="103">
                  <c:v>13.300435691511836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1-E656-4164-8FE5-ACD1239FF5B1}"/>
            </c:ext>
          </c:extLst>
        </c:ser>
        <c:ser>
          <c:idx val="82"/>
          <c:order val="82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'Cos1'!$CI$144:$CI$259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13.500484846588352</c:v>
                </c:pt>
                <c:pt idx="8">
                  <c:v>13.556168572653721</c:v>
                </c:pt>
                <c:pt idx="9">
                  <c:v>13.21222890038206</c:v>
                </c:pt>
                <c:pt idx="10">
                  <c:v>13.388971051219082</c:v>
                </c:pt>
                <c:pt idx="11">
                  <c:v>13.35220567986609</c:v>
                </c:pt>
                <c:pt idx="12">
                  <c:v>13.945160481311758</c:v>
                </c:pt>
                <c:pt idx="13">
                  <c:v>13.661210500723502</c:v>
                </c:pt>
                <c:pt idx="14">
                  <c:v>13.805708780383597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13.087197175682943</c:v>
                </c:pt>
                <c:pt idx="19">
                  <c:v>0</c:v>
                </c:pt>
                <c:pt idx="20">
                  <c:v>13.08473977779213</c:v>
                </c:pt>
                <c:pt idx="21">
                  <c:v>13.500268730013158</c:v>
                </c:pt>
                <c:pt idx="22">
                  <c:v>13.266169347665436</c:v>
                </c:pt>
                <c:pt idx="23">
                  <c:v>13.711834635109769</c:v>
                </c:pt>
                <c:pt idx="24">
                  <c:v>0</c:v>
                </c:pt>
                <c:pt idx="25">
                  <c:v>13.41105880102816</c:v>
                </c:pt>
                <c:pt idx="26">
                  <c:v>0</c:v>
                </c:pt>
                <c:pt idx="27">
                  <c:v>13.522872447964694</c:v>
                </c:pt>
                <c:pt idx="28">
                  <c:v>0</c:v>
                </c:pt>
                <c:pt idx="29">
                  <c:v>13.434888918615448</c:v>
                </c:pt>
                <c:pt idx="30">
                  <c:v>13.996709730063317</c:v>
                </c:pt>
                <c:pt idx="31">
                  <c:v>13.866179195157979</c:v>
                </c:pt>
                <c:pt idx="32">
                  <c:v>13.64260596442937</c:v>
                </c:pt>
                <c:pt idx="33">
                  <c:v>13.777968808385742</c:v>
                </c:pt>
                <c:pt idx="34">
                  <c:v>13.613681705711706</c:v>
                </c:pt>
                <c:pt idx="35">
                  <c:v>0</c:v>
                </c:pt>
                <c:pt idx="36">
                  <c:v>0</c:v>
                </c:pt>
                <c:pt idx="37">
                  <c:v>13.19647740517955</c:v>
                </c:pt>
                <c:pt idx="38">
                  <c:v>14.014484416051211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13.817043506146433</c:v>
                </c:pt>
                <c:pt idx="43">
                  <c:v>13.337737719496822</c:v>
                </c:pt>
                <c:pt idx="44">
                  <c:v>13.287249556427161</c:v>
                </c:pt>
                <c:pt idx="45">
                  <c:v>13.588773517278462</c:v>
                </c:pt>
                <c:pt idx="46">
                  <c:v>13.713461981202371</c:v>
                </c:pt>
                <c:pt idx="47">
                  <c:v>0</c:v>
                </c:pt>
                <c:pt idx="48">
                  <c:v>13.468929692071837</c:v>
                </c:pt>
                <c:pt idx="49">
                  <c:v>14.051250951375089</c:v>
                </c:pt>
                <c:pt idx="50">
                  <c:v>14.48516329763453</c:v>
                </c:pt>
                <c:pt idx="51">
                  <c:v>14.822341043249807</c:v>
                </c:pt>
                <c:pt idx="52">
                  <c:v>14.50621066771456</c:v>
                </c:pt>
                <c:pt idx="53">
                  <c:v>14.658697612214681</c:v>
                </c:pt>
                <c:pt idx="54">
                  <c:v>14.649996993601798</c:v>
                </c:pt>
                <c:pt idx="55">
                  <c:v>14.633653748691204</c:v>
                </c:pt>
                <c:pt idx="56">
                  <c:v>14.691299911195342</c:v>
                </c:pt>
                <c:pt idx="57">
                  <c:v>14.744121579047869</c:v>
                </c:pt>
                <c:pt idx="58">
                  <c:v>14.740476775512937</c:v>
                </c:pt>
                <c:pt idx="59">
                  <c:v>14.891108805495367</c:v>
                </c:pt>
                <c:pt idx="60">
                  <c:v>14.741588432242821</c:v>
                </c:pt>
                <c:pt idx="61">
                  <c:v>14.64304928625649</c:v>
                </c:pt>
                <c:pt idx="62">
                  <c:v>14.845572712554368</c:v>
                </c:pt>
                <c:pt idx="63">
                  <c:v>14.624496095608452</c:v>
                </c:pt>
                <c:pt idx="64">
                  <c:v>14.128280984917737</c:v>
                </c:pt>
                <c:pt idx="65">
                  <c:v>0</c:v>
                </c:pt>
                <c:pt idx="66">
                  <c:v>14.396570693207867</c:v>
                </c:pt>
                <c:pt idx="67">
                  <c:v>0</c:v>
                </c:pt>
                <c:pt idx="68">
                  <c:v>13.215072851518155</c:v>
                </c:pt>
                <c:pt idx="69">
                  <c:v>13.818004399757678</c:v>
                </c:pt>
                <c:pt idx="70">
                  <c:v>13.19516598823358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13.314479228493868</c:v>
                </c:pt>
                <c:pt idx="76">
                  <c:v>13.536474479272355</c:v>
                </c:pt>
                <c:pt idx="77">
                  <c:v>0</c:v>
                </c:pt>
                <c:pt idx="78">
                  <c:v>13.700062616567852</c:v>
                </c:pt>
                <c:pt idx="79">
                  <c:v>14.01406773770066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13.670561715258033</c:v>
                </c:pt>
                <c:pt idx="85">
                  <c:v>13.237426854976995</c:v>
                </c:pt>
                <c:pt idx="86">
                  <c:v>0</c:v>
                </c:pt>
                <c:pt idx="87">
                  <c:v>13.367816066601499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14.094225436453613</c:v>
                </c:pt>
                <c:pt idx="98">
                  <c:v>13.859961954445785</c:v>
                </c:pt>
                <c:pt idx="99">
                  <c:v>13.368945731338238</c:v>
                </c:pt>
                <c:pt idx="100">
                  <c:v>12.906494774602793</c:v>
                </c:pt>
                <c:pt idx="101">
                  <c:v>13.276292879026041</c:v>
                </c:pt>
                <c:pt idx="102">
                  <c:v>0</c:v>
                </c:pt>
                <c:pt idx="103">
                  <c:v>13.591763925949275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2-E656-4164-8FE5-ACD1239FF5B1}"/>
            </c:ext>
          </c:extLst>
        </c:ser>
        <c:ser>
          <c:idx val="83"/>
          <c:order val="83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'Cos1'!$CJ$144:$CJ$259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13.581022424527116</c:v>
                </c:pt>
                <c:pt idx="9">
                  <c:v>13.092272437670534</c:v>
                </c:pt>
                <c:pt idx="10">
                  <c:v>13.114813074268657</c:v>
                </c:pt>
                <c:pt idx="11">
                  <c:v>0</c:v>
                </c:pt>
                <c:pt idx="12">
                  <c:v>13.365295130303045</c:v>
                </c:pt>
                <c:pt idx="13">
                  <c:v>13.611691982458996</c:v>
                </c:pt>
                <c:pt idx="14">
                  <c:v>13.469515693559476</c:v>
                </c:pt>
                <c:pt idx="15">
                  <c:v>13.37613422553475</c:v>
                </c:pt>
                <c:pt idx="16">
                  <c:v>0</c:v>
                </c:pt>
                <c:pt idx="17">
                  <c:v>0</c:v>
                </c:pt>
                <c:pt idx="18">
                  <c:v>13.595227184567912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13.305191166937652</c:v>
                </c:pt>
                <c:pt idx="23">
                  <c:v>0</c:v>
                </c:pt>
                <c:pt idx="24">
                  <c:v>14.07692466245914</c:v>
                </c:pt>
                <c:pt idx="25">
                  <c:v>13.721826272606117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13.279176260897296</c:v>
                </c:pt>
                <c:pt idx="32">
                  <c:v>13.197751822066101</c:v>
                </c:pt>
                <c:pt idx="33">
                  <c:v>13.214397407564432</c:v>
                </c:pt>
                <c:pt idx="34">
                  <c:v>13.042181200418961</c:v>
                </c:pt>
                <c:pt idx="35">
                  <c:v>13.286094781372929</c:v>
                </c:pt>
                <c:pt idx="36">
                  <c:v>0</c:v>
                </c:pt>
                <c:pt idx="37">
                  <c:v>13.519602259438189</c:v>
                </c:pt>
                <c:pt idx="38">
                  <c:v>0</c:v>
                </c:pt>
                <c:pt idx="39">
                  <c:v>0</c:v>
                </c:pt>
                <c:pt idx="40">
                  <c:v>13.855653602602448</c:v>
                </c:pt>
                <c:pt idx="41">
                  <c:v>13.276379073535427</c:v>
                </c:pt>
                <c:pt idx="42">
                  <c:v>0</c:v>
                </c:pt>
                <c:pt idx="43">
                  <c:v>13.249340244520395</c:v>
                </c:pt>
                <c:pt idx="44">
                  <c:v>0</c:v>
                </c:pt>
                <c:pt idx="45">
                  <c:v>13.130562919006611</c:v>
                </c:pt>
                <c:pt idx="46">
                  <c:v>13.296599383081785</c:v>
                </c:pt>
                <c:pt idx="47">
                  <c:v>13.922494239713535</c:v>
                </c:pt>
                <c:pt idx="48">
                  <c:v>0</c:v>
                </c:pt>
                <c:pt idx="49">
                  <c:v>13.500038087065709</c:v>
                </c:pt>
                <c:pt idx="50">
                  <c:v>14.481375974234451</c:v>
                </c:pt>
                <c:pt idx="51">
                  <c:v>14.673699480518161</c:v>
                </c:pt>
                <c:pt idx="52">
                  <c:v>14.574600688629491</c:v>
                </c:pt>
                <c:pt idx="53">
                  <c:v>14.679568701492677</c:v>
                </c:pt>
                <c:pt idx="54">
                  <c:v>14.732816990651306</c:v>
                </c:pt>
                <c:pt idx="55">
                  <c:v>14.497772522724004</c:v>
                </c:pt>
                <c:pt idx="56">
                  <c:v>14.662241091598878</c:v>
                </c:pt>
                <c:pt idx="57">
                  <c:v>14.869690714166312</c:v>
                </c:pt>
                <c:pt idx="58">
                  <c:v>14.693408584078451</c:v>
                </c:pt>
                <c:pt idx="59">
                  <c:v>14.640887714710136</c:v>
                </c:pt>
                <c:pt idx="60">
                  <c:v>14.756610247559296</c:v>
                </c:pt>
                <c:pt idx="61">
                  <c:v>14.742988141434331</c:v>
                </c:pt>
                <c:pt idx="62">
                  <c:v>14.805225513826178</c:v>
                </c:pt>
                <c:pt idx="63">
                  <c:v>14.542254495914561</c:v>
                </c:pt>
                <c:pt idx="64">
                  <c:v>14.178231392009417</c:v>
                </c:pt>
                <c:pt idx="65">
                  <c:v>13.938879320194832</c:v>
                </c:pt>
                <c:pt idx="66">
                  <c:v>14.004722158700611</c:v>
                </c:pt>
                <c:pt idx="67">
                  <c:v>13.870724532684665</c:v>
                </c:pt>
                <c:pt idx="68">
                  <c:v>13.442880170135746</c:v>
                </c:pt>
                <c:pt idx="69">
                  <c:v>13.444825979211888</c:v>
                </c:pt>
                <c:pt idx="70">
                  <c:v>0</c:v>
                </c:pt>
                <c:pt idx="71">
                  <c:v>0</c:v>
                </c:pt>
                <c:pt idx="72">
                  <c:v>13.573612405923322</c:v>
                </c:pt>
                <c:pt idx="73">
                  <c:v>13.75970825107907</c:v>
                </c:pt>
                <c:pt idx="74">
                  <c:v>0</c:v>
                </c:pt>
                <c:pt idx="75">
                  <c:v>13.056200265884234</c:v>
                </c:pt>
                <c:pt idx="76">
                  <c:v>0</c:v>
                </c:pt>
                <c:pt idx="77">
                  <c:v>13.758012486642311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13.65050713612381</c:v>
                </c:pt>
                <c:pt idx="84">
                  <c:v>0</c:v>
                </c:pt>
                <c:pt idx="85">
                  <c:v>13.879494421366395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13.068295535093039</c:v>
                </c:pt>
                <c:pt idx="90">
                  <c:v>14.288676153898805</c:v>
                </c:pt>
                <c:pt idx="91">
                  <c:v>13.598697511842746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13.323795401981153</c:v>
                </c:pt>
                <c:pt idx="96">
                  <c:v>13.686944455353741</c:v>
                </c:pt>
                <c:pt idx="97">
                  <c:v>0</c:v>
                </c:pt>
                <c:pt idx="98">
                  <c:v>13.385155660443928</c:v>
                </c:pt>
                <c:pt idx="99">
                  <c:v>13.147319778252115</c:v>
                </c:pt>
                <c:pt idx="100">
                  <c:v>0</c:v>
                </c:pt>
                <c:pt idx="101">
                  <c:v>13.393509396089842</c:v>
                </c:pt>
                <c:pt idx="102">
                  <c:v>13.405245588066686</c:v>
                </c:pt>
                <c:pt idx="103">
                  <c:v>13.321060666004723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3-E656-4164-8FE5-ACD1239FF5B1}"/>
            </c:ext>
          </c:extLst>
        </c:ser>
        <c:ser>
          <c:idx val="84"/>
          <c:order val="84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'Cos1'!$CK$144:$CK$259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13.46524302181265</c:v>
                </c:pt>
                <c:pt idx="10">
                  <c:v>0</c:v>
                </c:pt>
                <c:pt idx="11">
                  <c:v>0</c:v>
                </c:pt>
                <c:pt idx="12">
                  <c:v>13.563828026385101</c:v>
                </c:pt>
                <c:pt idx="13">
                  <c:v>14.137282092283977</c:v>
                </c:pt>
                <c:pt idx="14">
                  <c:v>0</c:v>
                </c:pt>
                <c:pt idx="15">
                  <c:v>0</c:v>
                </c:pt>
                <c:pt idx="16">
                  <c:v>13.748619005470024</c:v>
                </c:pt>
                <c:pt idx="17">
                  <c:v>13.205337014695248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13.72052767702132</c:v>
                </c:pt>
                <c:pt idx="22">
                  <c:v>0</c:v>
                </c:pt>
                <c:pt idx="23">
                  <c:v>0</c:v>
                </c:pt>
                <c:pt idx="24">
                  <c:v>13.586517541924136</c:v>
                </c:pt>
                <c:pt idx="25">
                  <c:v>13.283318193000417</c:v>
                </c:pt>
                <c:pt idx="26">
                  <c:v>13.382698584124235</c:v>
                </c:pt>
                <c:pt idx="27">
                  <c:v>13.597989550961747</c:v>
                </c:pt>
                <c:pt idx="28">
                  <c:v>13.334981219138616</c:v>
                </c:pt>
                <c:pt idx="29">
                  <c:v>0</c:v>
                </c:pt>
                <c:pt idx="30">
                  <c:v>0</c:v>
                </c:pt>
                <c:pt idx="31">
                  <c:v>13.52463949251195</c:v>
                </c:pt>
                <c:pt idx="32">
                  <c:v>0</c:v>
                </c:pt>
                <c:pt idx="33">
                  <c:v>13.277484293705077</c:v>
                </c:pt>
                <c:pt idx="34">
                  <c:v>13.162167565660274</c:v>
                </c:pt>
                <c:pt idx="35">
                  <c:v>0</c:v>
                </c:pt>
                <c:pt idx="36">
                  <c:v>0</c:v>
                </c:pt>
                <c:pt idx="37">
                  <c:v>13.881924193474726</c:v>
                </c:pt>
                <c:pt idx="38">
                  <c:v>0</c:v>
                </c:pt>
                <c:pt idx="39">
                  <c:v>13.685355626971159</c:v>
                </c:pt>
                <c:pt idx="40">
                  <c:v>0</c:v>
                </c:pt>
                <c:pt idx="41">
                  <c:v>13.92656956852254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13.39388567862111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13.15325174520563</c:v>
                </c:pt>
                <c:pt idx="50">
                  <c:v>14.026076668107429</c:v>
                </c:pt>
                <c:pt idx="51">
                  <c:v>14.568600035887291</c:v>
                </c:pt>
                <c:pt idx="52">
                  <c:v>14.48745513929058</c:v>
                </c:pt>
                <c:pt idx="53">
                  <c:v>14.716685985478694</c:v>
                </c:pt>
                <c:pt idx="54">
                  <c:v>14.657260038048349</c:v>
                </c:pt>
                <c:pt idx="55">
                  <c:v>14.631980217423296</c:v>
                </c:pt>
                <c:pt idx="56">
                  <c:v>14.691747901221497</c:v>
                </c:pt>
                <c:pt idx="57">
                  <c:v>14.664661715765757</c:v>
                </c:pt>
                <c:pt idx="58">
                  <c:v>14.651637515280507</c:v>
                </c:pt>
                <c:pt idx="59">
                  <c:v>14.605345995054993</c:v>
                </c:pt>
                <c:pt idx="60">
                  <c:v>14.71111560225048</c:v>
                </c:pt>
                <c:pt idx="61">
                  <c:v>14.690519464672436</c:v>
                </c:pt>
                <c:pt idx="62">
                  <c:v>14.679360203180011</c:v>
                </c:pt>
                <c:pt idx="63">
                  <c:v>14.414531311972198</c:v>
                </c:pt>
                <c:pt idx="64">
                  <c:v>14.364015066221352</c:v>
                </c:pt>
                <c:pt idx="65">
                  <c:v>14.077535957450117</c:v>
                </c:pt>
                <c:pt idx="66">
                  <c:v>13.119747986794335</c:v>
                </c:pt>
                <c:pt idx="67">
                  <c:v>13.277951702047893</c:v>
                </c:pt>
                <c:pt idx="68">
                  <c:v>0</c:v>
                </c:pt>
                <c:pt idx="69">
                  <c:v>0</c:v>
                </c:pt>
                <c:pt idx="70">
                  <c:v>13.30217393944641</c:v>
                </c:pt>
                <c:pt idx="71">
                  <c:v>0</c:v>
                </c:pt>
                <c:pt idx="72">
                  <c:v>13.204280099226448</c:v>
                </c:pt>
                <c:pt idx="73">
                  <c:v>0</c:v>
                </c:pt>
                <c:pt idx="74">
                  <c:v>0</c:v>
                </c:pt>
                <c:pt idx="75">
                  <c:v>13.284561566499033</c:v>
                </c:pt>
                <c:pt idx="76">
                  <c:v>0</c:v>
                </c:pt>
                <c:pt idx="77">
                  <c:v>13.606219549524205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14.27553708292109</c:v>
                </c:pt>
                <c:pt idx="82">
                  <c:v>0</c:v>
                </c:pt>
                <c:pt idx="83">
                  <c:v>0</c:v>
                </c:pt>
                <c:pt idx="84">
                  <c:v>13.865137152761198</c:v>
                </c:pt>
                <c:pt idx="85">
                  <c:v>13.35466248363459</c:v>
                </c:pt>
                <c:pt idx="86">
                  <c:v>13.767456427464252</c:v>
                </c:pt>
                <c:pt idx="87">
                  <c:v>13.416390841058394</c:v>
                </c:pt>
                <c:pt idx="88">
                  <c:v>13.232870375369076</c:v>
                </c:pt>
                <c:pt idx="89">
                  <c:v>13.391646872404284</c:v>
                </c:pt>
                <c:pt idx="90">
                  <c:v>0</c:v>
                </c:pt>
                <c:pt idx="91">
                  <c:v>13.669093165947503</c:v>
                </c:pt>
                <c:pt idx="92">
                  <c:v>14.164629704622252</c:v>
                </c:pt>
                <c:pt idx="93">
                  <c:v>13.690973568476517</c:v>
                </c:pt>
                <c:pt idx="94">
                  <c:v>0</c:v>
                </c:pt>
                <c:pt idx="95">
                  <c:v>0</c:v>
                </c:pt>
                <c:pt idx="96">
                  <c:v>13.079735703164131</c:v>
                </c:pt>
                <c:pt idx="97">
                  <c:v>13.162534237839244</c:v>
                </c:pt>
                <c:pt idx="98">
                  <c:v>13.565099550640241</c:v>
                </c:pt>
                <c:pt idx="99">
                  <c:v>13.533076478005498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4-E656-4164-8FE5-ACD1239FF5B1}"/>
            </c:ext>
          </c:extLst>
        </c:ser>
        <c:ser>
          <c:idx val="85"/>
          <c:order val="85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'Cos1'!$CL$144:$CL$259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14.132772469106557</c:v>
                </c:pt>
                <c:pt idx="9">
                  <c:v>13.732919420443</c:v>
                </c:pt>
                <c:pt idx="10">
                  <c:v>14.332094928446079</c:v>
                </c:pt>
                <c:pt idx="11">
                  <c:v>0</c:v>
                </c:pt>
                <c:pt idx="12">
                  <c:v>13.351469690482485</c:v>
                </c:pt>
                <c:pt idx="13">
                  <c:v>13.754064192779097</c:v>
                </c:pt>
                <c:pt idx="14">
                  <c:v>0</c:v>
                </c:pt>
                <c:pt idx="15">
                  <c:v>13.313049513611199</c:v>
                </c:pt>
                <c:pt idx="16">
                  <c:v>13.51163139710278</c:v>
                </c:pt>
                <c:pt idx="17">
                  <c:v>13.726928420826368</c:v>
                </c:pt>
                <c:pt idx="18">
                  <c:v>13.723417905655589</c:v>
                </c:pt>
                <c:pt idx="19">
                  <c:v>13.460366295803462</c:v>
                </c:pt>
                <c:pt idx="20">
                  <c:v>14.162461197050089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13.160713521745475</c:v>
                </c:pt>
                <c:pt idx="25">
                  <c:v>0</c:v>
                </c:pt>
                <c:pt idx="26">
                  <c:v>13.205414150069029</c:v>
                </c:pt>
                <c:pt idx="27">
                  <c:v>13.08263531539354</c:v>
                </c:pt>
                <c:pt idx="28">
                  <c:v>13.244766817876016</c:v>
                </c:pt>
                <c:pt idx="29">
                  <c:v>0</c:v>
                </c:pt>
                <c:pt idx="30">
                  <c:v>13.408929877398556</c:v>
                </c:pt>
                <c:pt idx="31">
                  <c:v>0</c:v>
                </c:pt>
                <c:pt idx="32">
                  <c:v>13.073238162088526</c:v>
                </c:pt>
                <c:pt idx="33">
                  <c:v>13.511382631554028</c:v>
                </c:pt>
                <c:pt idx="34">
                  <c:v>13.536258499077803</c:v>
                </c:pt>
                <c:pt idx="35">
                  <c:v>13.618291861093754</c:v>
                </c:pt>
                <c:pt idx="36">
                  <c:v>13.109815876115787</c:v>
                </c:pt>
                <c:pt idx="37">
                  <c:v>0</c:v>
                </c:pt>
                <c:pt idx="38">
                  <c:v>13.385399800604814</c:v>
                </c:pt>
                <c:pt idx="39">
                  <c:v>0</c:v>
                </c:pt>
                <c:pt idx="40">
                  <c:v>13.651329389547509</c:v>
                </c:pt>
                <c:pt idx="41">
                  <c:v>13.279587103165447</c:v>
                </c:pt>
                <c:pt idx="42">
                  <c:v>13.430946158191906</c:v>
                </c:pt>
                <c:pt idx="43">
                  <c:v>0</c:v>
                </c:pt>
                <c:pt idx="44">
                  <c:v>13.057740634920883</c:v>
                </c:pt>
                <c:pt idx="45">
                  <c:v>0</c:v>
                </c:pt>
                <c:pt idx="46">
                  <c:v>13.572196411591708</c:v>
                </c:pt>
                <c:pt idx="47">
                  <c:v>13.609945864108278</c:v>
                </c:pt>
                <c:pt idx="48">
                  <c:v>0</c:v>
                </c:pt>
                <c:pt idx="49">
                  <c:v>13.713706376652036</c:v>
                </c:pt>
                <c:pt idx="50">
                  <c:v>14.405655362691686</c:v>
                </c:pt>
                <c:pt idx="51">
                  <c:v>14.662626579387055</c:v>
                </c:pt>
                <c:pt idx="52">
                  <c:v>14.754712134305048</c:v>
                </c:pt>
                <c:pt idx="53">
                  <c:v>14.63051991129228</c:v>
                </c:pt>
                <c:pt idx="54">
                  <c:v>14.795253486707097</c:v>
                </c:pt>
                <c:pt idx="55">
                  <c:v>14.714536796752938</c:v>
                </c:pt>
                <c:pt idx="56">
                  <c:v>14.699162354189154</c:v>
                </c:pt>
                <c:pt idx="57">
                  <c:v>14.810931129574888</c:v>
                </c:pt>
                <c:pt idx="58">
                  <c:v>14.546447034136881</c:v>
                </c:pt>
                <c:pt idx="59">
                  <c:v>14.683966012709817</c:v>
                </c:pt>
                <c:pt idx="60">
                  <c:v>14.80269335627867</c:v>
                </c:pt>
                <c:pt idx="61">
                  <c:v>14.729174107478151</c:v>
                </c:pt>
                <c:pt idx="62">
                  <c:v>14.809184847657095</c:v>
                </c:pt>
                <c:pt idx="63">
                  <c:v>14.625671470236442</c:v>
                </c:pt>
                <c:pt idx="64">
                  <c:v>14.281045872929717</c:v>
                </c:pt>
                <c:pt idx="65">
                  <c:v>13.648115956755962</c:v>
                </c:pt>
                <c:pt idx="66">
                  <c:v>13.236203351145033</c:v>
                </c:pt>
                <c:pt idx="67">
                  <c:v>0</c:v>
                </c:pt>
                <c:pt idx="68">
                  <c:v>13.45570117539978</c:v>
                </c:pt>
                <c:pt idx="69">
                  <c:v>13.706838924214473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13.468991646582625</c:v>
                </c:pt>
                <c:pt idx="76">
                  <c:v>13.899388454476631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13.629443240330019</c:v>
                </c:pt>
                <c:pt idx="82">
                  <c:v>0</c:v>
                </c:pt>
                <c:pt idx="83">
                  <c:v>13.89464359881889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13.226401398867994</c:v>
                </c:pt>
                <c:pt idx="88">
                  <c:v>0</c:v>
                </c:pt>
                <c:pt idx="89">
                  <c:v>13.61703967760767</c:v>
                </c:pt>
                <c:pt idx="90">
                  <c:v>13.497407938397101</c:v>
                </c:pt>
                <c:pt idx="91">
                  <c:v>14.022159173669623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13.502218116695863</c:v>
                </c:pt>
                <c:pt idx="98">
                  <c:v>0</c:v>
                </c:pt>
                <c:pt idx="99">
                  <c:v>0</c:v>
                </c:pt>
                <c:pt idx="100">
                  <c:v>14.167309801003045</c:v>
                </c:pt>
                <c:pt idx="101">
                  <c:v>0</c:v>
                </c:pt>
                <c:pt idx="102">
                  <c:v>13.751709719794972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5-E656-4164-8FE5-ACD1239FF5B1}"/>
            </c:ext>
          </c:extLst>
        </c:ser>
        <c:ser>
          <c:idx val="86"/>
          <c:order val="86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'Cos1'!$CM$144:$CM$259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13.369471904303317</c:v>
                </c:pt>
                <c:pt idx="10">
                  <c:v>0</c:v>
                </c:pt>
                <c:pt idx="11">
                  <c:v>13.053210825472249</c:v>
                </c:pt>
                <c:pt idx="12">
                  <c:v>13.197954225847763</c:v>
                </c:pt>
                <c:pt idx="13">
                  <c:v>0</c:v>
                </c:pt>
                <c:pt idx="14">
                  <c:v>0</c:v>
                </c:pt>
                <c:pt idx="15">
                  <c:v>13.271588387818378</c:v>
                </c:pt>
                <c:pt idx="16">
                  <c:v>14.041580180932645</c:v>
                </c:pt>
                <c:pt idx="17">
                  <c:v>0</c:v>
                </c:pt>
                <c:pt idx="18">
                  <c:v>13.247210741767365</c:v>
                </c:pt>
                <c:pt idx="19">
                  <c:v>0</c:v>
                </c:pt>
                <c:pt idx="20">
                  <c:v>13.970589065031756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13.162405175851477</c:v>
                </c:pt>
                <c:pt idx="26">
                  <c:v>13.838980303376745</c:v>
                </c:pt>
                <c:pt idx="27">
                  <c:v>13.526810153987764</c:v>
                </c:pt>
                <c:pt idx="28">
                  <c:v>0</c:v>
                </c:pt>
                <c:pt idx="29">
                  <c:v>13.103071814215291</c:v>
                </c:pt>
                <c:pt idx="30">
                  <c:v>13.270593831855331</c:v>
                </c:pt>
                <c:pt idx="31">
                  <c:v>0</c:v>
                </c:pt>
                <c:pt idx="32">
                  <c:v>13.551795100537014</c:v>
                </c:pt>
                <c:pt idx="33">
                  <c:v>13.25443568252525</c:v>
                </c:pt>
                <c:pt idx="34">
                  <c:v>0</c:v>
                </c:pt>
                <c:pt idx="35">
                  <c:v>13.831635934263957</c:v>
                </c:pt>
                <c:pt idx="36">
                  <c:v>13.480038579151216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13.234862607705734</c:v>
                </c:pt>
                <c:pt idx="41">
                  <c:v>13.093609897021702</c:v>
                </c:pt>
                <c:pt idx="42">
                  <c:v>13.94404890139122</c:v>
                </c:pt>
                <c:pt idx="43">
                  <c:v>13.998015306258019</c:v>
                </c:pt>
                <c:pt idx="44">
                  <c:v>13.802008419524515</c:v>
                </c:pt>
                <c:pt idx="45">
                  <c:v>13.521517925219262</c:v>
                </c:pt>
                <c:pt idx="46">
                  <c:v>0</c:v>
                </c:pt>
                <c:pt idx="47">
                  <c:v>13.361868486886896</c:v>
                </c:pt>
                <c:pt idx="48">
                  <c:v>13.350805070139826</c:v>
                </c:pt>
                <c:pt idx="49">
                  <c:v>0</c:v>
                </c:pt>
                <c:pt idx="50">
                  <c:v>14.337156647315121</c:v>
                </c:pt>
                <c:pt idx="51">
                  <c:v>14.323043671339525</c:v>
                </c:pt>
                <c:pt idx="52">
                  <c:v>14.683416751956376</c:v>
                </c:pt>
                <c:pt idx="53">
                  <c:v>14.736250251897459</c:v>
                </c:pt>
                <c:pt idx="54">
                  <c:v>14.595736450288941</c:v>
                </c:pt>
                <c:pt idx="55">
                  <c:v>14.678667215478495</c:v>
                </c:pt>
                <c:pt idx="56">
                  <c:v>14.701309749150992</c:v>
                </c:pt>
                <c:pt idx="57">
                  <c:v>14.61860551945299</c:v>
                </c:pt>
                <c:pt idx="58">
                  <c:v>14.694536759259213</c:v>
                </c:pt>
                <c:pt idx="59">
                  <c:v>14.730586476123007</c:v>
                </c:pt>
                <c:pt idx="60">
                  <c:v>14.601181829231894</c:v>
                </c:pt>
                <c:pt idx="61">
                  <c:v>14.652899709125181</c:v>
                </c:pt>
                <c:pt idx="62">
                  <c:v>14.671077454134426</c:v>
                </c:pt>
                <c:pt idx="63">
                  <c:v>14.840475589614195</c:v>
                </c:pt>
                <c:pt idx="64">
                  <c:v>14.269505939411717</c:v>
                </c:pt>
                <c:pt idx="65">
                  <c:v>14.218442282067327</c:v>
                </c:pt>
                <c:pt idx="66">
                  <c:v>13.601935113712397</c:v>
                </c:pt>
                <c:pt idx="67">
                  <c:v>0</c:v>
                </c:pt>
                <c:pt idx="68">
                  <c:v>13.613757807883429</c:v>
                </c:pt>
                <c:pt idx="69">
                  <c:v>13.521819730930824</c:v>
                </c:pt>
                <c:pt idx="70">
                  <c:v>0</c:v>
                </c:pt>
                <c:pt idx="71">
                  <c:v>0</c:v>
                </c:pt>
                <c:pt idx="72">
                  <c:v>13.284182494636902</c:v>
                </c:pt>
                <c:pt idx="73">
                  <c:v>13.341664965968199</c:v>
                </c:pt>
                <c:pt idx="74">
                  <c:v>0</c:v>
                </c:pt>
                <c:pt idx="75">
                  <c:v>0</c:v>
                </c:pt>
                <c:pt idx="76">
                  <c:v>13.076926299544573</c:v>
                </c:pt>
                <c:pt idx="77">
                  <c:v>13.785559736636698</c:v>
                </c:pt>
                <c:pt idx="78">
                  <c:v>13.314286554761585</c:v>
                </c:pt>
                <c:pt idx="79">
                  <c:v>14.088681538971922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14.039759038061435</c:v>
                </c:pt>
                <c:pt idx="85">
                  <c:v>13.735634025037255</c:v>
                </c:pt>
                <c:pt idx="86">
                  <c:v>13.714135625294851</c:v>
                </c:pt>
                <c:pt idx="87">
                  <c:v>0</c:v>
                </c:pt>
                <c:pt idx="88">
                  <c:v>13.613380337014124</c:v>
                </c:pt>
                <c:pt idx="89">
                  <c:v>0</c:v>
                </c:pt>
                <c:pt idx="90">
                  <c:v>13.755175993862</c:v>
                </c:pt>
                <c:pt idx="91">
                  <c:v>0</c:v>
                </c:pt>
                <c:pt idx="92">
                  <c:v>0</c:v>
                </c:pt>
                <c:pt idx="93">
                  <c:v>12.881380091232968</c:v>
                </c:pt>
                <c:pt idx="94">
                  <c:v>13.902064112761243</c:v>
                </c:pt>
                <c:pt idx="95">
                  <c:v>0</c:v>
                </c:pt>
                <c:pt idx="96">
                  <c:v>0</c:v>
                </c:pt>
                <c:pt idx="97">
                  <c:v>13.618316962100554</c:v>
                </c:pt>
                <c:pt idx="98">
                  <c:v>13.679704920828183</c:v>
                </c:pt>
                <c:pt idx="99">
                  <c:v>0</c:v>
                </c:pt>
                <c:pt idx="100">
                  <c:v>13.797131412854693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6-E656-4164-8FE5-ACD1239FF5B1}"/>
            </c:ext>
          </c:extLst>
        </c:ser>
        <c:ser>
          <c:idx val="87"/>
          <c:order val="87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'Cos1'!$CN$144:$CN$259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13.493467113225302</c:v>
                </c:pt>
                <c:pt idx="13">
                  <c:v>13.961211015605411</c:v>
                </c:pt>
                <c:pt idx="14">
                  <c:v>13.877348305763563</c:v>
                </c:pt>
                <c:pt idx="15">
                  <c:v>13.716418230701118</c:v>
                </c:pt>
                <c:pt idx="16">
                  <c:v>13.956967824246014</c:v>
                </c:pt>
                <c:pt idx="17">
                  <c:v>0</c:v>
                </c:pt>
                <c:pt idx="18">
                  <c:v>0</c:v>
                </c:pt>
                <c:pt idx="19">
                  <c:v>13.689746929166992</c:v>
                </c:pt>
                <c:pt idx="20">
                  <c:v>0</c:v>
                </c:pt>
                <c:pt idx="21">
                  <c:v>0</c:v>
                </c:pt>
                <c:pt idx="22">
                  <c:v>13.341587836112879</c:v>
                </c:pt>
                <c:pt idx="23">
                  <c:v>13.268636466661288</c:v>
                </c:pt>
                <c:pt idx="24">
                  <c:v>13.756468747130395</c:v>
                </c:pt>
                <c:pt idx="25">
                  <c:v>0</c:v>
                </c:pt>
                <c:pt idx="26">
                  <c:v>13.40349971953621</c:v>
                </c:pt>
                <c:pt idx="27">
                  <c:v>0</c:v>
                </c:pt>
                <c:pt idx="28">
                  <c:v>13.523694452381667</c:v>
                </c:pt>
                <c:pt idx="29">
                  <c:v>13.330676502907055</c:v>
                </c:pt>
                <c:pt idx="30">
                  <c:v>13.023536202037247</c:v>
                </c:pt>
                <c:pt idx="31">
                  <c:v>13.847809174179282</c:v>
                </c:pt>
                <c:pt idx="32">
                  <c:v>0</c:v>
                </c:pt>
                <c:pt idx="33">
                  <c:v>13.354167045731328</c:v>
                </c:pt>
                <c:pt idx="34">
                  <c:v>13.476301837077287</c:v>
                </c:pt>
                <c:pt idx="35">
                  <c:v>13.180361030428388</c:v>
                </c:pt>
                <c:pt idx="36">
                  <c:v>13.873630950409952</c:v>
                </c:pt>
                <c:pt idx="37">
                  <c:v>0</c:v>
                </c:pt>
                <c:pt idx="38">
                  <c:v>0</c:v>
                </c:pt>
                <c:pt idx="39">
                  <c:v>13.839350128498001</c:v>
                </c:pt>
                <c:pt idx="40">
                  <c:v>13.551507940702598</c:v>
                </c:pt>
                <c:pt idx="41">
                  <c:v>13.551650629831228</c:v>
                </c:pt>
                <c:pt idx="42">
                  <c:v>0</c:v>
                </c:pt>
                <c:pt idx="43">
                  <c:v>0</c:v>
                </c:pt>
                <c:pt idx="44">
                  <c:v>13.845947185678508</c:v>
                </c:pt>
                <c:pt idx="45">
                  <c:v>14.353659500279404</c:v>
                </c:pt>
                <c:pt idx="46">
                  <c:v>13.803769408568268</c:v>
                </c:pt>
                <c:pt idx="47">
                  <c:v>13.515590400568867</c:v>
                </c:pt>
                <c:pt idx="48">
                  <c:v>13.620150114639474</c:v>
                </c:pt>
                <c:pt idx="49">
                  <c:v>14.039992594744636</c:v>
                </c:pt>
                <c:pt idx="50">
                  <c:v>13.920472657099404</c:v>
                </c:pt>
                <c:pt idx="51">
                  <c:v>14.487020236969872</c:v>
                </c:pt>
                <c:pt idx="52">
                  <c:v>14.669868465420185</c:v>
                </c:pt>
                <c:pt idx="53">
                  <c:v>14.403296434888963</c:v>
                </c:pt>
                <c:pt idx="54">
                  <c:v>14.519013091574829</c:v>
                </c:pt>
                <c:pt idx="55">
                  <c:v>14.724860135115604</c:v>
                </c:pt>
                <c:pt idx="56">
                  <c:v>14.806500826199098</c:v>
                </c:pt>
                <c:pt idx="57">
                  <c:v>14.747181392007963</c:v>
                </c:pt>
                <c:pt idx="58">
                  <c:v>14.681672603217557</c:v>
                </c:pt>
                <c:pt idx="59">
                  <c:v>14.656677354340482</c:v>
                </c:pt>
                <c:pt idx="60">
                  <c:v>14.601636891045811</c:v>
                </c:pt>
                <c:pt idx="61">
                  <c:v>14.602172893216647</c:v>
                </c:pt>
                <c:pt idx="62">
                  <c:v>14.481135073533553</c:v>
                </c:pt>
                <c:pt idx="63">
                  <c:v>14.65086096867155</c:v>
                </c:pt>
                <c:pt idx="64">
                  <c:v>14.238240613450387</c:v>
                </c:pt>
                <c:pt idx="65">
                  <c:v>13.792442821161012</c:v>
                </c:pt>
                <c:pt idx="66">
                  <c:v>0</c:v>
                </c:pt>
                <c:pt idx="67">
                  <c:v>13.0627855473031</c:v>
                </c:pt>
                <c:pt idx="68">
                  <c:v>13.483535948773051</c:v>
                </c:pt>
                <c:pt idx="69">
                  <c:v>13.551511599983892</c:v>
                </c:pt>
                <c:pt idx="70">
                  <c:v>13.792419707593286</c:v>
                </c:pt>
                <c:pt idx="71">
                  <c:v>13.469243798742706</c:v>
                </c:pt>
                <c:pt idx="72">
                  <c:v>13.575956996598014</c:v>
                </c:pt>
                <c:pt idx="73">
                  <c:v>13.099019547983305</c:v>
                </c:pt>
                <c:pt idx="74">
                  <c:v>0</c:v>
                </c:pt>
                <c:pt idx="75">
                  <c:v>13.198973072387712</c:v>
                </c:pt>
                <c:pt idx="76">
                  <c:v>14.473797069672106</c:v>
                </c:pt>
                <c:pt idx="77">
                  <c:v>13.491219474131185</c:v>
                </c:pt>
                <c:pt idx="78">
                  <c:v>13.926157420408749</c:v>
                </c:pt>
                <c:pt idx="79">
                  <c:v>13.50572910371984</c:v>
                </c:pt>
                <c:pt idx="80">
                  <c:v>0</c:v>
                </c:pt>
                <c:pt idx="81">
                  <c:v>0</c:v>
                </c:pt>
                <c:pt idx="82">
                  <c:v>13.785407075602748</c:v>
                </c:pt>
                <c:pt idx="83">
                  <c:v>13.75209149080316</c:v>
                </c:pt>
                <c:pt idx="84">
                  <c:v>14.017826038030424</c:v>
                </c:pt>
                <c:pt idx="85">
                  <c:v>0</c:v>
                </c:pt>
                <c:pt idx="86">
                  <c:v>13.268018363754029</c:v>
                </c:pt>
                <c:pt idx="87">
                  <c:v>15.199528923285397</c:v>
                </c:pt>
                <c:pt idx="88">
                  <c:v>13.987298835812298</c:v>
                </c:pt>
                <c:pt idx="89">
                  <c:v>13.086582794326818</c:v>
                </c:pt>
                <c:pt idx="90">
                  <c:v>13.308424605858475</c:v>
                </c:pt>
                <c:pt idx="91">
                  <c:v>13.761238280832771</c:v>
                </c:pt>
                <c:pt idx="92">
                  <c:v>13.258844325275376</c:v>
                </c:pt>
                <c:pt idx="93">
                  <c:v>13.647677779458794</c:v>
                </c:pt>
                <c:pt idx="94">
                  <c:v>12.953336785478301</c:v>
                </c:pt>
                <c:pt idx="95">
                  <c:v>13.112081421518582</c:v>
                </c:pt>
                <c:pt idx="96">
                  <c:v>13.529647832159474</c:v>
                </c:pt>
                <c:pt idx="97">
                  <c:v>13.605497903344133</c:v>
                </c:pt>
                <c:pt idx="98">
                  <c:v>13.399083302725915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7-E656-4164-8FE5-ACD1239FF5B1}"/>
            </c:ext>
          </c:extLst>
        </c:ser>
        <c:ser>
          <c:idx val="88"/>
          <c:order val="88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'Cos1'!$CO$144:$CO$259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13.425174604933897</c:v>
                </c:pt>
                <c:pt idx="11">
                  <c:v>13.79109808898793</c:v>
                </c:pt>
                <c:pt idx="12">
                  <c:v>14.023163945103622</c:v>
                </c:pt>
                <c:pt idx="13">
                  <c:v>13.944997105014771</c:v>
                </c:pt>
                <c:pt idx="14">
                  <c:v>13.620758930025593</c:v>
                </c:pt>
                <c:pt idx="15">
                  <c:v>0</c:v>
                </c:pt>
                <c:pt idx="16">
                  <c:v>13.773149890826385</c:v>
                </c:pt>
                <c:pt idx="17">
                  <c:v>0</c:v>
                </c:pt>
                <c:pt idx="18">
                  <c:v>0</c:v>
                </c:pt>
                <c:pt idx="19">
                  <c:v>13.063785060489367</c:v>
                </c:pt>
                <c:pt idx="20">
                  <c:v>13.463384522132086</c:v>
                </c:pt>
                <c:pt idx="21">
                  <c:v>13.9129059170291</c:v>
                </c:pt>
                <c:pt idx="22">
                  <c:v>0</c:v>
                </c:pt>
                <c:pt idx="23">
                  <c:v>13.613935327774271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13.698762361943183</c:v>
                </c:pt>
                <c:pt idx="28">
                  <c:v>0</c:v>
                </c:pt>
                <c:pt idx="29">
                  <c:v>0</c:v>
                </c:pt>
                <c:pt idx="30">
                  <c:v>13.074890461805239</c:v>
                </c:pt>
                <c:pt idx="31">
                  <c:v>13.453051411599908</c:v>
                </c:pt>
                <c:pt idx="32">
                  <c:v>13.122023434991958</c:v>
                </c:pt>
                <c:pt idx="33">
                  <c:v>13.602311266553608</c:v>
                </c:pt>
                <c:pt idx="34">
                  <c:v>0</c:v>
                </c:pt>
                <c:pt idx="35">
                  <c:v>13.890875197465444</c:v>
                </c:pt>
                <c:pt idx="36">
                  <c:v>13.82484829716341</c:v>
                </c:pt>
                <c:pt idx="37">
                  <c:v>13.327467239033799</c:v>
                </c:pt>
                <c:pt idx="38">
                  <c:v>13.641639170528896</c:v>
                </c:pt>
                <c:pt idx="39">
                  <c:v>13.239428371616809</c:v>
                </c:pt>
                <c:pt idx="40">
                  <c:v>0</c:v>
                </c:pt>
                <c:pt idx="41">
                  <c:v>13.898793446000665</c:v>
                </c:pt>
                <c:pt idx="42">
                  <c:v>0</c:v>
                </c:pt>
                <c:pt idx="43">
                  <c:v>0</c:v>
                </c:pt>
                <c:pt idx="44">
                  <c:v>12.993949364721582</c:v>
                </c:pt>
                <c:pt idx="45">
                  <c:v>0</c:v>
                </c:pt>
                <c:pt idx="46">
                  <c:v>13.537550882632084</c:v>
                </c:pt>
                <c:pt idx="47">
                  <c:v>0</c:v>
                </c:pt>
                <c:pt idx="48">
                  <c:v>0</c:v>
                </c:pt>
                <c:pt idx="49">
                  <c:v>13.566577716619609</c:v>
                </c:pt>
                <c:pt idx="50">
                  <c:v>13.951892419841109</c:v>
                </c:pt>
                <c:pt idx="51">
                  <c:v>14.090862680623047</c:v>
                </c:pt>
                <c:pt idx="52">
                  <c:v>14.46107437988724</c:v>
                </c:pt>
                <c:pt idx="53">
                  <c:v>14.758080717403804</c:v>
                </c:pt>
                <c:pt idx="54">
                  <c:v>14.81527184151658</c:v>
                </c:pt>
                <c:pt idx="55">
                  <c:v>14.712812531529226</c:v>
                </c:pt>
                <c:pt idx="56">
                  <c:v>14.677405269173734</c:v>
                </c:pt>
                <c:pt idx="57">
                  <c:v>14.569657688610748</c:v>
                </c:pt>
                <c:pt idx="58">
                  <c:v>14.408108469538154</c:v>
                </c:pt>
                <c:pt idx="59">
                  <c:v>14.604970844907301</c:v>
                </c:pt>
                <c:pt idx="60">
                  <c:v>14.57343152742664</c:v>
                </c:pt>
                <c:pt idx="61">
                  <c:v>14.415763545719264</c:v>
                </c:pt>
                <c:pt idx="62">
                  <c:v>14.29452133617777</c:v>
                </c:pt>
                <c:pt idx="63">
                  <c:v>14.491687992560859</c:v>
                </c:pt>
                <c:pt idx="64">
                  <c:v>13.973349795282259</c:v>
                </c:pt>
                <c:pt idx="65">
                  <c:v>13.873345891319978</c:v>
                </c:pt>
                <c:pt idx="66">
                  <c:v>13.410228748506643</c:v>
                </c:pt>
                <c:pt idx="67">
                  <c:v>0</c:v>
                </c:pt>
                <c:pt idx="68">
                  <c:v>14.076898468252917</c:v>
                </c:pt>
                <c:pt idx="69">
                  <c:v>13.503870999687791</c:v>
                </c:pt>
                <c:pt idx="70">
                  <c:v>0</c:v>
                </c:pt>
                <c:pt idx="71">
                  <c:v>0</c:v>
                </c:pt>
                <c:pt idx="72">
                  <c:v>13.584626308627014</c:v>
                </c:pt>
                <c:pt idx="73">
                  <c:v>0</c:v>
                </c:pt>
                <c:pt idx="74">
                  <c:v>0</c:v>
                </c:pt>
                <c:pt idx="75">
                  <c:v>14.392534282152036</c:v>
                </c:pt>
                <c:pt idx="76">
                  <c:v>0</c:v>
                </c:pt>
                <c:pt idx="77">
                  <c:v>13.607287707188336</c:v>
                </c:pt>
                <c:pt idx="78">
                  <c:v>13.287756954995199</c:v>
                </c:pt>
                <c:pt idx="79">
                  <c:v>13.637170896395293</c:v>
                </c:pt>
                <c:pt idx="80">
                  <c:v>13.944554719576352</c:v>
                </c:pt>
                <c:pt idx="81">
                  <c:v>14.110078861455156</c:v>
                </c:pt>
                <c:pt idx="82">
                  <c:v>13.623514439285337</c:v>
                </c:pt>
                <c:pt idx="83">
                  <c:v>13.255203736366003</c:v>
                </c:pt>
                <c:pt idx="84">
                  <c:v>13.327721546589546</c:v>
                </c:pt>
                <c:pt idx="85">
                  <c:v>0</c:v>
                </c:pt>
                <c:pt idx="86">
                  <c:v>13.971621615478286</c:v>
                </c:pt>
                <c:pt idx="87">
                  <c:v>13.386963332037633</c:v>
                </c:pt>
                <c:pt idx="88">
                  <c:v>13.367796515676071</c:v>
                </c:pt>
                <c:pt idx="89">
                  <c:v>0</c:v>
                </c:pt>
                <c:pt idx="90">
                  <c:v>13.650250682215104</c:v>
                </c:pt>
                <c:pt idx="91">
                  <c:v>13.714153239342778</c:v>
                </c:pt>
                <c:pt idx="92">
                  <c:v>13.432096620601477</c:v>
                </c:pt>
                <c:pt idx="93">
                  <c:v>0</c:v>
                </c:pt>
                <c:pt idx="94">
                  <c:v>0</c:v>
                </c:pt>
                <c:pt idx="95">
                  <c:v>13.252633401987369</c:v>
                </c:pt>
                <c:pt idx="96">
                  <c:v>13.681418990297797</c:v>
                </c:pt>
                <c:pt idx="97">
                  <c:v>13.318634015334641</c:v>
                </c:pt>
                <c:pt idx="98">
                  <c:v>13.223848840278803</c:v>
                </c:pt>
                <c:pt idx="99">
                  <c:v>13.687148006205275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8-E656-4164-8FE5-ACD1239FF5B1}"/>
            </c:ext>
          </c:extLst>
        </c:ser>
        <c:ser>
          <c:idx val="89"/>
          <c:order val="89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'Cos1'!$CP$144:$CP$259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13.37362818205129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13.382752557551333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13.266571517945318</c:v>
                </c:pt>
                <c:pt idx="20">
                  <c:v>13.877729174570707</c:v>
                </c:pt>
                <c:pt idx="21">
                  <c:v>0</c:v>
                </c:pt>
                <c:pt idx="22">
                  <c:v>13.251678363460966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13.228696717449392</c:v>
                </c:pt>
                <c:pt idx="29">
                  <c:v>13.846583884596805</c:v>
                </c:pt>
                <c:pt idx="30">
                  <c:v>13.407469087437516</c:v>
                </c:pt>
                <c:pt idx="31">
                  <c:v>13.859168030131288</c:v>
                </c:pt>
                <c:pt idx="32">
                  <c:v>0</c:v>
                </c:pt>
                <c:pt idx="33">
                  <c:v>13.57659298377604</c:v>
                </c:pt>
                <c:pt idx="34">
                  <c:v>0</c:v>
                </c:pt>
                <c:pt idx="35">
                  <c:v>13.479315404265703</c:v>
                </c:pt>
                <c:pt idx="36">
                  <c:v>0</c:v>
                </c:pt>
                <c:pt idx="37">
                  <c:v>13.330880287794431</c:v>
                </c:pt>
                <c:pt idx="38">
                  <c:v>13.963166861776706</c:v>
                </c:pt>
                <c:pt idx="39">
                  <c:v>12.978570111160156</c:v>
                </c:pt>
                <c:pt idx="40">
                  <c:v>13.245707563077122</c:v>
                </c:pt>
                <c:pt idx="41">
                  <c:v>0</c:v>
                </c:pt>
                <c:pt idx="42">
                  <c:v>13.128627019710763</c:v>
                </c:pt>
                <c:pt idx="43">
                  <c:v>0</c:v>
                </c:pt>
                <c:pt idx="44">
                  <c:v>13.911043025142568</c:v>
                </c:pt>
                <c:pt idx="45">
                  <c:v>13.297874266038981</c:v>
                </c:pt>
                <c:pt idx="46">
                  <c:v>13.369914064547585</c:v>
                </c:pt>
                <c:pt idx="47">
                  <c:v>0</c:v>
                </c:pt>
                <c:pt idx="48">
                  <c:v>0</c:v>
                </c:pt>
                <c:pt idx="49">
                  <c:v>13.927005217407705</c:v>
                </c:pt>
                <c:pt idx="50">
                  <c:v>14.07392500335563</c:v>
                </c:pt>
                <c:pt idx="51">
                  <c:v>14.229795711327517</c:v>
                </c:pt>
                <c:pt idx="52">
                  <c:v>14.539902479883407</c:v>
                </c:pt>
                <c:pt idx="53">
                  <c:v>14.603643902941563</c:v>
                </c:pt>
                <c:pt idx="54">
                  <c:v>14.555266196832102</c:v>
                </c:pt>
                <c:pt idx="55">
                  <c:v>14.547879267957882</c:v>
                </c:pt>
                <c:pt idx="56">
                  <c:v>14.456881262268039</c:v>
                </c:pt>
                <c:pt idx="57">
                  <c:v>14.421196584821613</c:v>
                </c:pt>
                <c:pt idx="58">
                  <c:v>14.354722934448935</c:v>
                </c:pt>
                <c:pt idx="59">
                  <c:v>14.456198205110352</c:v>
                </c:pt>
                <c:pt idx="60">
                  <c:v>14.04236559865471</c:v>
                </c:pt>
                <c:pt idx="61">
                  <c:v>14.36819852907167</c:v>
                </c:pt>
                <c:pt idx="62">
                  <c:v>14.229826412467041</c:v>
                </c:pt>
                <c:pt idx="63">
                  <c:v>13.461972480429273</c:v>
                </c:pt>
                <c:pt idx="64">
                  <c:v>14.31483276770045</c:v>
                </c:pt>
                <c:pt idx="65">
                  <c:v>13.389415067569873</c:v>
                </c:pt>
                <c:pt idx="66">
                  <c:v>13.062210136689432</c:v>
                </c:pt>
                <c:pt idx="67">
                  <c:v>13.911020637839934</c:v>
                </c:pt>
                <c:pt idx="68">
                  <c:v>13.37838881519448</c:v>
                </c:pt>
                <c:pt idx="69">
                  <c:v>0</c:v>
                </c:pt>
                <c:pt idx="70">
                  <c:v>13.967655600523338</c:v>
                </c:pt>
                <c:pt idx="71">
                  <c:v>13.403239807031543</c:v>
                </c:pt>
                <c:pt idx="72">
                  <c:v>0</c:v>
                </c:pt>
                <c:pt idx="73">
                  <c:v>0</c:v>
                </c:pt>
                <c:pt idx="74">
                  <c:v>13.333043021242469</c:v>
                </c:pt>
                <c:pt idx="75">
                  <c:v>0</c:v>
                </c:pt>
                <c:pt idx="76">
                  <c:v>13.873063262792476</c:v>
                </c:pt>
                <c:pt idx="77">
                  <c:v>0</c:v>
                </c:pt>
                <c:pt idx="78">
                  <c:v>13.728940697514311</c:v>
                </c:pt>
                <c:pt idx="79">
                  <c:v>13.519875881614547</c:v>
                </c:pt>
                <c:pt idx="80">
                  <c:v>13.87603732831426</c:v>
                </c:pt>
                <c:pt idx="81">
                  <c:v>13.201921239009982</c:v>
                </c:pt>
                <c:pt idx="82">
                  <c:v>0</c:v>
                </c:pt>
                <c:pt idx="83">
                  <c:v>0</c:v>
                </c:pt>
                <c:pt idx="84">
                  <c:v>13.168104997471744</c:v>
                </c:pt>
                <c:pt idx="85">
                  <c:v>13.515331961757402</c:v>
                </c:pt>
                <c:pt idx="86">
                  <c:v>13.032641925291108</c:v>
                </c:pt>
                <c:pt idx="87">
                  <c:v>13.089342282577862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13.182030694268935</c:v>
                </c:pt>
                <c:pt idx="92">
                  <c:v>0</c:v>
                </c:pt>
                <c:pt idx="93">
                  <c:v>0</c:v>
                </c:pt>
                <c:pt idx="94">
                  <c:v>13.266314030742256</c:v>
                </c:pt>
                <c:pt idx="95">
                  <c:v>0</c:v>
                </c:pt>
                <c:pt idx="96">
                  <c:v>13.332337449453025</c:v>
                </c:pt>
                <c:pt idx="97">
                  <c:v>0</c:v>
                </c:pt>
                <c:pt idx="98">
                  <c:v>13.720439643057206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9-E656-4164-8FE5-ACD1239FF5B1}"/>
            </c:ext>
          </c:extLst>
        </c:ser>
        <c:ser>
          <c:idx val="90"/>
          <c:order val="90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'Cos1'!$CQ$144:$CQ$259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13.398128451588027</c:v>
                </c:pt>
                <c:pt idx="13">
                  <c:v>13.691900218562129</c:v>
                </c:pt>
                <c:pt idx="14">
                  <c:v>13.523290478362862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13.395534315294547</c:v>
                </c:pt>
                <c:pt idx="20">
                  <c:v>12.95408830752579</c:v>
                </c:pt>
                <c:pt idx="21">
                  <c:v>13.584322741970595</c:v>
                </c:pt>
                <c:pt idx="22">
                  <c:v>13.919409703935159</c:v>
                </c:pt>
                <c:pt idx="23">
                  <c:v>13.007246642494973</c:v>
                </c:pt>
                <c:pt idx="24">
                  <c:v>0</c:v>
                </c:pt>
                <c:pt idx="25">
                  <c:v>0</c:v>
                </c:pt>
                <c:pt idx="26">
                  <c:v>12.961802536084159</c:v>
                </c:pt>
                <c:pt idx="27">
                  <c:v>0</c:v>
                </c:pt>
                <c:pt idx="28">
                  <c:v>12.939610594610215</c:v>
                </c:pt>
                <c:pt idx="29">
                  <c:v>13.320416337456169</c:v>
                </c:pt>
                <c:pt idx="30">
                  <c:v>13.336406694647819</c:v>
                </c:pt>
                <c:pt idx="31">
                  <c:v>0</c:v>
                </c:pt>
                <c:pt idx="32">
                  <c:v>0</c:v>
                </c:pt>
                <c:pt idx="33">
                  <c:v>13.234976390691182</c:v>
                </c:pt>
                <c:pt idx="34">
                  <c:v>0</c:v>
                </c:pt>
                <c:pt idx="35">
                  <c:v>13.135657305693609</c:v>
                </c:pt>
                <c:pt idx="36">
                  <c:v>13.208202106088892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12.999653511970209</c:v>
                </c:pt>
                <c:pt idx="42">
                  <c:v>0</c:v>
                </c:pt>
                <c:pt idx="43">
                  <c:v>13.397322872237092</c:v>
                </c:pt>
                <c:pt idx="44">
                  <c:v>13.553118699775705</c:v>
                </c:pt>
                <c:pt idx="45">
                  <c:v>13.27495294254021</c:v>
                </c:pt>
                <c:pt idx="46">
                  <c:v>13.24978028895338</c:v>
                </c:pt>
                <c:pt idx="47">
                  <c:v>0</c:v>
                </c:pt>
                <c:pt idx="48">
                  <c:v>13.1231297205968</c:v>
                </c:pt>
                <c:pt idx="49">
                  <c:v>0</c:v>
                </c:pt>
                <c:pt idx="50">
                  <c:v>13.670881517703274</c:v>
                </c:pt>
                <c:pt idx="51">
                  <c:v>14.159246466858338</c:v>
                </c:pt>
                <c:pt idx="52">
                  <c:v>13.948554528574107</c:v>
                </c:pt>
                <c:pt idx="53">
                  <c:v>14.106646548325491</c:v>
                </c:pt>
                <c:pt idx="54">
                  <c:v>14.20282875329443</c:v>
                </c:pt>
                <c:pt idx="55">
                  <c:v>14.285241036491978</c:v>
                </c:pt>
                <c:pt idx="56">
                  <c:v>14.303620421493692</c:v>
                </c:pt>
                <c:pt idx="57">
                  <c:v>13.631872271144982</c:v>
                </c:pt>
                <c:pt idx="58">
                  <c:v>13.690595181620825</c:v>
                </c:pt>
                <c:pt idx="59">
                  <c:v>13.374800568156026</c:v>
                </c:pt>
                <c:pt idx="60">
                  <c:v>13.474011456144726</c:v>
                </c:pt>
                <c:pt idx="61">
                  <c:v>13.780188733298944</c:v>
                </c:pt>
                <c:pt idx="62">
                  <c:v>13.21290772273688</c:v>
                </c:pt>
                <c:pt idx="63">
                  <c:v>0</c:v>
                </c:pt>
                <c:pt idx="64">
                  <c:v>13.415107791412064</c:v>
                </c:pt>
                <c:pt idx="65">
                  <c:v>0</c:v>
                </c:pt>
                <c:pt idx="66">
                  <c:v>13.387486819807132</c:v>
                </c:pt>
                <c:pt idx="67">
                  <c:v>13.796224189597467</c:v>
                </c:pt>
                <c:pt idx="68">
                  <c:v>13.66541540227024</c:v>
                </c:pt>
                <c:pt idx="69">
                  <c:v>0</c:v>
                </c:pt>
                <c:pt idx="70">
                  <c:v>13.729598057729877</c:v>
                </c:pt>
                <c:pt idx="71">
                  <c:v>13.602215223859082</c:v>
                </c:pt>
                <c:pt idx="72">
                  <c:v>13.862503174256624</c:v>
                </c:pt>
                <c:pt idx="73">
                  <c:v>0</c:v>
                </c:pt>
                <c:pt idx="74">
                  <c:v>0</c:v>
                </c:pt>
                <c:pt idx="75">
                  <c:v>13.666344789821347</c:v>
                </c:pt>
                <c:pt idx="76">
                  <c:v>13.139547574334024</c:v>
                </c:pt>
                <c:pt idx="77">
                  <c:v>13.949837489723045</c:v>
                </c:pt>
                <c:pt idx="78">
                  <c:v>13.769549015718038</c:v>
                </c:pt>
                <c:pt idx="79">
                  <c:v>0</c:v>
                </c:pt>
                <c:pt idx="80">
                  <c:v>14.183681160664273</c:v>
                </c:pt>
                <c:pt idx="81">
                  <c:v>13.57458507423317</c:v>
                </c:pt>
                <c:pt idx="82">
                  <c:v>0</c:v>
                </c:pt>
                <c:pt idx="83">
                  <c:v>13.221832680423244</c:v>
                </c:pt>
                <c:pt idx="84">
                  <c:v>0</c:v>
                </c:pt>
                <c:pt idx="85">
                  <c:v>13.059980284352312</c:v>
                </c:pt>
                <c:pt idx="86">
                  <c:v>0</c:v>
                </c:pt>
                <c:pt idx="87">
                  <c:v>0</c:v>
                </c:pt>
                <c:pt idx="88">
                  <c:v>13.114369753722713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12.922656961705941</c:v>
                </c:pt>
                <c:pt idx="93">
                  <c:v>0</c:v>
                </c:pt>
                <c:pt idx="94">
                  <c:v>13.662234002222599</c:v>
                </c:pt>
                <c:pt idx="95">
                  <c:v>13.361593750502394</c:v>
                </c:pt>
                <c:pt idx="96">
                  <c:v>0</c:v>
                </c:pt>
                <c:pt idx="97">
                  <c:v>13.484732494329934</c:v>
                </c:pt>
                <c:pt idx="98">
                  <c:v>13.357614722585041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A-E656-4164-8FE5-ACD1239FF5B1}"/>
            </c:ext>
          </c:extLst>
        </c:ser>
        <c:ser>
          <c:idx val="91"/>
          <c:order val="91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'Cos1'!$CR$144:$CR$259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14.092269803921109</c:v>
                </c:pt>
                <c:pt idx="14">
                  <c:v>0</c:v>
                </c:pt>
                <c:pt idx="15">
                  <c:v>13.064804163633269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13.339482248289134</c:v>
                </c:pt>
                <c:pt idx="24">
                  <c:v>13.588479558067437</c:v>
                </c:pt>
                <c:pt idx="25">
                  <c:v>0</c:v>
                </c:pt>
                <c:pt idx="26">
                  <c:v>13.251192748975964</c:v>
                </c:pt>
                <c:pt idx="27">
                  <c:v>13.836451979513944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13.39509913731257</c:v>
                </c:pt>
                <c:pt idx="32">
                  <c:v>0</c:v>
                </c:pt>
                <c:pt idx="33">
                  <c:v>13.587478605822334</c:v>
                </c:pt>
                <c:pt idx="34">
                  <c:v>13.321579790817198</c:v>
                </c:pt>
                <c:pt idx="35">
                  <c:v>13.104742082032313</c:v>
                </c:pt>
                <c:pt idx="36">
                  <c:v>13.533867978842645</c:v>
                </c:pt>
                <c:pt idx="37">
                  <c:v>13.369263181794389</c:v>
                </c:pt>
                <c:pt idx="38">
                  <c:v>13.427877868511116</c:v>
                </c:pt>
                <c:pt idx="39">
                  <c:v>0</c:v>
                </c:pt>
                <c:pt idx="40">
                  <c:v>13.318330510905918</c:v>
                </c:pt>
                <c:pt idx="41">
                  <c:v>13.563772890188339</c:v>
                </c:pt>
                <c:pt idx="42">
                  <c:v>13.442195895437782</c:v>
                </c:pt>
                <c:pt idx="43">
                  <c:v>0</c:v>
                </c:pt>
                <c:pt idx="44">
                  <c:v>13.369619341075783</c:v>
                </c:pt>
                <c:pt idx="45">
                  <c:v>13.495879988204987</c:v>
                </c:pt>
                <c:pt idx="46">
                  <c:v>13.25858939756146</c:v>
                </c:pt>
                <c:pt idx="47">
                  <c:v>0</c:v>
                </c:pt>
                <c:pt idx="48">
                  <c:v>0</c:v>
                </c:pt>
                <c:pt idx="49">
                  <c:v>13.318946684612795</c:v>
                </c:pt>
                <c:pt idx="50">
                  <c:v>13.219940616917993</c:v>
                </c:pt>
                <c:pt idx="51">
                  <c:v>13.133865623977922</c:v>
                </c:pt>
                <c:pt idx="52">
                  <c:v>13.676389497035705</c:v>
                </c:pt>
                <c:pt idx="53">
                  <c:v>13.595556291400207</c:v>
                </c:pt>
                <c:pt idx="54">
                  <c:v>13.4869353271775</c:v>
                </c:pt>
                <c:pt idx="55">
                  <c:v>13.437261309794417</c:v>
                </c:pt>
                <c:pt idx="56">
                  <c:v>13.725914489486188</c:v>
                </c:pt>
                <c:pt idx="57">
                  <c:v>0</c:v>
                </c:pt>
                <c:pt idx="58">
                  <c:v>13.319958189639323</c:v>
                </c:pt>
                <c:pt idx="59">
                  <c:v>0</c:v>
                </c:pt>
                <c:pt idx="60">
                  <c:v>13.21926877524097</c:v>
                </c:pt>
                <c:pt idx="61">
                  <c:v>13.166271998319941</c:v>
                </c:pt>
                <c:pt idx="62">
                  <c:v>0</c:v>
                </c:pt>
                <c:pt idx="63">
                  <c:v>13.555808209612701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13.165147986965376</c:v>
                </c:pt>
                <c:pt idx="70">
                  <c:v>13.424461833491055</c:v>
                </c:pt>
                <c:pt idx="71">
                  <c:v>13.902962665760507</c:v>
                </c:pt>
                <c:pt idx="72">
                  <c:v>13.43185086581051</c:v>
                </c:pt>
                <c:pt idx="73">
                  <c:v>14.1970737019741</c:v>
                </c:pt>
                <c:pt idx="74">
                  <c:v>0</c:v>
                </c:pt>
                <c:pt idx="75">
                  <c:v>0</c:v>
                </c:pt>
                <c:pt idx="76">
                  <c:v>13.172066298653951</c:v>
                </c:pt>
                <c:pt idx="77">
                  <c:v>13.365320412237931</c:v>
                </c:pt>
                <c:pt idx="78">
                  <c:v>13.590830693169167</c:v>
                </c:pt>
                <c:pt idx="79">
                  <c:v>13.066046433117283</c:v>
                </c:pt>
                <c:pt idx="80">
                  <c:v>0</c:v>
                </c:pt>
                <c:pt idx="81">
                  <c:v>13.571347739941704</c:v>
                </c:pt>
                <c:pt idx="82">
                  <c:v>13.167230910410805</c:v>
                </c:pt>
                <c:pt idx="83">
                  <c:v>13.814340839137843</c:v>
                </c:pt>
                <c:pt idx="84">
                  <c:v>14.143318543927121</c:v>
                </c:pt>
                <c:pt idx="85">
                  <c:v>0</c:v>
                </c:pt>
                <c:pt idx="86">
                  <c:v>0</c:v>
                </c:pt>
                <c:pt idx="87">
                  <c:v>14.360842294829373</c:v>
                </c:pt>
                <c:pt idx="88">
                  <c:v>13.680844762741776</c:v>
                </c:pt>
                <c:pt idx="89">
                  <c:v>13.124826891378518</c:v>
                </c:pt>
                <c:pt idx="90">
                  <c:v>13.461900520778405</c:v>
                </c:pt>
                <c:pt idx="91">
                  <c:v>13.648195045345156</c:v>
                </c:pt>
                <c:pt idx="92">
                  <c:v>0</c:v>
                </c:pt>
                <c:pt idx="93">
                  <c:v>13.129868341543434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13.115048560573376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B-E656-4164-8FE5-ACD1239FF5B1}"/>
            </c:ext>
          </c:extLst>
        </c:ser>
        <c:ser>
          <c:idx val="92"/>
          <c:order val="92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'Cos1'!$CS$144:$CS$259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14.267005021231672</c:v>
                </c:pt>
                <c:pt idx="18">
                  <c:v>13.982771062541634</c:v>
                </c:pt>
                <c:pt idx="19">
                  <c:v>0</c:v>
                </c:pt>
                <c:pt idx="20">
                  <c:v>13.830670131353511</c:v>
                </c:pt>
                <c:pt idx="21">
                  <c:v>14.051720208443951</c:v>
                </c:pt>
                <c:pt idx="22">
                  <c:v>13.695093176963306</c:v>
                </c:pt>
                <c:pt idx="23">
                  <c:v>13.570823039525211</c:v>
                </c:pt>
                <c:pt idx="24">
                  <c:v>12.949893788719823</c:v>
                </c:pt>
                <c:pt idx="25">
                  <c:v>13.673518539157005</c:v>
                </c:pt>
                <c:pt idx="26">
                  <c:v>0</c:v>
                </c:pt>
                <c:pt idx="27">
                  <c:v>0</c:v>
                </c:pt>
                <c:pt idx="28">
                  <c:v>13.566685505458379</c:v>
                </c:pt>
                <c:pt idx="29">
                  <c:v>13.590139912344563</c:v>
                </c:pt>
                <c:pt idx="30">
                  <c:v>0</c:v>
                </c:pt>
                <c:pt idx="31">
                  <c:v>13.558526176543765</c:v>
                </c:pt>
                <c:pt idx="32">
                  <c:v>0</c:v>
                </c:pt>
                <c:pt idx="33">
                  <c:v>13.279474160280401</c:v>
                </c:pt>
                <c:pt idx="34">
                  <c:v>13.709391665128736</c:v>
                </c:pt>
                <c:pt idx="35">
                  <c:v>0</c:v>
                </c:pt>
                <c:pt idx="36">
                  <c:v>13.531937238997203</c:v>
                </c:pt>
                <c:pt idx="37">
                  <c:v>0</c:v>
                </c:pt>
                <c:pt idx="38">
                  <c:v>13.744176764455679</c:v>
                </c:pt>
                <c:pt idx="39">
                  <c:v>13.155839436091334</c:v>
                </c:pt>
                <c:pt idx="40">
                  <c:v>13.991931895099087</c:v>
                </c:pt>
                <c:pt idx="41">
                  <c:v>13.05743254128107</c:v>
                </c:pt>
                <c:pt idx="42">
                  <c:v>13.668354228812134</c:v>
                </c:pt>
                <c:pt idx="43">
                  <c:v>13.318508884566601</c:v>
                </c:pt>
                <c:pt idx="44">
                  <c:v>13.673301586408986</c:v>
                </c:pt>
                <c:pt idx="45">
                  <c:v>0</c:v>
                </c:pt>
                <c:pt idx="46">
                  <c:v>14.058205214625602</c:v>
                </c:pt>
                <c:pt idx="47">
                  <c:v>13.154475403683424</c:v>
                </c:pt>
                <c:pt idx="48">
                  <c:v>13.819639667182621</c:v>
                </c:pt>
                <c:pt idx="49">
                  <c:v>0</c:v>
                </c:pt>
                <c:pt idx="50">
                  <c:v>0</c:v>
                </c:pt>
                <c:pt idx="51">
                  <c:v>13.434627976839376</c:v>
                </c:pt>
                <c:pt idx="52">
                  <c:v>0</c:v>
                </c:pt>
                <c:pt idx="53">
                  <c:v>0</c:v>
                </c:pt>
                <c:pt idx="54">
                  <c:v>13.287562130294541</c:v>
                </c:pt>
                <c:pt idx="55">
                  <c:v>0</c:v>
                </c:pt>
                <c:pt idx="56">
                  <c:v>13.513342808033606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14.075289410453829</c:v>
                </c:pt>
                <c:pt idx="62">
                  <c:v>14.195286504958275</c:v>
                </c:pt>
                <c:pt idx="63">
                  <c:v>0</c:v>
                </c:pt>
                <c:pt idx="64">
                  <c:v>13.605195650503454</c:v>
                </c:pt>
                <c:pt idx="65">
                  <c:v>13.663178704506461</c:v>
                </c:pt>
                <c:pt idx="66">
                  <c:v>13.528036297933363</c:v>
                </c:pt>
                <c:pt idx="67">
                  <c:v>13.230968486506841</c:v>
                </c:pt>
                <c:pt idx="68">
                  <c:v>0</c:v>
                </c:pt>
                <c:pt idx="69">
                  <c:v>13.590742107179983</c:v>
                </c:pt>
                <c:pt idx="70">
                  <c:v>13.172259124627015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13.344930386724835</c:v>
                </c:pt>
                <c:pt idx="75">
                  <c:v>13.140349946158169</c:v>
                </c:pt>
                <c:pt idx="76">
                  <c:v>13.781321940718133</c:v>
                </c:pt>
                <c:pt idx="77">
                  <c:v>13.621184593551609</c:v>
                </c:pt>
                <c:pt idx="78">
                  <c:v>0</c:v>
                </c:pt>
                <c:pt idx="79">
                  <c:v>13.393662053481236</c:v>
                </c:pt>
                <c:pt idx="80">
                  <c:v>13.018147919377922</c:v>
                </c:pt>
                <c:pt idx="81">
                  <c:v>0</c:v>
                </c:pt>
                <c:pt idx="82">
                  <c:v>13.360938780750814</c:v>
                </c:pt>
                <c:pt idx="83">
                  <c:v>13.92348830534033</c:v>
                </c:pt>
                <c:pt idx="84">
                  <c:v>13.272253642408886</c:v>
                </c:pt>
                <c:pt idx="85">
                  <c:v>13.739675566116652</c:v>
                </c:pt>
                <c:pt idx="86">
                  <c:v>0</c:v>
                </c:pt>
                <c:pt idx="87">
                  <c:v>14.229803386815869</c:v>
                </c:pt>
                <c:pt idx="88">
                  <c:v>13.745854805322134</c:v>
                </c:pt>
                <c:pt idx="89">
                  <c:v>13.9900770002002</c:v>
                </c:pt>
                <c:pt idx="90">
                  <c:v>0</c:v>
                </c:pt>
                <c:pt idx="91">
                  <c:v>13.805333632786587</c:v>
                </c:pt>
                <c:pt idx="92">
                  <c:v>0</c:v>
                </c:pt>
                <c:pt idx="93">
                  <c:v>13.106491092648323</c:v>
                </c:pt>
                <c:pt idx="94">
                  <c:v>13.281815983393654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C-E656-4164-8FE5-ACD1239FF5B1}"/>
            </c:ext>
          </c:extLst>
        </c:ser>
        <c:ser>
          <c:idx val="93"/>
          <c:order val="93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'Cos1'!$CT$144:$CT$259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13.897481385790742</c:v>
                </c:pt>
                <c:pt idx="15">
                  <c:v>13.536607045484217</c:v>
                </c:pt>
                <c:pt idx="16">
                  <c:v>13.727631522343051</c:v>
                </c:pt>
                <c:pt idx="17">
                  <c:v>0</c:v>
                </c:pt>
                <c:pt idx="18">
                  <c:v>13.345227634029506</c:v>
                </c:pt>
                <c:pt idx="19">
                  <c:v>13.505167621174865</c:v>
                </c:pt>
                <c:pt idx="20">
                  <c:v>13.105598567476473</c:v>
                </c:pt>
                <c:pt idx="21">
                  <c:v>13.393022112796702</c:v>
                </c:pt>
                <c:pt idx="22">
                  <c:v>0</c:v>
                </c:pt>
                <c:pt idx="23">
                  <c:v>13.53412895309676</c:v>
                </c:pt>
                <c:pt idx="24">
                  <c:v>14.005604729402492</c:v>
                </c:pt>
                <c:pt idx="25">
                  <c:v>0</c:v>
                </c:pt>
                <c:pt idx="26">
                  <c:v>13.229569223372906</c:v>
                </c:pt>
                <c:pt idx="27">
                  <c:v>13.034739722812951</c:v>
                </c:pt>
                <c:pt idx="28">
                  <c:v>0</c:v>
                </c:pt>
                <c:pt idx="29">
                  <c:v>0</c:v>
                </c:pt>
                <c:pt idx="30">
                  <c:v>13.666006166298253</c:v>
                </c:pt>
                <c:pt idx="31">
                  <c:v>13.145807159672801</c:v>
                </c:pt>
                <c:pt idx="32">
                  <c:v>13.508390318372081</c:v>
                </c:pt>
                <c:pt idx="33">
                  <c:v>0</c:v>
                </c:pt>
                <c:pt idx="34">
                  <c:v>13.277487732367614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13.559297827330802</c:v>
                </c:pt>
                <c:pt idx="39">
                  <c:v>13.158705720505395</c:v>
                </c:pt>
                <c:pt idx="40">
                  <c:v>13.919290478458956</c:v>
                </c:pt>
                <c:pt idx="41">
                  <c:v>13.34154629897785</c:v>
                </c:pt>
                <c:pt idx="42">
                  <c:v>0</c:v>
                </c:pt>
                <c:pt idx="43">
                  <c:v>13.674400434130453</c:v>
                </c:pt>
                <c:pt idx="44">
                  <c:v>0</c:v>
                </c:pt>
                <c:pt idx="45">
                  <c:v>13.648659034438499</c:v>
                </c:pt>
                <c:pt idx="46">
                  <c:v>0</c:v>
                </c:pt>
                <c:pt idx="47">
                  <c:v>13.691417917894098</c:v>
                </c:pt>
                <c:pt idx="48">
                  <c:v>13.572083002148331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13.713327126904481</c:v>
                </c:pt>
                <c:pt idx="54">
                  <c:v>0</c:v>
                </c:pt>
                <c:pt idx="55">
                  <c:v>13.926399817047932</c:v>
                </c:pt>
                <c:pt idx="56">
                  <c:v>13.398690688974332</c:v>
                </c:pt>
                <c:pt idx="57">
                  <c:v>13.510110498432594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13.099919471914967</c:v>
                </c:pt>
                <c:pt idx="63">
                  <c:v>13.945307541336048</c:v>
                </c:pt>
                <c:pt idx="64">
                  <c:v>0</c:v>
                </c:pt>
                <c:pt idx="65">
                  <c:v>0</c:v>
                </c:pt>
                <c:pt idx="66">
                  <c:v>14.076099331811866</c:v>
                </c:pt>
                <c:pt idx="67">
                  <c:v>0</c:v>
                </c:pt>
                <c:pt idx="68">
                  <c:v>0</c:v>
                </c:pt>
                <c:pt idx="69">
                  <c:v>13.796127321055554</c:v>
                </c:pt>
                <c:pt idx="70">
                  <c:v>13.200059405818987</c:v>
                </c:pt>
                <c:pt idx="71">
                  <c:v>0</c:v>
                </c:pt>
                <c:pt idx="72">
                  <c:v>0</c:v>
                </c:pt>
                <c:pt idx="73">
                  <c:v>13.206670743155794</c:v>
                </c:pt>
                <c:pt idx="74">
                  <c:v>13.247450326085186</c:v>
                </c:pt>
                <c:pt idx="75">
                  <c:v>13.360935943235537</c:v>
                </c:pt>
                <c:pt idx="76">
                  <c:v>0</c:v>
                </c:pt>
                <c:pt idx="77">
                  <c:v>0</c:v>
                </c:pt>
                <c:pt idx="78">
                  <c:v>13.94927849088049</c:v>
                </c:pt>
                <c:pt idx="79">
                  <c:v>13.56607906611432</c:v>
                </c:pt>
                <c:pt idx="80">
                  <c:v>13.874143933911586</c:v>
                </c:pt>
                <c:pt idx="81">
                  <c:v>14.031687938757363</c:v>
                </c:pt>
                <c:pt idx="82">
                  <c:v>0</c:v>
                </c:pt>
                <c:pt idx="83">
                  <c:v>13.366806647968392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13.85207020943562</c:v>
                </c:pt>
                <c:pt idx="88">
                  <c:v>0</c:v>
                </c:pt>
                <c:pt idx="89">
                  <c:v>0</c:v>
                </c:pt>
                <c:pt idx="90">
                  <c:v>13.404555781824977</c:v>
                </c:pt>
                <c:pt idx="91">
                  <c:v>13.153567017205418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D-E656-4164-8FE5-ACD1239FF5B1}"/>
            </c:ext>
          </c:extLst>
        </c:ser>
        <c:ser>
          <c:idx val="94"/>
          <c:order val="94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'Cos1'!$CU$144:$CU$259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13.402255362489447</c:v>
                </c:pt>
                <c:pt idx="17">
                  <c:v>0</c:v>
                </c:pt>
                <c:pt idx="18">
                  <c:v>13.518677756441697</c:v>
                </c:pt>
                <c:pt idx="19">
                  <c:v>13.645201627085791</c:v>
                </c:pt>
                <c:pt idx="20">
                  <c:v>13.293680699758506</c:v>
                </c:pt>
                <c:pt idx="21">
                  <c:v>13.501015419552404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13.40151168526498</c:v>
                </c:pt>
                <c:pt idx="26">
                  <c:v>14.061683701954664</c:v>
                </c:pt>
                <c:pt idx="27">
                  <c:v>0</c:v>
                </c:pt>
                <c:pt idx="28">
                  <c:v>0</c:v>
                </c:pt>
                <c:pt idx="29">
                  <c:v>13.256580654655357</c:v>
                </c:pt>
                <c:pt idx="30">
                  <c:v>13.58014973534303</c:v>
                </c:pt>
                <c:pt idx="31">
                  <c:v>13.139914961420141</c:v>
                </c:pt>
                <c:pt idx="32">
                  <c:v>13.24833747930831</c:v>
                </c:pt>
                <c:pt idx="33">
                  <c:v>0</c:v>
                </c:pt>
                <c:pt idx="34">
                  <c:v>0</c:v>
                </c:pt>
                <c:pt idx="35">
                  <c:v>13.378345200930811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13.363067360400114</c:v>
                </c:pt>
                <c:pt idx="40">
                  <c:v>13.62155534473429</c:v>
                </c:pt>
                <c:pt idx="41">
                  <c:v>13.307594438322294</c:v>
                </c:pt>
                <c:pt idx="42">
                  <c:v>13.424098875035016</c:v>
                </c:pt>
                <c:pt idx="43">
                  <c:v>0</c:v>
                </c:pt>
                <c:pt idx="44">
                  <c:v>13.236233602656641</c:v>
                </c:pt>
                <c:pt idx="45">
                  <c:v>14.024021570320839</c:v>
                </c:pt>
                <c:pt idx="46">
                  <c:v>0</c:v>
                </c:pt>
                <c:pt idx="47">
                  <c:v>0</c:v>
                </c:pt>
                <c:pt idx="48">
                  <c:v>13.110090489822175</c:v>
                </c:pt>
                <c:pt idx="49">
                  <c:v>0</c:v>
                </c:pt>
                <c:pt idx="50">
                  <c:v>0</c:v>
                </c:pt>
                <c:pt idx="51">
                  <c:v>13.977230744359058</c:v>
                </c:pt>
                <c:pt idx="52">
                  <c:v>13.499215424671339</c:v>
                </c:pt>
                <c:pt idx="53">
                  <c:v>13.395628633731663</c:v>
                </c:pt>
                <c:pt idx="54">
                  <c:v>14.159927652387658</c:v>
                </c:pt>
                <c:pt idx="55">
                  <c:v>0</c:v>
                </c:pt>
                <c:pt idx="56">
                  <c:v>13.365446799840708</c:v>
                </c:pt>
                <c:pt idx="57">
                  <c:v>13.333635663023577</c:v>
                </c:pt>
                <c:pt idx="58">
                  <c:v>13.708635444699604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12.999963083400061</c:v>
                </c:pt>
                <c:pt idx="63">
                  <c:v>0</c:v>
                </c:pt>
                <c:pt idx="64">
                  <c:v>0</c:v>
                </c:pt>
                <c:pt idx="65">
                  <c:v>13.502232463273748</c:v>
                </c:pt>
                <c:pt idx="66">
                  <c:v>13.936595165061121</c:v>
                </c:pt>
                <c:pt idx="67">
                  <c:v>13.841416100264897</c:v>
                </c:pt>
                <c:pt idx="68">
                  <c:v>14.057926526444243</c:v>
                </c:pt>
                <c:pt idx="69">
                  <c:v>14.195369600459664</c:v>
                </c:pt>
                <c:pt idx="70">
                  <c:v>14.022325662625455</c:v>
                </c:pt>
                <c:pt idx="71">
                  <c:v>12.896485431574881</c:v>
                </c:pt>
                <c:pt idx="72">
                  <c:v>0</c:v>
                </c:pt>
                <c:pt idx="73">
                  <c:v>0</c:v>
                </c:pt>
                <c:pt idx="74">
                  <c:v>13.719119475340095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13.106855943245932</c:v>
                </c:pt>
                <c:pt idx="79">
                  <c:v>13.259622544242344</c:v>
                </c:pt>
                <c:pt idx="80">
                  <c:v>13.535958980400654</c:v>
                </c:pt>
                <c:pt idx="81">
                  <c:v>13.295782544536227</c:v>
                </c:pt>
                <c:pt idx="82">
                  <c:v>13.742838598492741</c:v>
                </c:pt>
                <c:pt idx="83">
                  <c:v>13.871737515975344</c:v>
                </c:pt>
                <c:pt idx="84">
                  <c:v>0</c:v>
                </c:pt>
                <c:pt idx="85">
                  <c:v>13.051259635209552</c:v>
                </c:pt>
                <c:pt idx="86">
                  <c:v>13.053736688411368</c:v>
                </c:pt>
                <c:pt idx="87">
                  <c:v>13.670681321130131</c:v>
                </c:pt>
                <c:pt idx="88">
                  <c:v>0</c:v>
                </c:pt>
                <c:pt idx="89">
                  <c:v>0</c:v>
                </c:pt>
                <c:pt idx="90">
                  <c:v>13.448846940545504</c:v>
                </c:pt>
                <c:pt idx="91">
                  <c:v>14.214051332393954</c:v>
                </c:pt>
                <c:pt idx="92">
                  <c:v>13.421631069426754</c:v>
                </c:pt>
                <c:pt idx="93">
                  <c:v>13.39405397923988</c:v>
                </c:pt>
                <c:pt idx="94">
                  <c:v>13.210198088763326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E-E656-4164-8FE5-ACD1239FF5B1}"/>
            </c:ext>
          </c:extLst>
        </c:ser>
        <c:ser>
          <c:idx val="95"/>
          <c:order val="95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'Cos1'!$CV$144:$CV$259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13.48284001020475</c:v>
                </c:pt>
                <c:pt idx="18">
                  <c:v>13.47917494714887</c:v>
                </c:pt>
                <c:pt idx="19">
                  <c:v>14.014228530876848</c:v>
                </c:pt>
                <c:pt idx="20">
                  <c:v>13.314640250785944</c:v>
                </c:pt>
                <c:pt idx="21">
                  <c:v>13.462044428158888</c:v>
                </c:pt>
                <c:pt idx="22">
                  <c:v>13.377171423968695</c:v>
                </c:pt>
                <c:pt idx="23">
                  <c:v>0</c:v>
                </c:pt>
                <c:pt idx="24">
                  <c:v>0</c:v>
                </c:pt>
                <c:pt idx="25">
                  <c:v>14.019579429387985</c:v>
                </c:pt>
                <c:pt idx="26">
                  <c:v>13.39112308414918</c:v>
                </c:pt>
                <c:pt idx="27">
                  <c:v>13.485152639342727</c:v>
                </c:pt>
                <c:pt idx="28">
                  <c:v>13.433553832686011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14.01030207721316</c:v>
                </c:pt>
                <c:pt idx="34">
                  <c:v>13.827100664175138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13.294534561541129</c:v>
                </c:pt>
                <c:pt idx="44">
                  <c:v>0</c:v>
                </c:pt>
                <c:pt idx="45">
                  <c:v>13.665971024257049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14.169461789276545</c:v>
                </c:pt>
                <c:pt idx="51">
                  <c:v>0</c:v>
                </c:pt>
                <c:pt idx="52">
                  <c:v>13.432861905900854</c:v>
                </c:pt>
                <c:pt idx="53">
                  <c:v>0</c:v>
                </c:pt>
                <c:pt idx="54">
                  <c:v>13.634045784333559</c:v>
                </c:pt>
                <c:pt idx="55">
                  <c:v>0</c:v>
                </c:pt>
                <c:pt idx="56">
                  <c:v>13.304493759119218</c:v>
                </c:pt>
                <c:pt idx="57">
                  <c:v>0</c:v>
                </c:pt>
                <c:pt idx="58">
                  <c:v>13.794621521159581</c:v>
                </c:pt>
                <c:pt idx="59">
                  <c:v>13.443063400896314</c:v>
                </c:pt>
                <c:pt idx="60">
                  <c:v>13.119436367791726</c:v>
                </c:pt>
                <c:pt idx="61">
                  <c:v>13.167132942033001</c:v>
                </c:pt>
                <c:pt idx="62">
                  <c:v>13.61929320624372</c:v>
                </c:pt>
                <c:pt idx="63">
                  <c:v>13.894664355676291</c:v>
                </c:pt>
                <c:pt idx="64">
                  <c:v>0</c:v>
                </c:pt>
                <c:pt idx="65">
                  <c:v>13.365351310382019</c:v>
                </c:pt>
                <c:pt idx="66">
                  <c:v>12.917138015551041</c:v>
                </c:pt>
                <c:pt idx="67">
                  <c:v>0</c:v>
                </c:pt>
                <c:pt idx="68">
                  <c:v>0</c:v>
                </c:pt>
                <c:pt idx="69">
                  <c:v>13.311157090756671</c:v>
                </c:pt>
                <c:pt idx="70">
                  <c:v>0</c:v>
                </c:pt>
                <c:pt idx="71">
                  <c:v>13.450607022734987</c:v>
                </c:pt>
                <c:pt idx="72">
                  <c:v>13.839217140929195</c:v>
                </c:pt>
                <c:pt idx="73">
                  <c:v>13.884038511516668</c:v>
                </c:pt>
                <c:pt idx="74">
                  <c:v>13.29821207379306</c:v>
                </c:pt>
                <c:pt idx="75">
                  <c:v>13.785665393618084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13.703826821100858</c:v>
                </c:pt>
                <c:pt idx="80">
                  <c:v>13.286347545631717</c:v>
                </c:pt>
                <c:pt idx="81">
                  <c:v>0</c:v>
                </c:pt>
                <c:pt idx="82">
                  <c:v>13.495295205849294</c:v>
                </c:pt>
                <c:pt idx="83">
                  <c:v>0</c:v>
                </c:pt>
                <c:pt idx="84">
                  <c:v>0</c:v>
                </c:pt>
                <c:pt idx="85">
                  <c:v>13.540069696520909</c:v>
                </c:pt>
                <c:pt idx="86">
                  <c:v>12.990188291033618</c:v>
                </c:pt>
                <c:pt idx="87">
                  <c:v>13.256501266211318</c:v>
                </c:pt>
                <c:pt idx="88">
                  <c:v>13.444711347973152</c:v>
                </c:pt>
                <c:pt idx="89">
                  <c:v>0</c:v>
                </c:pt>
                <c:pt idx="90">
                  <c:v>14.206476411645141</c:v>
                </c:pt>
                <c:pt idx="91">
                  <c:v>13.63567973828769</c:v>
                </c:pt>
                <c:pt idx="92">
                  <c:v>13.067617009017011</c:v>
                </c:pt>
                <c:pt idx="93">
                  <c:v>13.418491046493354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F-E656-4164-8FE5-ACD1239FF5B1}"/>
            </c:ext>
          </c:extLst>
        </c:ser>
        <c:ser>
          <c:idx val="96"/>
          <c:order val="96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'Cos1'!$CW$144:$CW$259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13.942743497066674</c:v>
                </c:pt>
                <c:pt idx="19">
                  <c:v>13.159550200076911</c:v>
                </c:pt>
                <c:pt idx="20">
                  <c:v>13.216776653013856</c:v>
                </c:pt>
                <c:pt idx="21">
                  <c:v>13.43731605104637</c:v>
                </c:pt>
                <c:pt idx="22">
                  <c:v>13.904583830778812</c:v>
                </c:pt>
                <c:pt idx="23">
                  <c:v>13.416273448306793</c:v>
                </c:pt>
                <c:pt idx="24">
                  <c:v>13.708335902682263</c:v>
                </c:pt>
                <c:pt idx="25">
                  <c:v>0</c:v>
                </c:pt>
                <c:pt idx="26">
                  <c:v>13.624874848684637</c:v>
                </c:pt>
                <c:pt idx="27">
                  <c:v>13.341291055097534</c:v>
                </c:pt>
                <c:pt idx="28">
                  <c:v>13.925594136571648</c:v>
                </c:pt>
                <c:pt idx="29">
                  <c:v>13.237901732703424</c:v>
                </c:pt>
                <c:pt idx="30">
                  <c:v>13.487885369929918</c:v>
                </c:pt>
                <c:pt idx="31">
                  <c:v>0</c:v>
                </c:pt>
                <c:pt idx="32">
                  <c:v>13.268973243284108</c:v>
                </c:pt>
                <c:pt idx="33">
                  <c:v>0</c:v>
                </c:pt>
                <c:pt idx="34">
                  <c:v>13.727120177690972</c:v>
                </c:pt>
                <c:pt idx="35">
                  <c:v>0</c:v>
                </c:pt>
                <c:pt idx="36">
                  <c:v>13.118569584420833</c:v>
                </c:pt>
                <c:pt idx="37">
                  <c:v>13.635620950132381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13.808130252840611</c:v>
                </c:pt>
                <c:pt idx="42">
                  <c:v>0</c:v>
                </c:pt>
                <c:pt idx="43">
                  <c:v>0</c:v>
                </c:pt>
                <c:pt idx="44">
                  <c:v>13.297900512948118</c:v>
                </c:pt>
                <c:pt idx="45">
                  <c:v>13.3155326834598</c:v>
                </c:pt>
                <c:pt idx="46">
                  <c:v>14.306997275690533</c:v>
                </c:pt>
                <c:pt idx="47">
                  <c:v>0</c:v>
                </c:pt>
                <c:pt idx="48">
                  <c:v>13.805468233873386</c:v>
                </c:pt>
                <c:pt idx="49">
                  <c:v>13.055540970197887</c:v>
                </c:pt>
                <c:pt idx="50">
                  <c:v>13.425812901173023</c:v>
                </c:pt>
                <c:pt idx="51">
                  <c:v>13.054663030014606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13.750521894025976</c:v>
                </c:pt>
                <c:pt idx="56">
                  <c:v>13.065132867384603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13.192965884834722</c:v>
                </c:pt>
                <c:pt idx="61">
                  <c:v>0</c:v>
                </c:pt>
                <c:pt idx="62">
                  <c:v>0</c:v>
                </c:pt>
                <c:pt idx="63">
                  <c:v>13.672645924256008</c:v>
                </c:pt>
                <c:pt idx="64">
                  <c:v>0</c:v>
                </c:pt>
                <c:pt idx="65">
                  <c:v>13.519119555630306</c:v>
                </c:pt>
                <c:pt idx="66">
                  <c:v>13.333269892966699</c:v>
                </c:pt>
                <c:pt idx="67">
                  <c:v>0</c:v>
                </c:pt>
                <c:pt idx="68">
                  <c:v>0</c:v>
                </c:pt>
                <c:pt idx="69">
                  <c:v>13.631128080509944</c:v>
                </c:pt>
                <c:pt idx="70">
                  <c:v>13.517238797261705</c:v>
                </c:pt>
                <c:pt idx="71">
                  <c:v>13.598713924158069</c:v>
                </c:pt>
                <c:pt idx="72">
                  <c:v>13.407708647573504</c:v>
                </c:pt>
                <c:pt idx="73">
                  <c:v>0</c:v>
                </c:pt>
                <c:pt idx="74">
                  <c:v>0</c:v>
                </c:pt>
                <c:pt idx="75">
                  <c:v>13.41844879378311</c:v>
                </c:pt>
                <c:pt idx="76">
                  <c:v>13.785793428234266</c:v>
                </c:pt>
                <c:pt idx="77">
                  <c:v>13.393562042631338</c:v>
                </c:pt>
                <c:pt idx="78">
                  <c:v>13.649537352421843</c:v>
                </c:pt>
                <c:pt idx="79">
                  <c:v>0</c:v>
                </c:pt>
                <c:pt idx="80">
                  <c:v>0</c:v>
                </c:pt>
                <c:pt idx="81">
                  <c:v>13.115673904058074</c:v>
                </c:pt>
                <c:pt idx="82">
                  <c:v>0</c:v>
                </c:pt>
                <c:pt idx="83">
                  <c:v>13.913431823038323</c:v>
                </c:pt>
                <c:pt idx="84">
                  <c:v>13.544673772749247</c:v>
                </c:pt>
                <c:pt idx="85">
                  <c:v>0</c:v>
                </c:pt>
                <c:pt idx="86">
                  <c:v>13.526839203721126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13.277381121166485</c:v>
                </c:pt>
                <c:pt idx="92">
                  <c:v>13.067967546066207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0-E656-4164-8FE5-ACD1239FF5B1}"/>
            </c:ext>
          </c:extLst>
        </c:ser>
        <c:ser>
          <c:idx val="97"/>
          <c:order val="97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'Cos1'!$CX$144:$CX$259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13.490811472583085</c:v>
                </c:pt>
                <c:pt idx="20">
                  <c:v>13.789013855995243</c:v>
                </c:pt>
                <c:pt idx="21">
                  <c:v>14.089246285091708</c:v>
                </c:pt>
                <c:pt idx="22">
                  <c:v>13.333786717772064</c:v>
                </c:pt>
                <c:pt idx="23">
                  <c:v>13.824753706929</c:v>
                </c:pt>
                <c:pt idx="24">
                  <c:v>13.230880446728792</c:v>
                </c:pt>
                <c:pt idx="25">
                  <c:v>0</c:v>
                </c:pt>
                <c:pt idx="26">
                  <c:v>13.205125837273293</c:v>
                </c:pt>
                <c:pt idx="27">
                  <c:v>13.512905088711014</c:v>
                </c:pt>
                <c:pt idx="28">
                  <c:v>0</c:v>
                </c:pt>
                <c:pt idx="29">
                  <c:v>0</c:v>
                </c:pt>
                <c:pt idx="30">
                  <c:v>14.019395686717079</c:v>
                </c:pt>
                <c:pt idx="31">
                  <c:v>0</c:v>
                </c:pt>
                <c:pt idx="32">
                  <c:v>12.88423160444373</c:v>
                </c:pt>
                <c:pt idx="33">
                  <c:v>13.876263462216706</c:v>
                </c:pt>
                <c:pt idx="34">
                  <c:v>13.781546073248164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13.433323312890577</c:v>
                </c:pt>
                <c:pt idx="40">
                  <c:v>13.392122495975586</c:v>
                </c:pt>
                <c:pt idx="41">
                  <c:v>13.69233436086567</c:v>
                </c:pt>
                <c:pt idx="42">
                  <c:v>13.232481509537115</c:v>
                </c:pt>
                <c:pt idx="43">
                  <c:v>14.372546563437828</c:v>
                </c:pt>
                <c:pt idx="44">
                  <c:v>13.273272187303679</c:v>
                </c:pt>
                <c:pt idx="45">
                  <c:v>13.181499158736404</c:v>
                </c:pt>
                <c:pt idx="46">
                  <c:v>13.888946276200461</c:v>
                </c:pt>
                <c:pt idx="47">
                  <c:v>13.323510949180319</c:v>
                </c:pt>
                <c:pt idx="48">
                  <c:v>13.806840413472734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13.193733853442302</c:v>
                </c:pt>
                <c:pt idx="54">
                  <c:v>0</c:v>
                </c:pt>
                <c:pt idx="55">
                  <c:v>13.213724893949758</c:v>
                </c:pt>
                <c:pt idx="56">
                  <c:v>13.537634008424941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13.79949149225399</c:v>
                </c:pt>
                <c:pt idx="62">
                  <c:v>0</c:v>
                </c:pt>
                <c:pt idx="63">
                  <c:v>13.350630765519176</c:v>
                </c:pt>
                <c:pt idx="64">
                  <c:v>14.06362698087522</c:v>
                </c:pt>
                <c:pt idx="65">
                  <c:v>13.169211243328363</c:v>
                </c:pt>
                <c:pt idx="66">
                  <c:v>0</c:v>
                </c:pt>
                <c:pt idx="67">
                  <c:v>0</c:v>
                </c:pt>
                <c:pt idx="68">
                  <c:v>13.671281634208453</c:v>
                </c:pt>
                <c:pt idx="69">
                  <c:v>13.092994535675356</c:v>
                </c:pt>
                <c:pt idx="70">
                  <c:v>13.52783540111618</c:v>
                </c:pt>
                <c:pt idx="71">
                  <c:v>0</c:v>
                </c:pt>
                <c:pt idx="72">
                  <c:v>13.476436701683527</c:v>
                </c:pt>
                <c:pt idx="73">
                  <c:v>13.244169461818124</c:v>
                </c:pt>
                <c:pt idx="74">
                  <c:v>0</c:v>
                </c:pt>
                <c:pt idx="75">
                  <c:v>13.095148421072855</c:v>
                </c:pt>
                <c:pt idx="76">
                  <c:v>0</c:v>
                </c:pt>
                <c:pt idx="77">
                  <c:v>13.32581213848009</c:v>
                </c:pt>
                <c:pt idx="78">
                  <c:v>0</c:v>
                </c:pt>
                <c:pt idx="79">
                  <c:v>0</c:v>
                </c:pt>
                <c:pt idx="80">
                  <c:v>13.208855029102397</c:v>
                </c:pt>
                <c:pt idx="81">
                  <c:v>13.580540095503009</c:v>
                </c:pt>
                <c:pt idx="82">
                  <c:v>13.728016768658037</c:v>
                </c:pt>
                <c:pt idx="83">
                  <c:v>13.193913128772774</c:v>
                </c:pt>
                <c:pt idx="84">
                  <c:v>0</c:v>
                </c:pt>
                <c:pt idx="85">
                  <c:v>13.704469254392702</c:v>
                </c:pt>
                <c:pt idx="86">
                  <c:v>13.174205808519245</c:v>
                </c:pt>
                <c:pt idx="87">
                  <c:v>13.257632983552714</c:v>
                </c:pt>
                <c:pt idx="88">
                  <c:v>14.120344879178186</c:v>
                </c:pt>
                <c:pt idx="89">
                  <c:v>13.68820306565307</c:v>
                </c:pt>
                <c:pt idx="90">
                  <c:v>13.508743783485679</c:v>
                </c:pt>
                <c:pt idx="91">
                  <c:v>13.155201020747421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1-E656-4164-8FE5-ACD1239FF5B1}"/>
            </c:ext>
          </c:extLst>
        </c:ser>
        <c:ser>
          <c:idx val="98"/>
          <c:order val="98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'Cos1'!$CY$144:$CY$259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14.022489613524922</c:v>
                </c:pt>
                <c:pt idx="21">
                  <c:v>13.184308060645371</c:v>
                </c:pt>
                <c:pt idx="22">
                  <c:v>0</c:v>
                </c:pt>
                <c:pt idx="23">
                  <c:v>0</c:v>
                </c:pt>
                <c:pt idx="24">
                  <c:v>13.394348348475985</c:v>
                </c:pt>
                <c:pt idx="25">
                  <c:v>13.7427903098529</c:v>
                </c:pt>
                <c:pt idx="26">
                  <c:v>13.33261618128863</c:v>
                </c:pt>
                <c:pt idx="27">
                  <c:v>0</c:v>
                </c:pt>
                <c:pt idx="28">
                  <c:v>13.614809188692105</c:v>
                </c:pt>
                <c:pt idx="29">
                  <c:v>13.078763036313056</c:v>
                </c:pt>
                <c:pt idx="30">
                  <c:v>13.458330335215944</c:v>
                </c:pt>
                <c:pt idx="31">
                  <c:v>13.255912617497192</c:v>
                </c:pt>
                <c:pt idx="32">
                  <c:v>0</c:v>
                </c:pt>
                <c:pt idx="33">
                  <c:v>13.624076763213091</c:v>
                </c:pt>
                <c:pt idx="34">
                  <c:v>13.305097598541643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13.811823246801602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13.581312931663584</c:v>
                </c:pt>
                <c:pt idx="46">
                  <c:v>0</c:v>
                </c:pt>
                <c:pt idx="47">
                  <c:v>13.827392538206473</c:v>
                </c:pt>
                <c:pt idx="48">
                  <c:v>0</c:v>
                </c:pt>
                <c:pt idx="49">
                  <c:v>13.560996376685045</c:v>
                </c:pt>
                <c:pt idx="50">
                  <c:v>13.695249582149586</c:v>
                </c:pt>
                <c:pt idx="51">
                  <c:v>13.4247289536521</c:v>
                </c:pt>
                <c:pt idx="52">
                  <c:v>13.3897630503836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13.561799392253102</c:v>
                </c:pt>
                <c:pt idx="57">
                  <c:v>0</c:v>
                </c:pt>
                <c:pt idx="58">
                  <c:v>0</c:v>
                </c:pt>
                <c:pt idx="59">
                  <c:v>13.230344167135295</c:v>
                </c:pt>
                <c:pt idx="60">
                  <c:v>13.355582727353642</c:v>
                </c:pt>
                <c:pt idx="61">
                  <c:v>13.551052119137895</c:v>
                </c:pt>
                <c:pt idx="62">
                  <c:v>13.241517842114812</c:v>
                </c:pt>
                <c:pt idx="63">
                  <c:v>13.98313150496957</c:v>
                </c:pt>
                <c:pt idx="64">
                  <c:v>0</c:v>
                </c:pt>
                <c:pt idx="65">
                  <c:v>0</c:v>
                </c:pt>
                <c:pt idx="66">
                  <c:v>13.25889098597721</c:v>
                </c:pt>
                <c:pt idx="67">
                  <c:v>0</c:v>
                </c:pt>
                <c:pt idx="68">
                  <c:v>0</c:v>
                </c:pt>
                <c:pt idx="69">
                  <c:v>13.01030462188751</c:v>
                </c:pt>
                <c:pt idx="70">
                  <c:v>13.5112361142039</c:v>
                </c:pt>
                <c:pt idx="71">
                  <c:v>0</c:v>
                </c:pt>
                <c:pt idx="72">
                  <c:v>14.153470034810537</c:v>
                </c:pt>
                <c:pt idx="73">
                  <c:v>14.623488086699982</c:v>
                </c:pt>
                <c:pt idx="74">
                  <c:v>0</c:v>
                </c:pt>
                <c:pt idx="75">
                  <c:v>13.428189077446383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13.747359751581936</c:v>
                </c:pt>
                <c:pt idx="82">
                  <c:v>13.455660110815348</c:v>
                </c:pt>
                <c:pt idx="83">
                  <c:v>0</c:v>
                </c:pt>
                <c:pt idx="84">
                  <c:v>13.862723953863085</c:v>
                </c:pt>
                <c:pt idx="85">
                  <c:v>0</c:v>
                </c:pt>
                <c:pt idx="86">
                  <c:v>0</c:v>
                </c:pt>
                <c:pt idx="87">
                  <c:v>13.210499103826484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2-E656-4164-8FE5-ACD1239FF5B1}"/>
            </c:ext>
          </c:extLst>
        </c:ser>
        <c:ser>
          <c:idx val="99"/>
          <c:order val="99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'Cos1'!$CZ$144:$CZ$259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14.035575412544144</c:v>
                </c:pt>
                <c:pt idx="22">
                  <c:v>0</c:v>
                </c:pt>
                <c:pt idx="23">
                  <c:v>0</c:v>
                </c:pt>
                <c:pt idx="24">
                  <c:v>13.483268412054427</c:v>
                </c:pt>
                <c:pt idx="25">
                  <c:v>0</c:v>
                </c:pt>
                <c:pt idx="26">
                  <c:v>0</c:v>
                </c:pt>
                <c:pt idx="27">
                  <c:v>13.124683676577224</c:v>
                </c:pt>
                <c:pt idx="28">
                  <c:v>13.707718321885975</c:v>
                </c:pt>
                <c:pt idx="29">
                  <c:v>13.120674103493043</c:v>
                </c:pt>
                <c:pt idx="30">
                  <c:v>0</c:v>
                </c:pt>
                <c:pt idx="31">
                  <c:v>14.015388889052177</c:v>
                </c:pt>
                <c:pt idx="32">
                  <c:v>0</c:v>
                </c:pt>
                <c:pt idx="33">
                  <c:v>13.087439063111797</c:v>
                </c:pt>
                <c:pt idx="34">
                  <c:v>0</c:v>
                </c:pt>
                <c:pt idx="35">
                  <c:v>0</c:v>
                </c:pt>
                <c:pt idx="36">
                  <c:v>13.689572553002039</c:v>
                </c:pt>
                <c:pt idx="37">
                  <c:v>13.690581898900449</c:v>
                </c:pt>
                <c:pt idx="38">
                  <c:v>13.623140703203459</c:v>
                </c:pt>
                <c:pt idx="39">
                  <c:v>15.055600582807337</c:v>
                </c:pt>
                <c:pt idx="40">
                  <c:v>13.592485429942075</c:v>
                </c:pt>
                <c:pt idx="41">
                  <c:v>0</c:v>
                </c:pt>
                <c:pt idx="42">
                  <c:v>13.174644823870032</c:v>
                </c:pt>
                <c:pt idx="43">
                  <c:v>0</c:v>
                </c:pt>
                <c:pt idx="44">
                  <c:v>13.247409790336651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13.204100981856696</c:v>
                </c:pt>
                <c:pt idx="50">
                  <c:v>14.239769814337659</c:v>
                </c:pt>
                <c:pt idx="51">
                  <c:v>0</c:v>
                </c:pt>
                <c:pt idx="52">
                  <c:v>13.206844757990154</c:v>
                </c:pt>
                <c:pt idx="53">
                  <c:v>13.822543999948619</c:v>
                </c:pt>
                <c:pt idx="54">
                  <c:v>13.365811713107957</c:v>
                </c:pt>
                <c:pt idx="55">
                  <c:v>13.478240291545397</c:v>
                </c:pt>
                <c:pt idx="56">
                  <c:v>14.34572455366437</c:v>
                </c:pt>
                <c:pt idx="57">
                  <c:v>13.407558300802346</c:v>
                </c:pt>
                <c:pt idx="58">
                  <c:v>13.198267971744286</c:v>
                </c:pt>
                <c:pt idx="59">
                  <c:v>0</c:v>
                </c:pt>
                <c:pt idx="60">
                  <c:v>13.369610996934362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13.250958876169866</c:v>
                </c:pt>
                <c:pt idx="65">
                  <c:v>0</c:v>
                </c:pt>
                <c:pt idx="66">
                  <c:v>12.952760487090508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13.306476496439336</c:v>
                </c:pt>
                <c:pt idx="71">
                  <c:v>13.615145915436049</c:v>
                </c:pt>
                <c:pt idx="72">
                  <c:v>13.538952445334138</c:v>
                </c:pt>
                <c:pt idx="73">
                  <c:v>0</c:v>
                </c:pt>
                <c:pt idx="74">
                  <c:v>13.234836054052503</c:v>
                </c:pt>
                <c:pt idx="75">
                  <c:v>13.328544726283727</c:v>
                </c:pt>
                <c:pt idx="76">
                  <c:v>14.063853112639846</c:v>
                </c:pt>
                <c:pt idx="77">
                  <c:v>13.571573166366154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13.363403242778165</c:v>
                </c:pt>
                <c:pt idx="86">
                  <c:v>13.472736708210279</c:v>
                </c:pt>
                <c:pt idx="87">
                  <c:v>13.289232095922761</c:v>
                </c:pt>
                <c:pt idx="88">
                  <c:v>13.37897717946422</c:v>
                </c:pt>
                <c:pt idx="89">
                  <c:v>13.495016064144677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3-E656-4164-8FE5-ACD1239FF5B1}"/>
            </c:ext>
          </c:extLst>
        </c:ser>
        <c:ser>
          <c:idx val="100"/>
          <c:order val="100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'Cos1'!$DA$144:$DA$259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13.212788007629745</c:v>
                </c:pt>
                <c:pt idx="24">
                  <c:v>14.674157712120728</c:v>
                </c:pt>
                <c:pt idx="25">
                  <c:v>0</c:v>
                </c:pt>
                <c:pt idx="26">
                  <c:v>13.69486964322723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13.122247670742887</c:v>
                </c:pt>
                <c:pt idx="33">
                  <c:v>14.047860866783871</c:v>
                </c:pt>
                <c:pt idx="34">
                  <c:v>13.404093588818675</c:v>
                </c:pt>
                <c:pt idx="35">
                  <c:v>0</c:v>
                </c:pt>
                <c:pt idx="36">
                  <c:v>13.560317395327731</c:v>
                </c:pt>
                <c:pt idx="37">
                  <c:v>13.062010821777209</c:v>
                </c:pt>
                <c:pt idx="38">
                  <c:v>0</c:v>
                </c:pt>
                <c:pt idx="39">
                  <c:v>14.342358518943488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13.749031367549076</c:v>
                </c:pt>
                <c:pt idx="45">
                  <c:v>0</c:v>
                </c:pt>
                <c:pt idx="46">
                  <c:v>13.142621101067419</c:v>
                </c:pt>
                <c:pt idx="47">
                  <c:v>0</c:v>
                </c:pt>
                <c:pt idx="48">
                  <c:v>0</c:v>
                </c:pt>
                <c:pt idx="49">
                  <c:v>13.378792039630122</c:v>
                </c:pt>
                <c:pt idx="50">
                  <c:v>0</c:v>
                </c:pt>
                <c:pt idx="51">
                  <c:v>13.773639461877663</c:v>
                </c:pt>
                <c:pt idx="52">
                  <c:v>13.162197161941272</c:v>
                </c:pt>
                <c:pt idx="53">
                  <c:v>0</c:v>
                </c:pt>
                <c:pt idx="54">
                  <c:v>0</c:v>
                </c:pt>
                <c:pt idx="55">
                  <c:v>13.700441936907939</c:v>
                </c:pt>
                <c:pt idx="56">
                  <c:v>13.850968008405586</c:v>
                </c:pt>
                <c:pt idx="57">
                  <c:v>0</c:v>
                </c:pt>
                <c:pt idx="58">
                  <c:v>13.208891273837347</c:v>
                </c:pt>
                <c:pt idx="59">
                  <c:v>13.188244880921779</c:v>
                </c:pt>
                <c:pt idx="60">
                  <c:v>0</c:v>
                </c:pt>
                <c:pt idx="61">
                  <c:v>13.683827076243558</c:v>
                </c:pt>
                <c:pt idx="62">
                  <c:v>13.621603612565494</c:v>
                </c:pt>
                <c:pt idx="63">
                  <c:v>0</c:v>
                </c:pt>
                <c:pt idx="64">
                  <c:v>13.194870788798397</c:v>
                </c:pt>
                <c:pt idx="65">
                  <c:v>13.738963193212292</c:v>
                </c:pt>
                <c:pt idx="66">
                  <c:v>0</c:v>
                </c:pt>
                <c:pt idx="67">
                  <c:v>14.038527372750206</c:v>
                </c:pt>
                <c:pt idx="68">
                  <c:v>13.452787381154929</c:v>
                </c:pt>
                <c:pt idx="69">
                  <c:v>13.924985990343563</c:v>
                </c:pt>
                <c:pt idx="70">
                  <c:v>0</c:v>
                </c:pt>
                <c:pt idx="71">
                  <c:v>13.22083870991905</c:v>
                </c:pt>
                <c:pt idx="72">
                  <c:v>13.80869126793265</c:v>
                </c:pt>
                <c:pt idx="73">
                  <c:v>0</c:v>
                </c:pt>
                <c:pt idx="74">
                  <c:v>13.120296980186117</c:v>
                </c:pt>
                <c:pt idx="75">
                  <c:v>14.15727675702359</c:v>
                </c:pt>
                <c:pt idx="76">
                  <c:v>13.429070435473767</c:v>
                </c:pt>
                <c:pt idx="77">
                  <c:v>12.983488265078892</c:v>
                </c:pt>
                <c:pt idx="78">
                  <c:v>0</c:v>
                </c:pt>
                <c:pt idx="79">
                  <c:v>0</c:v>
                </c:pt>
                <c:pt idx="80">
                  <c:v>13.430412099868962</c:v>
                </c:pt>
                <c:pt idx="81">
                  <c:v>13.657889204317859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13.096087201457969</c:v>
                </c:pt>
                <c:pt idx="86">
                  <c:v>13.525576654038352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4-E656-4164-8FE5-ACD1239FF5B1}"/>
            </c:ext>
          </c:extLst>
        </c:ser>
        <c:ser>
          <c:idx val="101"/>
          <c:order val="101"/>
          <c:spPr>
            <a:solidFill>
              <a:schemeClr val="accent6">
                <a:lumMod val="70000"/>
              </a:schemeClr>
            </a:solidFill>
            <a:ln/>
            <a:effectLst/>
            <a:sp3d/>
          </c:spPr>
          <c:val>
            <c:numRef>
              <c:f>'Cos1'!$DB$144:$DB$259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14.280725158944689</c:v>
                </c:pt>
                <c:pt idx="26">
                  <c:v>14.038499949448553</c:v>
                </c:pt>
                <c:pt idx="27">
                  <c:v>13.109902375408087</c:v>
                </c:pt>
                <c:pt idx="28">
                  <c:v>13.377357255814175</c:v>
                </c:pt>
                <c:pt idx="29">
                  <c:v>0</c:v>
                </c:pt>
                <c:pt idx="30">
                  <c:v>13.692680833751069</c:v>
                </c:pt>
                <c:pt idx="31">
                  <c:v>13.472376824126645</c:v>
                </c:pt>
                <c:pt idx="32">
                  <c:v>0</c:v>
                </c:pt>
                <c:pt idx="33">
                  <c:v>13.758241017511114</c:v>
                </c:pt>
                <c:pt idx="34">
                  <c:v>13.102152146325405</c:v>
                </c:pt>
                <c:pt idx="35">
                  <c:v>13.253934992089652</c:v>
                </c:pt>
                <c:pt idx="36">
                  <c:v>13.33811171024187</c:v>
                </c:pt>
                <c:pt idx="37">
                  <c:v>13.015256828835813</c:v>
                </c:pt>
                <c:pt idx="38">
                  <c:v>13.718269117131362</c:v>
                </c:pt>
                <c:pt idx="39">
                  <c:v>13.249424620916727</c:v>
                </c:pt>
                <c:pt idx="40">
                  <c:v>13.06697874012076</c:v>
                </c:pt>
                <c:pt idx="41">
                  <c:v>13.605756348514422</c:v>
                </c:pt>
                <c:pt idx="42">
                  <c:v>13.634766871177037</c:v>
                </c:pt>
                <c:pt idx="43">
                  <c:v>13.922318992359511</c:v>
                </c:pt>
                <c:pt idx="44">
                  <c:v>13.270660206491225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13.381016653551825</c:v>
                </c:pt>
                <c:pt idx="50">
                  <c:v>0</c:v>
                </c:pt>
                <c:pt idx="51">
                  <c:v>14.016486577641622</c:v>
                </c:pt>
                <c:pt idx="52">
                  <c:v>0</c:v>
                </c:pt>
                <c:pt idx="53">
                  <c:v>13.756121647664807</c:v>
                </c:pt>
                <c:pt idx="54">
                  <c:v>13.145238216991833</c:v>
                </c:pt>
                <c:pt idx="55">
                  <c:v>0</c:v>
                </c:pt>
                <c:pt idx="56">
                  <c:v>0</c:v>
                </c:pt>
                <c:pt idx="57">
                  <c:v>13.85289091501626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13.470929892849224</c:v>
                </c:pt>
                <c:pt idx="63">
                  <c:v>0</c:v>
                </c:pt>
                <c:pt idx="64">
                  <c:v>0</c:v>
                </c:pt>
                <c:pt idx="65">
                  <c:v>13.349312502796369</c:v>
                </c:pt>
                <c:pt idx="66">
                  <c:v>13.215378442574373</c:v>
                </c:pt>
                <c:pt idx="67">
                  <c:v>0</c:v>
                </c:pt>
                <c:pt idx="68">
                  <c:v>13.538107899267445</c:v>
                </c:pt>
                <c:pt idx="69">
                  <c:v>13.252436733734987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13.890291046372226</c:v>
                </c:pt>
                <c:pt idx="74">
                  <c:v>13.18425691904358</c:v>
                </c:pt>
                <c:pt idx="75">
                  <c:v>0</c:v>
                </c:pt>
                <c:pt idx="76">
                  <c:v>13.893606985872744</c:v>
                </c:pt>
                <c:pt idx="77">
                  <c:v>13.366935402456107</c:v>
                </c:pt>
                <c:pt idx="78">
                  <c:v>13.230608559123834</c:v>
                </c:pt>
                <c:pt idx="79">
                  <c:v>13.591024516454731</c:v>
                </c:pt>
                <c:pt idx="80">
                  <c:v>13.526106557290374</c:v>
                </c:pt>
                <c:pt idx="81">
                  <c:v>13.819774839849494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5-E656-4164-8FE5-ACD1239FF5B1}"/>
            </c:ext>
          </c:extLst>
        </c:ser>
        <c:ser>
          <c:idx val="102"/>
          <c:order val="102"/>
          <c:spPr>
            <a:solidFill>
              <a:schemeClr val="accent1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'Cos1'!$DC$144:$DC$259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14.060267864860714</c:v>
                </c:pt>
                <c:pt idx="26">
                  <c:v>0</c:v>
                </c:pt>
                <c:pt idx="27">
                  <c:v>13.569108100936463</c:v>
                </c:pt>
                <c:pt idx="28">
                  <c:v>0</c:v>
                </c:pt>
                <c:pt idx="29">
                  <c:v>13.706879865941035</c:v>
                </c:pt>
                <c:pt idx="30">
                  <c:v>13.009706850130081</c:v>
                </c:pt>
                <c:pt idx="31">
                  <c:v>0</c:v>
                </c:pt>
                <c:pt idx="32">
                  <c:v>0</c:v>
                </c:pt>
                <c:pt idx="33">
                  <c:v>13.235537284205348</c:v>
                </c:pt>
                <c:pt idx="34">
                  <c:v>13.615910090519391</c:v>
                </c:pt>
                <c:pt idx="35">
                  <c:v>13.621200177703942</c:v>
                </c:pt>
                <c:pt idx="36">
                  <c:v>0</c:v>
                </c:pt>
                <c:pt idx="37">
                  <c:v>13.270639247175787</c:v>
                </c:pt>
                <c:pt idx="38">
                  <c:v>0</c:v>
                </c:pt>
                <c:pt idx="39">
                  <c:v>13.160611371602254</c:v>
                </c:pt>
                <c:pt idx="40">
                  <c:v>0</c:v>
                </c:pt>
                <c:pt idx="41">
                  <c:v>0</c:v>
                </c:pt>
                <c:pt idx="42">
                  <c:v>13.721191696212191</c:v>
                </c:pt>
                <c:pt idx="43">
                  <c:v>13.017260449327253</c:v>
                </c:pt>
                <c:pt idx="44">
                  <c:v>13.534463989313702</c:v>
                </c:pt>
                <c:pt idx="45">
                  <c:v>0</c:v>
                </c:pt>
                <c:pt idx="46">
                  <c:v>13.839124685859176</c:v>
                </c:pt>
                <c:pt idx="47">
                  <c:v>13.399137876535994</c:v>
                </c:pt>
                <c:pt idx="48">
                  <c:v>0</c:v>
                </c:pt>
                <c:pt idx="49">
                  <c:v>13.879019570067022</c:v>
                </c:pt>
                <c:pt idx="50">
                  <c:v>14.059073756069285</c:v>
                </c:pt>
                <c:pt idx="51">
                  <c:v>13.703757242242592</c:v>
                </c:pt>
                <c:pt idx="52">
                  <c:v>13.664252628104887</c:v>
                </c:pt>
                <c:pt idx="53">
                  <c:v>0</c:v>
                </c:pt>
                <c:pt idx="54">
                  <c:v>13.073970607662254</c:v>
                </c:pt>
                <c:pt idx="55">
                  <c:v>13.420694905917877</c:v>
                </c:pt>
                <c:pt idx="56">
                  <c:v>13.459950830449246</c:v>
                </c:pt>
                <c:pt idx="57">
                  <c:v>0</c:v>
                </c:pt>
                <c:pt idx="58">
                  <c:v>13.629019476423233</c:v>
                </c:pt>
                <c:pt idx="59">
                  <c:v>13.186340318828599</c:v>
                </c:pt>
                <c:pt idx="60">
                  <c:v>14.228438858280345</c:v>
                </c:pt>
                <c:pt idx="61">
                  <c:v>13.069196924142295</c:v>
                </c:pt>
                <c:pt idx="62">
                  <c:v>0</c:v>
                </c:pt>
                <c:pt idx="63">
                  <c:v>13.678663119745304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13.595400864980348</c:v>
                </c:pt>
                <c:pt idx="68">
                  <c:v>13.490796743710602</c:v>
                </c:pt>
                <c:pt idx="69">
                  <c:v>13.825521535220609</c:v>
                </c:pt>
                <c:pt idx="70">
                  <c:v>0</c:v>
                </c:pt>
                <c:pt idx="71">
                  <c:v>13.583774427788565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13.184205771418755</c:v>
                </c:pt>
                <c:pt idx="76">
                  <c:v>0</c:v>
                </c:pt>
                <c:pt idx="77">
                  <c:v>13.463890750348787</c:v>
                </c:pt>
                <c:pt idx="78">
                  <c:v>0</c:v>
                </c:pt>
                <c:pt idx="79">
                  <c:v>0</c:v>
                </c:pt>
                <c:pt idx="80">
                  <c:v>13.509137306034177</c:v>
                </c:pt>
                <c:pt idx="81">
                  <c:v>13.918671863268337</c:v>
                </c:pt>
                <c:pt idx="82">
                  <c:v>13.128263530482007</c:v>
                </c:pt>
                <c:pt idx="83">
                  <c:v>13.179043093070829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6-E656-4164-8FE5-ACD1239FF5B1}"/>
            </c:ext>
          </c:extLst>
        </c:ser>
        <c:ser>
          <c:idx val="103"/>
          <c:order val="103"/>
          <c:spPr>
            <a:solidFill>
              <a:schemeClr val="accent2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'Cos1'!$DD$144:$DD$259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13.921060588634088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13.336712831752093</c:v>
                </c:pt>
                <c:pt idx="34">
                  <c:v>13.222117928758223</c:v>
                </c:pt>
                <c:pt idx="35">
                  <c:v>13.930566500314848</c:v>
                </c:pt>
                <c:pt idx="36">
                  <c:v>13.58102071508657</c:v>
                </c:pt>
                <c:pt idx="37">
                  <c:v>13.815502039017703</c:v>
                </c:pt>
                <c:pt idx="38">
                  <c:v>13.147675551474428</c:v>
                </c:pt>
                <c:pt idx="39">
                  <c:v>0</c:v>
                </c:pt>
                <c:pt idx="40">
                  <c:v>13.528401151534409</c:v>
                </c:pt>
                <c:pt idx="41">
                  <c:v>13.879912067608817</c:v>
                </c:pt>
                <c:pt idx="42">
                  <c:v>13.674641642612208</c:v>
                </c:pt>
                <c:pt idx="43">
                  <c:v>13.833129892847484</c:v>
                </c:pt>
                <c:pt idx="44">
                  <c:v>13.197776611271387</c:v>
                </c:pt>
                <c:pt idx="45">
                  <c:v>13.521753116539612</c:v>
                </c:pt>
                <c:pt idx="46">
                  <c:v>13.145838823360357</c:v>
                </c:pt>
                <c:pt idx="47">
                  <c:v>14.042767221175499</c:v>
                </c:pt>
                <c:pt idx="48">
                  <c:v>0</c:v>
                </c:pt>
                <c:pt idx="49">
                  <c:v>0</c:v>
                </c:pt>
                <c:pt idx="50">
                  <c:v>13.812024147693547</c:v>
                </c:pt>
                <c:pt idx="51">
                  <c:v>13.424425060971968</c:v>
                </c:pt>
                <c:pt idx="52">
                  <c:v>12.99416400056251</c:v>
                </c:pt>
                <c:pt idx="53">
                  <c:v>13.237109981106414</c:v>
                </c:pt>
                <c:pt idx="54">
                  <c:v>12.982484256516702</c:v>
                </c:pt>
                <c:pt idx="55">
                  <c:v>13.899933437125473</c:v>
                </c:pt>
                <c:pt idx="56">
                  <c:v>14.120612917256015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13.548004709820116</c:v>
                </c:pt>
                <c:pt idx="62">
                  <c:v>13.56605252610731</c:v>
                </c:pt>
                <c:pt idx="63">
                  <c:v>13.316662147688632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13.706975807991494</c:v>
                </c:pt>
                <c:pt idx="69">
                  <c:v>14.005739757024758</c:v>
                </c:pt>
                <c:pt idx="70">
                  <c:v>0</c:v>
                </c:pt>
                <c:pt idx="71">
                  <c:v>13.488598655453163</c:v>
                </c:pt>
                <c:pt idx="72">
                  <c:v>13.776401867947055</c:v>
                </c:pt>
                <c:pt idx="73">
                  <c:v>14.184163143796111</c:v>
                </c:pt>
                <c:pt idx="74">
                  <c:v>0</c:v>
                </c:pt>
                <c:pt idx="75">
                  <c:v>13.590564880974725</c:v>
                </c:pt>
                <c:pt idx="76">
                  <c:v>0</c:v>
                </c:pt>
                <c:pt idx="77">
                  <c:v>0</c:v>
                </c:pt>
                <c:pt idx="78">
                  <c:v>13.446031282944583</c:v>
                </c:pt>
                <c:pt idx="79">
                  <c:v>0</c:v>
                </c:pt>
                <c:pt idx="80">
                  <c:v>0</c:v>
                </c:pt>
                <c:pt idx="81">
                  <c:v>13.42204046945932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7-E656-4164-8FE5-ACD1239FF5B1}"/>
            </c:ext>
          </c:extLst>
        </c:ser>
        <c:ser>
          <c:idx val="104"/>
          <c:order val="104"/>
          <c:spPr>
            <a:solidFill>
              <a:schemeClr val="accent3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'Cos1'!$DE$144:$DE$259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13.605656219261695</c:v>
                </c:pt>
                <c:pt idx="31">
                  <c:v>13.891092063580412</c:v>
                </c:pt>
                <c:pt idx="32">
                  <c:v>13.891274515640399</c:v>
                </c:pt>
                <c:pt idx="33">
                  <c:v>13.80913126880788</c:v>
                </c:pt>
                <c:pt idx="34">
                  <c:v>13.201503636319792</c:v>
                </c:pt>
                <c:pt idx="35">
                  <c:v>13.838674393694403</c:v>
                </c:pt>
                <c:pt idx="36">
                  <c:v>13.058462087623791</c:v>
                </c:pt>
                <c:pt idx="37">
                  <c:v>0</c:v>
                </c:pt>
                <c:pt idx="38">
                  <c:v>13.514900224833355</c:v>
                </c:pt>
                <c:pt idx="39">
                  <c:v>0</c:v>
                </c:pt>
                <c:pt idx="40">
                  <c:v>13.521180595390357</c:v>
                </c:pt>
                <c:pt idx="41">
                  <c:v>12.980726063533577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13.431761685081494</c:v>
                </c:pt>
                <c:pt idx="47">
                  <c:v>13.941540749006954</c:v>
                </c:pt>
                <c:pt idx="48">
                  <c:v>13.561779736997726</c:v>
                </c:pt>
                <c:pt idx="49">
                  <c:v>0</c:v>
                </c:pt>
                <c:pt idx="50">
                  <c:v>12.987575777483109</c:v>
                </c:pt>
                <c:pt idx="51">
                  <c:v>0</c:v>
                </c:pt>
                <c:pt idx="52">
                  <c:v>13.774431923273044</c:v>
                </c:pt>
                <c:pt idx="53">
                  <c:v>13.326939765725204</c:v>
                </c:pt>
                <c:pt idx="54">
                  <c:v>13.849601509016354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13.71242113189291</c:v>
                </c:pt>
                <c:pt idx="59">
                  <c:v>13.624081407486083</c:v>
                </c:pt>
                <c:pt idx="60">
                  <c:v>13.247895969787585</c:v>
                </c:pt>
                <c:pt idx="61">
                  <c:v>0</c:v>
                </c:pt>
                <c:pt idx="62">
                  <c:v>13.789375854526595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13.282180117438124</c:v>
                </c:pt>
                <c:pt idx="67">
                  <c:v>13.51810709180895</c:v>
                </c:pt>
                <c:pt idx="68">
                  <c:v>13.568877875198959</c:v>
                </c:pt>
                <c:pt idx="69">
                  <c:v>0</c:v>
                </c:pt>
                <c:pt idx="70">
                  <c:v>13.562463574074394</c:v>
                </c:pt>
                <c:pt idx="71">
                  <c:v>0</c:v>
                </c:pt>
                <c:pt idx="72">
                  <c:v>13.532660123041596</c:v>
                </c:pt>
                <c:pt idx="73">
                  <c:v>0</c:v>
                </c:pt>
                <c:pt idx="74">
                  <c:v>13.619218067977434</c:v>
                </c:pt>
                <c:pt idx="75">
                  <c:v>0</c:v>
                </c:pt>
                <c:pt idx="76">
                  <c:v>13.252407590121713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13.606550105180954</c:v>
                </c:pt>
                <c:pt idx="81">
                  <c:v>13.577071088771268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8-E656-4164-8FE5-ACD1239FF5B1}"/>
            </c:ext>
          </c:extLst>
        </c:ser>
        <c:ser>
          <c:idx val="105"/>
          <c:order val="105"/>
          <c:spPr>
            <a:solidFill>
              <a:schemeClr val="accent4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'Cos1'!$DF$144:$DF$259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13.552427280083371</c:v>
                </c:pt>
                <c:pt idx="33">
                  <c:v>0</c:v>
                </c:pt>
                <c:pt idx="34">
                  <c:v>13.957654927557204</c:v>
                </c:pt>
                <c:pt idx="35">
                  <c:v>0</c:v>
                </c:pt>
                <c:pt idx="36">
                  <c:v>13.434764452187167</c:v>
                </c:pt>
                <c:pt idx="37">
                  <c:v>13.013279937188681</c:v>
                </c:pt>
                <c:pt idx="38">
                  <c:v>0</c:v>
                </c:pt>
                <c:pt idx="39">
                  <c:v>13.193721343099021</c:v>
                </c:pt>
                <c:pt idx="40">
                  <c:v>0</c:v>
                </c:pt>
                <c:pt idx="41">
                  <c:v>0</c:v>
                </c:pt>
                <c:pt idx="42">
                  <c:v>13.811305498836269</c:v>
                </c:pt>
                <c:pt idx="43">
                  <c:v>0</c:v>
                </c:pt>
                <c:pt idx="44">
                  <c:v>0</c:v>
                </c:pt>
                <c:pt idx="45">
                  <c:v>12.931742052416467</c:v>
                </c:pt>
                <c:pt idx="46">
                  <c:v>13.558140737351531</c:v>
                </c:pt>
                <c:pt idx="47">
                  <c:v>13.501857246891733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13.837563187822299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13.072701792034836</c:v>
                </c:pt>
                <c:pt idx="56">
                  <c:v>0</c:v>
                </c:pt>
                <c:pt idx="57">
                  <c:v>13.074727598596539</c:v>
                </c:pt>
                <c:pt idx="58">
                  <c:v>13.572825731778043</c:v>
                </c:pt>
                <c:pt idx="59">
                  <c:v>13.786724810148746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13.946811490177124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13.505700640191517</c:v>
                </c:pt>
                <c:pt idx="69">
                  <c:v>13.459238647886137</c:v>
                </c:pt>
                <c:pt idx="70">
                  <c:v>0</c:v>
                </c:pt>
                <c:pt idx="71">
                  <c:v>13.95251347540434</c:v>
                </c:pt>
                <c:pt idx="72">
                  <c:v>0</c:v>
                </c:pt>
                <c:pt idx="73">
                  <c:v>0</c:v>
                </c:pt>
                <c:pt idx="74">
                  <c:v>13.246908308271923</c:v>
                </c:pt>
                <c:pt idx="75">
                  <c:v>14.662912639511019</c:v>
                </c:pt>
                <c:pt idx="76">
                  <c:v>0</c:v>
                </c:pt>
                <c:pt idx="77">
                  <c:v>13.080725670763387</c:v>
                </c:pt>
                <c:pt idx="78">
                  <c:v>13.743021104604965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9-E656-4164-8FE5-ACD1239FF5B1}"/>
            </c:ext>
          </c:extLst>
        </c:ser>
        <c:ser>
          <c:idx val="106"/>
          <c:order val="106"/>
          <c:spPr>
            <a:solidFill>
              <a:schemeClr val="accent5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'Cos1'!$DG$144:$DG$259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13.943258260751044</c:v>
                </c:pt>
                <c:pt idx="36">
                  <c:v>0</c:v>
                </c:pt>
                <c:pt idx="37">
                  <c:v>13.906074440826695</c:v>
                </c:pt>
                <c:pt idx="38">
                  <c:v>0</c:v>
                </c:pt>
                <c:pt idx="39">
                  <c:v>13.40784366047923</c:v>
                </c:pt>
                <c:pt idx="40">
                  <c:v>0</c:v>
                </c:pt>
                <c:pt idx="41">
                  <c:v>0</c:v>
                </c:pt>
                <c:pt idx="42">
                  <c:v>13.199034868742583</c:v>
                </c:pt>
                <c:pt idx="43">
                  <c:v>13.753577314218909</c:v>
                </c:pt>
                <c:pt idx="44">
                  <c:v>13.389667449298779</c:v>
                </c:pt>
                <c:pt idx="45">
                  <c:v>0</c:v>
                </c:pt>
                <c:pt idx="46">
                  <c:v>0</c:v>
                </c:pt>
                <c:pt idx="47">
                  <c:v>13.329372451539266</c:v>
                </c:pt>
                <c:pt idx="48">
                  <c:v>0</c:v>
                </c:pt>
                <c:pt idx="49">
                  <c:v>13.287625961805517</c:v>
                </c:pt>
                <c:pt idx="50">
                  <c:v>14.24373112569168</c:v>
                </c:pt>
                <c:pt idx="51">
                  <c:v>13.206196907666728</c:v>
                </c:pt>
                <c:pt idx="52">
                  <c:v>0</c:v>
                </c:pt>
                <c:pt idx="53">
                  <c:v>14.110731085489341</c:v>
                </c:pt>
                <c:pt idx="54">
                  <c:v>0</c:v>
                </c:pt>
                <c:pt idx="55">
                  <c:v>0</c:v>
                </c:pt>
                <c:pt idx="56">
                  <c:v>13.172718056522793</c:v>
                </c:pt>
                <c:pt idx="57">
                  <c:v>13.267138861631031</c:v>
                </c:pt>
                <c:pt idx="58">
                  <c:v>0</c:v>
                </c:pt>
                <c:pt idx="59">
                  <c:v>13.659428889744689</c:v>
                </c:pt>
                <c:pt idx="60">
                  <c:v>14.030832591930528</c:v>
                </c:pt>
                <c:pt idx="61">
                  <c:v>13.17114744722776</c:v>
                </c:pt>
                <c:pt idx="62">
                  <c:v>0</c:v>
                </c:pt>
                <c:pt idx="63">
                  <c:v>13.327687851737304</c:v>
                </c:pt>
                <c:pt idx="64">
                  <c:v>0</c:v>
                </c:pt>
                <c:pt idx="65">
                  <c:v>14.050523788202725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13.305687709897983</c:v>
                </c:pt>
                <c:pt idx="70">
                  <c:v>13.239919814160206</c:v>
                </c:pt>
                <c:pt idx="71">
                  <c:v>0</c:v>
                </c:pt>
                <c:pt idx="72">
                  <c:v>13.825434881469395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A-E656-4164-8FE5-ACD1239FF5B1}"/>
            </c:ext>
          </c:extLst>
        </c:ser>
        <c:ser>
          <c:idx val="107"/>
          <c:order val="107"/>
          <c:spPr>
            <a:solidFill>
              <a:schemeClr val="accent6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'Cos1'!$DH$144:$DH$259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13.35822618371521</c:v>
                </c:pt>
                <c:pt idx="36">
                  <c:v>13.278960413021823</c:v>
                </c:pt>
                <c:pt idx="37">
                  <c:v>12.985833406383502</c:v>
                </c:pt>
                <c:pt idx="38">
                  <c:v>13.203041050368098</c:v>
                </c:pt>
                <c:pt idx="39">
                  <c:v>13.134743521050359</c:v>
                </c:pt>
                <c:pt idx="40">
                  <c:v>13.577831175189672</c:v>
                </c:pt>
                <c:pt idx="41">
                  <c:v>0</c:v>
                </c:pt>
                <c:pt idx="42">
                  <c:v>13.434383650705678</c:v>
                </c:pt>
                <c:pt idx="43">
                  <c:v>13.417209210349087</c:v>
                </c:pt>
                <c:pt idx="44">
                  <c:v>13.210511140090434</c:v>
                </c:pt>
                <c:pt idx="45">
                  <c:v>13.618541237946244</c:v>
                </c:pt>
                <c:pt idx="46">
                  <c:v>13.229722787421711</c:v>
                </c:pt>
                <c:pt idx="47">
                  <c:v>0</c:v>
                </c:pt>
                <c:pt idx="48">
                  <c:v>0</c:v>
                </c:pt>
                <c:pt idx="49">
                  <c:v>13.7583864869574</c:v>
                </c:pt>
                <c:pt idx="50">
                  <c:v>13.440500558759917</c:v>
                </c:pt>
                <c:pt idx="51">
                  <c:v>13.246106948357701</c:v>
                </c:pt>
                <c:pt idx="52">
                  <c:v>13.82607220989021</c:v>
                </c:pt>
                <c:pt idx="53">
                  <c:v>13.710522263849867</c:v>
                </c:pt>
                <c:pt idx="54">
                  <c:v>0</c:v>
                </c:pt>
                <c:pt idx="55">
                  <c:v>0</c:v>
                </c:pt>
                <c:pt idx="56">
                  <c:v>13.551571973674253</c:v>
                </c:pt>
                <c:pt idx="57">
                  <c:v>14.039795892499562</c:v>
                </c:pt>
                <c:pt idx="58">
                  <c:v>0</c:v>
                </c:pt>
                <c:pt idx="59">
                  <c:v>13.470943108553744</c:v>
                </c:pt>
                <c:pt idx="60">
                  <c:v>13.379222096185133</c:v>
                </c:pt>
                <c:pt idx="61">
                  <c:v>13.494254804259683</c:v>
                </c:pt>
                <c:pt idx="62">
                  <c:v>13.945000062598019</c:v>
                </c:pt>
                <c:pt idx="63">
                  <c:v>0</c:v>
                </c:pt>
                <c:pt idx="64">
                  <c:v>13.026468503650475</c:v>
                </c:pt>
                <c:pt idx="65">
                  <c:v>0</c:v>
                </c:pt>
                <c:pt idx="66">
                  <c:v>13.225553503690943</c:v>
                </c:pt>
                <c:pt idx="67">
                  <c:v>13.461893773949798</c:v>
                </c:pt>
                <c:pt idx="68">
                  <c:v>14.594579820209281</c:v>
                </c:pt>
                <c:pt idx="69">
                  <c:v>13.755917140181912</c:v>
                </c:pt>
                <c:pt idx="70">
                  <c:v>13.315122959760744</c:v>
                </c:pt>
                <c:pt idx="71">
                  <c:v>13.53963367105661</c:v>
                </c:pt>
                <c:pt idx="72">
                  <c:v>13.425451070577214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13.881296190934791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B-E656-4164-8FE5-ACD1239FF5B1}"/>
            </c:ext>
          </c:extLst>
        </c:ser>
        <c:ser>
          <c:idx val="108"/>
          <c:order val="108"/>
          <c:spPr>
            <a:solidFill>
              <a:schemeClr val="accent1"/>
            </a:solidFill>
            <a:ln/>
            <a:effectLst/>
            <a:sp3d/>
          </c:spPr>
          <c:val>
            <c:numRef>
              <c:f>'Cos1'!$DI$144:$DI$259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13.492837186726613</c:v>
                </c:pt>
                <c:pt idx="41">
                  <c:v>13.771876179710956</c:v>
                </c:pt>
                <c:pt idx="42">
                  <c:v>13.604123949469733</c:v>
                </c:pt>
                <c:pt idx="43">
                  <c:v>13.229565383575888</c:v>
                </c:pt>
                <c:pt idx="44">
                  <c:v>13.531814726734774</c:v>
                </c:pt>
                <c:pt idx="45">
                  <c:v>13.796712369740767</c:v>
                </c:pt>
                <c:pt idx="46">
                  <c:v>13.8070730909226</c:v>
                </c:pt>
                <c:pt idx="47">
                  <c:v>13.415881076363286</c:v>
                </c:pt>
                <c:pt idx="48">
                  <c:v>13.48842097279641</c:v>
                </c:pt>
                <c:pt idx="49">
                  <c:v>0</c:v>
                </c:pt>
                <c:pt idx="50">
                  <c:v>0</c:v>
                </c:pt>
                <c:pt idx="51">
                  <c:v>13.99347480824321</c:v>
                </c:pt>
                <c:pt idx="52">
                  <c:v>0</c:v>
                </c:pt>
                <c:pt idx="53">
                  <c:v>13.440186230225686</c:v>
                </c:pt>
                <c:pt idx="54">
                  <c:v>0</c:v>
                </c:pt>
                <c:pt idx="55">
                  <c:v>13.795591550026339</c:v>
                </c:pt>
                <c:pt idx="56">
                  <c:v>0</c:v>
                </c:pt>
                <c:pt idx="57">
                  <c:v>0</c:v>
                </c:pt>
                <c:pt idx="58">
                  <c:v>13.143432802743833</c:v>
                </c:pt>
                <c:pt idx="59">
                  <c:v>13.472769609556661</c:v>
                </c:pt>
                <c:pt idx="60">
                  <c:v>13.297486939762905</c:v>
                </c:pt>
                <c:pt idx="61">
                  <c:v>14.090908125885738</c:v>
                </c:pt>
                <c:pt idx="62">
                  <c:v>13.911835431505006</c:v>
                </c:pt>
                <c:pt idx="63">
                  <c:v>0</c:v>
                </c:pt>
                <c:pt idx="64">
                  <c:v>13.872015760127054</c:v>
                </c:pt>
                <c:pt idx="65">
                  <c:v>13.70023153297879</c:v>
                </c:pt>
                <c:pt idx="66">
                  <c:v>14.265041993273718</c:v>
                </c:pt>
                <c:pt idx="67">
                  <c:v>0</c:v>
                </c:pt>
                <c:pt idx="68">
                  <c:v>0</c:v>
                </c:pt>
                <c:pt idx="69">
                  <c:v>13.760052496972806</c:v>
                </c:pt>
                <c:pt idx="70">
                  <c:v>0</c:v>
                </c:pt>
                <c:pt idx="71">
                  <c:v>0</c:v>
                </c:pt>
                <c:pt idx="72">
                  <c:v>13.441029440486844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C-E656-4164-8FE5-ACD1239FF5B1}"/>
            </c:ext>
          </c:extLst>
        </c:ser>
        <c:ser>
          <c:idx val="109"/>
          <c:order val="109"/>
          <c:spPr>
            <a:solidFill>
              <a:schemeClr val="accent2"/>
            </a:solidFill>
            <a:ln/>
            <a:effectLst/>
            <a:sp3d/>
          </c:spPr>
          <c:val>
            <c:numRef>
              <c:f>'Cos1'!$DJ$144:$DJ$259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13.51796282598198</c:v>
                </c:pt>
                <c:pt idx="43">
                  <c:v>0</c:v>
                </c:pt>
                <c:pt idx="44">
                  <c:v>13.829033461047674</c:v>
                </c:pt>
                <c:pt idx="45">
                  <c:v>0</c:v>
                </c:pt>
                <c:pt idx="46">
                  <c:v>0</c:v>
                </c:pt>
                <c:pt idx="47">
                  <c:v>13.32471242033459</c:v>
                </c:pt>
                <c:pt idx="48">
                  <c:v>13.353558497199968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13.857289969681176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13.775817171024837</c:v>
                </c:pt>
                <c:pt idx="66">
                  <c:v>13.852115081805263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D-E656-4164-8FE5-ACD1239FF5B1}"/>
            </c:ext>
          </c:extLst>
        </c:ser>
        <c:ser>
          <c:idx val="110"/>
          <c:order val="110"/>
          <c:spPr>
            <a:solidFill>
              <a:schemeClr val="accent3"/>
            </a:solidFill>
            <a:ln/>
            <a:effectLst/>
            <a:sp3d/>
          </c:spPr>
          <c:val>
            <c:numRef>
              <c:f>'Cos1'!$DK$144:$DK$259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13.638132689630462</c:v>
                </c:pt>
                <c:pt idx="51">
                  <c:v>0</c:v>
                </c:pt>
                <c:pt idx="52">
                  <c:v>0</c:v>
                </c:pt>
                <c:pt idx="53">
                  <c:v>13.416493221593411</c:v>
                </c:pt>
                <c:pt idx="54">
                  <c:v>0</c:v>
                </c:pt>
                <c:pt idx="55">
                  <c:v>13.199627666785217</c:v>
                </c:pt>
                <c:pt idx="56">
                  <c:v>0</c:v>
                </c:pt>
                <c:pt idx="57">
                  <c:v>0</c:v>
                </c:pt>
                <c:pt idx="58">
                  <c:v>14.136306522078309</c:v>
                </c:pt>
                <c:pt idx="59">
                  <c:v>13.676544552468227</c:v>
                </c:pt>
                <c:pt idx="60">
                  <c:v>13.423951643256077</c:v>
                </c:pt>
                <c:pt idx="61">
                  <c:v>13.0424270473387</c:v>
                </c:pt>
                <c:pt idx="62">
                  <c:v>13.529291727622637</c:v>
                </c:pt>
                <c:pt idx="63">
                  <c:v>0</c:v>
                </c:pt>
                <c:pt idx="64">
                  <c:v>13.392803316007898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E-E656-4164-8FE5-ACD1239FF5B1}"/>
            </c:ext>
          </c:extLst>
        </c:ser>
        <c:ser>
          <c:idx val="111"/>
          <c:order val="111"/>
          <c:spPr>
            <a:solidFill>
              <a:schemeClr val="accent4"/>
            </a:solidFill>
            <a:ln/>
            <a:effectLst/>
            <a:sp3d/>
          </c:spPr>
          <c:val>
            <c:numRef>
              <c:f>'Cos1'!$DL$144:$DL$259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F-E656-4164-8FE5-ACD1239FF5B1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453416271"/>
        <c:axId val="541183055"/>
        <c:axId val="468240543"/>
      </c:surface3DChart>
      <c:catAx>
        <c:axId val="453416271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541183055"/>
        <c:crosses val="autoZero"/>
        <c:auto val="1"/>
        <c:lblAlgn val="ctr"/>
        <c:lblOffset val="100"/>
        <c:noMultiLvlLbl val="0"/>
      </c:catAx>
      <c:valAx>
        <c:axId val="541183055"/>
        <c:scaling>
          <c:orientation val="minMax"/>
          <c:max val="17"/>
          <c:min val="1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453416271"/>
        <c:crosses val="autoZero"/>
        <c:crossBetween val="midCat"/>
      </c:valAx>
      <c:serAx>
        <c:axId val="468240543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541183055"/>
        <c:crosses val="autoZero"/>
      </c:serAx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 rtl="0">
            <a:defRPr/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Cos^10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'Cos10'!$B$2:$B$301</c:f>
              <c:numCache>
                <c:formatCode>0.00E+00</c:formatCode>
                <c:ptCount val="300"/>
                <c:pt idx="0">
                  <c:v>6.017655E+19</c:v>
                </c:pt>
                <c:pt idx="1">
                  <c:v>6.18381E+19</c:v>
                </c:pt>
                <c:pt idx="2">
                  <c:v>6.158235E+19</c:v>
                </c:pt>
                <c:pt idx="3">
                  <c:v>5.97411E+19</c:v>
                </c:pt>
                <c:pt idx="4">
                  <c:v>5.657205E+19</c:v>
                </c:pt>
                <c:pt idx="5">
                  <c:v>5.28894E+19</c:v>
                </c:pt>
                <c:pt idx="6">
                  <c:v>4.874535E+19</c:v>
                </c:pt>
                <c:pt idx="7">
                  <c:v>4.46415E+19</c:v>
                </c:pt>
                <c:pt idx="8">
                  <c:v>4.08984E+19</c:v>
                </c:pt>
                <c:pt idx="9">
                  <c:v>3.693165E+19</c:v>
                </c:pt>
                <c:pt idx="10">
                  <c:v>3.302325E+19</c:v>
                </c:pt>
                <c:pt idx="11">
                  <c:v>2.95872E+19</c:v>
                </c:pt>
                <c:pt idx="12">
                  <c:v>2.63898E+19</c:v>
                </c:pt>
                <c:pt idx="13">
                  <c:v>2.37516E+19</c:v>
                </c:pt>
                <c:pt idx="14">
                  <c:v>2.12136E+19</c:v>
                </c:pt>
                <c:pt idx="15">
                  <c:v>1.90554E+19</c:v>
                </c:pt>
                <c:pt idx="16">
                  <c:v>1.72815E+19</c:v>
                </c:pt>
                <c:pt idx="17">
                  <c:v>1.5457199999999998E+19</c:v>
                </c:pt>
                <c:pt idx="18">
                  <c:v>1.3882965E+19</c:v>
                </c:pt>
                <c:pt idx="19">
                  <c:v>1.264629E+19</c:v>
                </c:pt>
                <c:pt idx="20">
                  <c:v>1.1440935E+19</c:v>
                </c:pt>
                <c:pt idx="21">
                  <c:v>1.033716E+19</c:v>
                </c:pt>
                <c:pt idx="22">
                  <c:v>9.535965E+18</c:v>
                </c:pt>
                <c:pt idx="23">
                  <c:v>8.696085000000001E+18</c:v>
                </c:pt>
                <c:pt idx="24">
                  <c:v>7.906184999999999E+18</c:v>
                </c:pt>
                <c:pt idx="25">
                  <c:v>7.24758E+18</c:v>
                </c:pt>
                <c:pt idx="26">
                  <c:v>6.63963E+18</c:v>
                </c:pt>
                <c:pt idx="27">
                  <c:v>6.21339E+18</c:v>
                </c:pt>
                <c:pt idx="28">
                  <c:v>5.7069E+18</c:v>
                </c:pt>
                <c:pt idx="29">
                  <c:v>5.28423E+18</c:v>
                </c:pt>
                <c:pt idx="30">
                  <c:v>5.017725E+18</c:v>
                </c:pt>
                <c:pt idx="31">
                  <c:v>4.5475950000000005E+18</c:v>
                </c:pt>
                <c:pt idx="32">
                  <c:v>4.2547950000000005E+18</c:v>
                </c:pt>
                <c:pt idx="33">
                  <c:v>4.029615E+18</c:v>
                </c:pt>
                <c:pt idx="34">
                  <c:v>3.7606500000000005E+18</c:v>
                </c:pt>
                <c:pt idx="35">
                  <c:v>3.529485E+18</c:v>
                </c:pt>
                <c:pt idx="36">
                  <c:v>3.29208E+18</c:v>
                </c:pt>
                <c:pt idx="37">
                  <c:v>3.147E+18</c:v>
                </c:pt>
                <c:pt idx="38">
                  <c:v>2.930265E+18</c:v>
                </c:pt>
                <c:pt idx="39">
                  <c:v>2.753025E+18</c:v>
                </c:pt>
                <c:pt idx="40">
                  <c:v>2.606805E+18</c:v>
                </c:pt>
                <c:pt idx="41">
                  <c:v>2.49216E+18</c:v>
                </c:pt>
                <c:pt idx="42">
                  <c:v>2.374335E+18</c:v>
                </c:pt>
                <c:pt idx="43">
                  <c:v>2.2604250000000003E+18</c:v>
                </c:pt>
                <c:pt idx="44">
                  <c:v>2.1657300000000003E+18</c:v>
                </c:pt>
                <c:pt idx="45">
                  <c:v>2.030175E+18</c:v>
                </c:pt>
                <c:pt idx="46">
                  <c:v>1.962795E+18</c:v>
                </c:pt>
                <c:pt idx="47">
                  <c:v>1.8761850000000003E+18</c:v>
                </c:pt>
                <c:pt idx="48">
                  <c:v>1.829175E+18</c:v>
                </c:pt>
                <c:pt idx="49">
                  <c:v>1.72515E+18</c:v>
                </c:pt>
                <c:pt idx="50">
                  <c:v>1.636155E+18</c:v>
                </c:pt>
                <c:pt idx="51">
                  <c:v>1.55925E+18</c:v>
                </c:pt>
                <c:pt idx="52">
                  <c:v>1.5539850000000003E+18</c:v>
                </c:pt>
                <c:pt idx="53">
                  <c:v>1.4704755E+18</c:v>
                </c:pt>
                <c:pt idx="54">
                  <c:v>1.528635E+18</c:v>
                </c:pt>
                <c:pt idx="55">
                  <c:v>1.351092E+18</c:v>
                </c:pt>
                <c:pt idx="56">
                  <c:v>1.3414995E+18</c:v>
                </c:pt>
                <c:pt idx="57">
                  <c:v>1.2582825E+18</c:v>
                </c:pt>
                <c:pt idx="58">
                  <c:v>1.210104E+18</c:v>
                </c:pt>
                <c:pt idx="59">
                  <c:v>1.1722545E+18</c:v>
                </c:pt>
                <c:pt idx="60">
                  <c:v>1.154817E+18</c:v>
                </c:pt>
                <c:pt idx="61">
                  <c:v>1.1089365000000001E+18</c:v>
                </c:pt>
                <c:pt idx="62">
                  <c:v>1.0404389999999999E+18</c:v>
                </c:pt>
                <c:pt idx="63">
                  <c:v>1.0040505000000001E+18</c:v>
                </c:pt>
                <c:pt idx="64">
                  <c:v>9.9185099999999987E+17</c:v>
                </c:pt>
                <c:pt idx="65">
                  <c:v>9.4916100000000013E+17</c:v>
                </c:pt>
                <c:pt idx="66">
                  <c:v>9.390075E+17</c:v>
                </c:pt>
                <c:pt idx="67">
                  <c:v>8.7138E+17</c:v>
                </c:pt>
                <c:pt idx="68">
                  <c:v>8.81052E+17</c:v>
                </c:pt>
                <c:pt idx="69">
                  <c:v>8.489535E+17</c:v>
                </c:pt>
                <c:pt idx="70">
                  <c:v>8.70057E+17</c:v>
                </c:pt>
                <c:pt idx="71">
                  <c:v>7.71987E+17</c:v>
                </c:pt>
                <c:pt idx="72">
                  <c:v>7.778355E+17</c:v>
                </c:pt>
                <c:pt idx="73">
                  <c:v>7.70463E+17</c:v>
                </c:pt>
                <c:pt idx="74">
                  <c:v>7.41861E+17</c:v>
                </c:pt>
                <c:pt idx="75">
                  <c:v>6.97638E+17</c:v>
                </c:pt>
                <c:pt idx="76">
                  <c:v>7.0614E+17</c:v>
                </c:pt>
                <c:pt idx="77">
                  <c:v>6.82077E+17</c:v>
                </c:pt>
                <c:pt idx="78">
                  <c:v>6.57372E+17</c:v>
                </c:pt>
                <c:pt idx="79">
                  <c:v>6.978315E+17</c:v>
                </c:pt>
                <c:pt idx="80">
                  <c:v>6.691695E+17</c:v>
                </c:pt>
                <c:pt idx="81">
                  <c:v>6.584865E+17</c:v>
                </c:pt>
                <c:pt idx="82">
                  <c:v>5.917245E+17</c:v>
                </c:pt>
                <c:pt idx="83">
                  <c:v>5.852415E+17</c:v>
                </c:pt>
                <c:pt idx="84">
                  <c:v>5.73663E+17</c:v>
                </c:pt>
                <c:pt idx="85">
                  <c:v>5.5070549999999994E+17</c:v>
                </c:pt>
                <c:pt idx="86">
                  <c:v>5.4677850000000006E+17</c:v>
                </c:pt>
                <c:pt idx="87">
                  <c:v>5.51862E+17</c:v>
                </c:pt>
                <c:pt idx="88">
                  <c:v>5.18835E+17</c:v>
                </c:pt>
                <c:pt idx="89">
                  <c:v>4.78572E+17</c:v>
                </c:pt>
                <c:pt idx="90">
                  <c:v>5.05686E+17</c:v>
                </c:pt>
                <c:pt idx="91">
                  <c:v>4.95954E+17</c:v>
                </c:pt>
                <c:pt idx="92">
                  <c:v>4.76133E+17</c:v>
                </c:pt>
                <c:pt idx="93">
                  <c:v>4.6854450000000006E+17</c:v>
                </c:pt>
                <c:pt idx="94">
                  <c:v>4.64805E+17</c:v>
                </c:pt>
                <c:pt idx="95">
                  <c:v>4.54923E+17</c:v>
                </c:pt>
                <c:pt idx="96">
                  <c:v>4.5040949999999994E+17</c:v>
                </c:pt>
                <c:pt idx="97">
                  <c:v>5.0505149999999994E+17</c:v>
                </c:pt>
                <c:pt idx="98">
                  <c:v>4.325355E+17</c:v>
                </c:pt>
                <c:pt idx="99">
                  <c:v>4.24254E+17</c:v>
                </c:pt>
                <c:pt idx="100">
                  <c:v>3.53211E+17</c:v>
                </c:pt>
                <c:pt idx="101">
                  <c:v>2.53365E+17</c:v>
                </c:pt>
                <c:pt idx="102">
                  <c:v>2.016045E+17</c:v>
                </c:pt>
                <c:pt idx="103">
                  <c:v>1.602645E+17</c:v>
                </c:pt>
                <c:pt idx="104">
                  <c:v>1.305504E+17</c:v>
                </c:pt>
                <c:pt idx="105">
                  <c:v>1.121658E+17</c:v>
                </c:pt>
                <c:pt idx="106">
                  <c:v>9.65007E+16</c:v>
                </c:pt>
                <c:pt idx="107">
                  <c:v>7.82847E+16</c:v>
                </c:pt>
                <c:pt idx="108">
                  <c:v>6.95775E+16</c:v>
                </c:pt>
                <c:pt idx="109">
                  <c:v>6.258855E+16</c:v>
                </c:pt>
                <c:pt idx="110">
                  <c:v>5.65359E+16</c:v>
                </c:pt>
                <c:pt idx="111">
                  <c:v>5.105265E+16</c:v>
                </c:pt>
                <c:pt idx="112">
                  <c:v>4.73982E+16</c:v>
                </c:pt>
                <c:pt idx="113">
                  <c:v>4.73013E+16</c:v>
                </c:pt>
                <c:pt idx="114">
                  <c:v>4.49145E+16</c:v>
                </c:pt>
                <c:pt idx="115">
                  <c:v>3.881715E+16</c:v>
                </c:pt>
                <c:pt idx="116">
                  <c:v>3.464535E+16</c:v>
                </c:pt>
                <c:pt idx="117">
                  <c:v>3.47157E+16</c:v>
                </c:pt>
                <c:pt idx="118">
                  <c:v>3.166425E+16</c:v>
                </c:pt>
                <c:pt idx="119">
                  <c:v>3.246465E+16</c:v>
                </c:pt>
                <c:pt idx="120">
                  <c:v>2.884275E+16</c:v>
                </c:pt>
                <c:pt idx="121">
                  <c:v>2.73414E+16</c:v>
                </c:pt>
                <c:pt idx="122">
                  <c:v>2.780955E+16</c:v>
                </c:pt>
                <c:pt idx="123">
                  <c:v>2.272725E+16</c:v>
                </c:pt>
                <c:pt idx="124">
                  <c:v>2.579655E+16</c:v>
                </c:pt>
                <c:pt idx="125">
                  <c:v>2.512695E+16</c:v>
                </c:pt>
                <c:pt idx="126">
                  <c:v>2.01639E+16</c:v>
                </c:pt>
                <c:pt idx="127">
                  <c:v>2.10342E+16</c:v>
                </c:pt>
                <c:pt idx="128">
                  <c:v>2.038065E+16</c:v>
                </c:pt>
                <c:pt idx="129">
                  <c:v>2.186055E+16</c:v>
                </c:pt>
                <c:pt idx="130">
                  <c:v>1.998555E+16</c:v>
                </c:pt>
                <c:pt idx="131">
                  <c:v>1.799775E+16</c:v>
                </c:pt>
                <c:pt idx="132">
                  <c:v>1.92414E+16</c:v>
                </c:pt>
                <c:pt idx="133">
                  <c:v>1.77402E+16</c:v>
                </c:pt>
                <c:pt idx="134">
                  <c:v>2.05335E+16</c:v>
                </c:pt>
                <c:pt idx="135">
                  <c:v>1.87953E+16</c:v>
                </c:pt>
                <c:pt idx="136">
                  <c:v>1.685985E+16</c:v>
                </c:pt>
                <c:pt idx="137">
                  <c:v>1.72242E+16</c:v>
                </c:pt>
                <c:pt idx="138">
                  <c:v>1.471518E+16</c:v>
                </c:pt>
                <c:pt idx="139">
                  <c:v>1.552545E+16</c:v>
                </c:pt>
                <c:pt idx="140">
                  <c:v>1.59387E+16</c:v>
                </c:pt>
                <c:pt idx="141">
                  <c:v>1.655295E+16</c:v>
                </c:pt>
                <c:pt idx="142">
                  <c:v>1.78809E+16</c:v>
                </c:pt>
                <c:pt idx="143">
                  <c:v>1.53516E+16</c:v>
                </c:pt>
                <c:pt idx="144">
                  <c:v>1.4387865E+16</c:v>
                </c:pt>
                <c:pt idx="145">
                  <c:v>1.593465E+16</c:v>
                </c:pt>
                <c:pt idx="146">
                  <c:v>1.4690745E+16</c:v>
                </c:pt>
                <c:pt idx="147">
                  <c:v>1.50561E+16</c:v>
                </c:pt>
                <c:pt idx="148">
                  <c:v>1.56249E+16</c:v>
                </c:pt>
                <c:pt idx="149">
                  <c:v>1.4221845E+16</c:v>
                </c:pt>
                <c:pt idx="150">
                  <c:v>1.37088E+16</c:v>
                </c:pt>
                <c:pt idx="151">
                  <c:v>1.4440185E+16</c:v>
                </c:pt>
                <c:pt idx="152">
                  <c:v>1.354137E+16</c:v>
                </c:pt>
                <c:pt idx="153">
                  <c:v>1.68741E+16</c:v>
                </c:pt>
                <c:pt idx="154">
                  <c:v>1.374456E+16</c:v>
                </c:pt>
                <c:pt idx="155">
                  <c:v>1.2898305E+16</c:v>
                </c:pt>
                <c:pt idx="156">
                  <c:v>1.202421E+16</c:v>
                </c:pt>
                <c:pt idx="157">
                  <c:v>1.422579E+16</c:v>
                </c:pt>
                <c:pt idx="158">
                  <c:v>1.40418E+16</c:v>
                </c:pt>
                <c:pt idx="159">
                  <c:v>1.2603375E+16</c:v>
                </c:pt>
                <c:pt idx="160">
                  <c:v>1.3015605E+16</c:v>
                </c:pt>
                <c:pt idx="161">
                  <c:v>1.4265135E+16</c:v>
                </c:pt>
                <c:pt idx="162">
                  <c:v>1.227015E+16</c:v>
                </c:pt>
                <c:pt idx="163">
                  <c:v>1.2522615E+16</c:v>
                </c:pt>
                <c:pt idx="164">
                  <c:v>1.2734145E+16</c:v>
                </c:pt>
                <c:pt idx="165">
                  <c:v>1.223112E+16</c:v>
                </c:pt>
                <c:pt idx="166">
                  <c:v>1.201071E+16</c:v>
                </c:pt>
                <c:pt idx="167">
                  <c:v>1.3318545E+16</c:v>
                </c:pt>
                <c:pt idx="168">
                  <c:v>1.3105425E+16</c:v>
                </c:pt>
                <c:pt idx="169">
                  <c:v>1.275045E+16</c:v>
                </c:pt>
                <c:pt idx="170">
                  <c:v>1.262112E+16</c:v>
                </c:pt>
                <c:pt idx="171">
                  <c:v>1.14348E+16</c:v>
                </c:pt>
                <c:pt idx="172">
                  <c:v>1.211103E+16</c:v>
                </c:pt>
                <c:pt idx="173">
                  <c:v>1.2312915E+16</c:v>
                </c:pt>
                <c:pt idx="174">
                  <c:v>1.187853E+16</c:v>
                </c:pt>
                <c:pt idx="175">
                  <c:v>1.2177165E+16</c:v>
                </c:pt>
                <c:pt idx="176">
                  <c:v>1.1971005E+16</c:v>
                </c:pt>
                <c:pt idx="177">
                  <c:v>1.2127395E+16</c:v>
                </c:pt>
                <c:pt idx="178">
                  <c:v>1.1309385E+16</c:v>
                </c:pt>
                <c:pt idx="179">
                  <c:v>1.220802E+16</c:v>
                </c:pt>
                <c:pt idx="180">
                  <c:v>1.1364195E+16</c:v>
                </c:pt>
                <c:pt idx="181">
                  <c:v>1.141977E+16</c:v>
                </c:pt>
                <c:pt idx="182">
                  <c:v>1.2087375E+16</c:v>
                </c:pt>
                <c:pt idx="183">
                  <c:v>1.326609E+16</c:v>
                </c:pt>
                <c:pt idx="184">
                  <c:v>1.3175805E+16</c:v>
                </c:pt>
                <c:pt idx="185">
                  <c:v>1.341102E+16</c:v>
                </c:pt>
                <c:pt idx="186">
                  <c:v>1.256277E+16</c:v>
                </c:pt>
                <c:pt idx="187">
                  <c:v>1.1573595E+16</c:v>
                </c:pt>
                <c:pt idx="188">
                  <c:v>1.107033E+16</c:v>
                </c:pt>
                <c:pt idx="189">
                  <c:v>1.12821E+16</c:v>
                </c:pt>
                <c:pt idx="190">
                  <c:v>1.295526E+16</c:v>
                </c:pt>
                <c:pt idx="191">
                  <c:v>1.1645505E+16</c:v>
                </c:pt>
                <c:pt idx="192">
                  <c:v>1.2241935E+16</c:v>
                </c:pt>
                <c:pt idx="193">
                  <c:v>1.2352425E+16</c:v>
                </c:pt>
                <c:pt idx="194">
                  <c:v>1.20507E+16</c:v>
                </c:pt>
                <c:pt idx="195">
                  <c:v>1.135803E+16</c:v>
                </c:pt>
                <c:pt idx="196">
                  <c:v>1.0904565E+16</c:v>
                </c:pt>
                <c:pt idx="197">
                  <c:v>1.274766E+16</c:v>
                </c:pt>
                <c:pt idx="198">
                  <c:v>1.1229375E+16</c:v>
                </c:pt>
                <c:pt idx="199">
                  <c:v>1.138458E+16</c:v>
                </c:pt>
                <c:pt idx="200">
                  <c:v>2859855000000000</c:v>
                </c:pt>
                <c:pt idx="201">
                  <c:v>1337817000000000</c:v>
                </c:pt>
                <c:pt idx="202">
                  <c:v>891016500000000</c:v>
                </c:pt>
                <c:pt idx="203">
                  <c:v>918502500000000</c:v>
                </c:pt>
                <c:pt idx="204">
                  <c:v>504589500000000</c:v>
                </c:pt>
                <c:pt idx="205">
                  <c:v>487759500000000</c:v>
                </c:pt>
                <c:pt idx="206">
                  <c:v>968602500000000</c:v>
                </c:pt>
                <c:pt idx="207">
                  <c:v>434340000000000</c:v>
                </c:pt>
                <c:pt idx="208">
                  <c:v>630492000000000</c:v>
                </c:pt>
                <c:pt idx="209">
                  <c:v>388941000000000</c:v>
                </c:pt>
                <c:pt idx="210">
                  <c:v>735904500000000</c:v>
                </c:pt>
                <c:pt idx="211">
                  <c:v>441814500000000</c:v>
                </c:pt>
                <c:pt idx="212">
                  <c:v>311130000000000</c:v>
                </c:pt>
                <c:pt idx="213">
                  <c:v>682309500000000</c:v>
                </c:pt>
                <c:pt idx="214">
                  <c:v>567439500000000</c:v>
                </c:pt>
                <c:pt idx="215">
                  <c:v>639847500000000</c:v>
                </c:pt>
                <c:pt idx="216">
                  <c:v>813390000000000</c:v>
                </c:pt>
                <c:pt idx="217">
                  <c:v>357435000000000</c:v>
                </c:pt>
                <c:pt idx="218">
                  <c:v>364881000000000</c:v>
                </c:pt>
                <c:pt idx="219">
                  <c:v>403996500000000</c:v>
                </c:pt>
                <c:pt idx="220">
                  <c:v>388881000000000</c:v>
                </c:pt>
                <c:pt idx="221">
                  <c:v>245439000000000</c:v>
                </c:pt>
                <c:pt idx="222">
                  <c:v>146181300000000</c:v>
                </c:pt>
                <c:pt idx="223">
                  <c:v>347115000000000</c:v>
                </c:pt>
                <c:pt idx="224">
                  <c:v>665539500000000</c:v>
                </c:pt>
                <c:pt idx="225">
                  <c:v>431524500000000</c:v>
                </c:pt>
                <c:pt idx="226">
                  <c:v>348466500000000</c:v>
                </c:pt>
                <c:pt idx="227">
                  <c:v>345013500000000</c:v>
                </c:pt>
                <c:pt idx="228">
                  <c:v>312249000000000</c:v>
                </c:pt>
                <c:pt idx="229">
                  <c:v>152439000000000</c:v>
                </c:pt>
                <c:pt idx="230">
                  <c:v>158884500000000</c:v>
                </c:pt>
                <c:pt idx="231">
                  <c:v>182244000000000</c:v>
                </c:pt>
                <c:pt idx="232">
                  <c:v>109866000000000</c:v>
                </c:pt>
                <c:pt idx="233">
                  <c:v>165789000000000</c:v>
                </c:pt>
                <c:pt idx="234">
                  <c:v>38838900000000</c:v>
                </c:pt>
                <c:pt idx="235">
                  <c:v>231912000000000</c:v>
                </c:pt>
                <c:pt idx="236">
                  <c:v>218596500000000</c:v>
                </c:pt>
                <c:pt idx="237">
                  <c:v>349050000000000</c:v>
                </c:pt>
                <c:pt idx="238">
                  <c:v>83844900000000</c:v>
                </c:pt>
                <c:pt idx="239">
                  <c:v>266179500000000</c:v>
                </c:pt>
                <c:pt idx="240">
                  <c:v>159489000000000</c:v>
                </c:pt>
                <c:pt idx="241">
                  <c:v>101821500000000</c:v>
                </c:pt>
                <c:pt idx="242">
                  <c:v>253851000000000</c:v>
                </c:pt>
                <c:pt idx="243">
                  <c:v>216709500000000</c:v>
                </c:pt>
                <c:pt idx="244">
                  <c:v>376360500000000</c:v>
                </c:pt>
                <c:pt idx="245">
                  <c:v>89692650000000</c:v>
                </c:pt>
                <c:pt idx="246">
                  <c:v>106465350000000</c:v>
                </c:pt>
                <c:pt idx="247">
                  <c:v>321124500000000</c:v>
                </c:pt>
                <c:pt idx="248">
                  <c:v>80586900000000</c:v>
                </c:pt>
                <c:pt idx="249">
                  <c:v>54346950000000</c:v>
                </c:pt>
                <c:pt idx="250">
                  <c:v>169036500000000</c:v>
                </c:pt>
                <c:pt idx="251">
                  <c:v>125590200000000</c:v>
                </c:pt>
                <c:pt idx="252">
                  <c:v>85791900000000</c:v>
                </c:pt>
                <c:pt idx="253">
                  <c:v>16428750000000</c:v>
                </c:pt>
                <c:pt idx="254">
                  <c:v>125098350000000</c:v>
                </c:pt>
                <c:pt idx="255">
                  <c:v>258985500000000</c:v>
                </c:pt>
                <c:pt idx="256">
                  <c:v>17004600000000</c:v>
                </c:pt>
                <c:pt idx="257">
                  <c:v>99991950000000</c:v>
                </c:pt>
                <c:pt idx="258">
                  <c:v>17796600000000</c:v>
                </c:pt>
                <c:pt idx="259">
                  <c:v>50231250000000</c:v>
                </c:pt>
                <c:pt idx="260">
                  <c:v>35056800000000</c:v>
                </c:pt>
                <c:pt idx="261">
                  <c:v>220555500000000</c:v>
                </c:pt>
                <c:pt idx="262">
                  <c:v>246508500000000</c:v>
                </c:pt>
                <c:pt idx="263">
                  <c:v>237204000000000</c:v>
                </c:pt>
                <c:pt idx="264">
                  <c:v>88818600000000</c:v>
                </c:pt>
                <c:pt idx="265">
                  <c:v>56280450000000</c:v>
                </c:pt>
                <c:pt idx="266">
                  <c:v>35780850000000</c:v>
                </c:pt>
                <c:pt idx="267">
                  <c:v>129622950000000</c:v>
                </c:pt>
                <c:pt idx="268">
                  <c:v>132604050000000</c:v>
                </c:pt>
                <c:pt idx="269">
                  <c:v>58428750000000</c:v>
                </c:pt>
                <c:pt idx="270">
                  <c:v>51137550000000</c:v>
                </c:pt>
                <c:pt idx="271">
                  <c:v>47599800000000</c:v>
                </c:pt>
                <c:pt idx="272">
                  <c:v>13915455000000</c:v>
                </c:pt>
                <c:pt idx="273">
                  <c:v>43994550000000</c:v>
                </c:pt>
                <c:pt idx="274">
                  <c:v>16142250000000</c:v>
                </c:pt>
                <c:pt idx="275">
                  <c:v>152545500000000</c:v>
                </c:pt>
                <c:pt idx="276">
                  <c:v>82944150000000</c:v>
                </c:pt>
                <c:pt idx="277">
                  <c:v>38841150000000</c:v>
                </c:pt>
                <c:pt idx="278">
                  <c:v>13852830000000</c:v>
                </c:pt>
                <c:pt idx="279">
                  <c:v>60079800000000</c:v>
                </c:pt>
                <c:pt idx="280">
                  <c:v>49203300000000</c:v>
                </c:pt>
                <c:pt idx="281">
                  <c:v>14339010000000</c:v>
                </c:pt>
                <c:pt idx="282">
                  <c:v>11443890000000</c:v>
                </c:pt>
                <c:pt idx="283">
                  <c:v>13398510000000</c:v>
                </c:pt>
                <c:pt idx="284">
                  <c:v>119382000000000</c:v>
                </c:pt>
                <c:pt idx="285">
                  <c:v>59276250000000</c:v>
                </c:pt>
                <c:pt idx="286">
                  <c:v>271800000000000</c:v>
                </c:pt>
                <c:pt idx="287">
                  <c:v>11008635000000</c:v>
                </c:pt>
                <c:pt idx="288">
                  <c:v>12859455000000</c:v>
                </c:pt>
                <c:pt idx="289">
                  <c:v>72014700000000</c:v>
                </c:pt>
                <c:pt idx="290">
                  <c:v>64357500000000</c:v>
                </c:pt>
                <c:pt idx="291">
                  <c:v>12322380000000</c:v>
                </c:pt>
                <c:pt idx="292">
                  <c:v>105669600000000</c:v>
                </c:pt>
                <c:pt idx="293">
                  <c:v>10805205000000</c:v>
                </c:pt>
                <c:pt idx="294">
                  <c:v>54481200000000</c:v>
                </c:pt>
                <c:pt idx="295">
                  <c:v>50496750000000</c:v>
                </c:pt>
                <c:pt idx="296">
                  <c:v>60190800000000</c:v>
                </c:pt>
                <c:pt idx="297">
                  <c:v>9586920000000</c:v>
                </c:pt>
                <c:pt idx="298">
                  <c:v>10688760000000</c:v>
                </c:pt>
                <c:pt idx="299">
                  <c:v>11960505000000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3C9-481F-BD32-BF063C659660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'Cos10'!$C$2:$C$301</c:f>
              <c:numCache>
                <c:formatCode>0.00E+00</c:formatCode>
                <c:ptCount val="3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7976985000000000</c:v>
                </c:pt>
                <c:pt idx="105">
                  <c:v>1.04406E+16</c:v>
                </c:pt>
                <c:pt idx="106">
                  <c:v>1.050156E+16</c:v>
                </c:pt>
                <c:pt idx="107">
                  <c:v>1.0456995E+16</c:v>
                </c:pt>
                <c:pt idx="108">
                  <c:v>1.0483845E+16</c:v>
                </c:pt>
                <c:pt idx="109">
                  <c:v>1.048425E+16</c:v>
                </c:pt>
                <c:pt idx="110">
                  <c:v>1.049565E+16</c:v>
                </c:pt>
                <c:pt idx="111">
                  <c:v>1.0391565E+16</c:v>
                </c:pt>
                <c:pt idx="112">
                  <c:v>1.053894E+16</c:v>
                </c:pt>
                <c:pt idx="113">
                  <c:v>1.0327365E+16</c:v>
                </c:pt>
                <c:pt idx="114">
                  <c:v>1.0346055E+16</c:v>
                </c:pt>
                <c:pt idx="115">
                  <c:v>1.0266225E+16</c:v>
                </c:pt>
                <c:pt idx="116">
                  <c:v>1.057599E+16</c:v>
                </c:pt>
                <c:pt idx="117">
                  <c:v>1.040403E+16</c:v>
                </c:pt>
                <c:pt idx="118">
                  <c:v>1.0443645E+16</c:v>
                </c:pt>
                <c:pt idx="119">
                  <c:v>1.0586355E+16</c:v>
                </c:pt>
                <c:pt idx="120">
                  <c:v>1.029939E+16</c:v>
                </c:pt>
                <c:pt idx="121">
                  <c:v>1.043697E+16</c:v>
                </c:pt>
                <c:pt idx="122">
                  <c:v>1.0235205E+16</c:v>
                </c:pt>
                <c:pt idx="123">
                  <c:v>1.0357875E+16</c:v>
                </c:pt>
                <c:pt idx="124">
                  <c:v>1.048395E+16</c:v>
                </c:pt>
                <c:pt idx="125">
                  <c:v>1.027494E+16</c:v>
                </c:pt>
                <c:pt idx="126">
                  <c:v>1.0663095E+16</c:v>
                </c:pt>
                <c:pt idx="127">
                  <c:v>1.034892E+16</c:v>
                </c:pt>
                <c:pt idx="128">
                  <c:v>1.04826E+16</c:v>
                </c:pt>
                <c:pt idx="129">
                  <c:v>1.0212915E+16</c:v>
                </c:pt>
                <c:pt idx="130">
                  <c:v>1.055934E+16</c:v>
                </c:pt>
                <c:pt idx="131">
                  <c:v>1.045047E+16</c:v>
                </c:pt>
                <c:pt idx="132">
                  <c:v>1.0601895E+16</c:v>
                </c:pt>
                <c:pt idx="133">
                  <c:v>1.049691E+16</c:v>
                </c:pt>
                <c:pt idx="134">
                  <c:v>1.022538E+16</c:v>
                </c:pt>
                <c:pt idx="135">
                  <c:v>1.0756125E+16</c:v>
                </c:pt>
                <c:pt idx="136">
                  <c:v>1.0529385E+16</c:v>
                </c:pt>
                <c:pt idx="137">
                  <c:v>1.0540635E+16</c:v>
                </c:pt>
                <c:pt idx="138">
                  <c:v>1.071621E+16</c:v>
                </c:pt>
                <c:pt idx="139">
                  <c:v>1.0239795E+16</c:v>
                </c:pt>
                <c:pt idx="140">
                  <c:v>1.0316955E+16</c:v>
                </c:pt>
                <c:pt idx="141">
                  <c:v>1.045488E+16</c:v>
                </c:pt>
                <c:pt idx="142">
                  <c:v>1.032243E+16</c:v>
                </c:pt>
                <c:pt idx="143">
                  <c:v>1.0364655E+16</c:v>
                </c:pt>
                <c:pt idx="144">
                  <c:v>1.044537E+16</c:v>
                </c:pt>
                <c:pt idx="145">
                  <c:v>1.034775E+16</c:v>
                </c:pt>
                <c:pt idx="146">
                  <c:v>1.0451475E+16</c:v>
                </c:pt>
                <c:pt idx="147">
                  <c:v>1.0500765E+16</c:v>
                </c:pt>
                <c:pt idx="148">
                  <c:v>1.041441E+16</c:v>
                </c:pt>
                <c:pt idx="149">
                  <c:v>1.0376085E+16</c:v>
                </c:pt>
                <c:pt idx="150">
                  <c:v>1.0515105E+16</c:v>
                </c:pt>
                <c:pt idx="151">
                  <c:v>1.0411485E+16</c:v>
                </c:pt>
                <c:pt idx="152">
                  <c:v>1.0483425E+16</c:v>
                </c:pt>
                <c:pt idx="153">
                  <c:v>1.0609875E+16</c:v>
                </c:pt>
                <c:pt idx="154">
                  <c:v>1.044912E+16</c:v>
                </c:pt>
                <c:pt idx="155">
                  <c:v>1.0450785E+16</c:v>
                </c:pt>
                <c:pt idx="156">
                  <c:v>1.088991E+16</c:v>
                </c:pt>
                <c:pt idx="157">
                  <c:v>1.0478175E+16</c:v>
                </c:pt>
                <c:pt idx="158">
                  <c:v>1.0538415E+16</c:v>
                </c:pt>
                <c:pt idx="159">
                  <c:v>1.0645275E+16</c:v>
                </c:pt>
                <c:pt idx="160">
                  <c:v>1.0446945E+16</c:v>
                </c:pt>
                <c:pt idx="161">
                  <c:v>1.039986E+16</c:v>
                </c:pt>
                <c:pt idx="162">
                  <c:v>1.048926E+16</c:v>
                </c:pt>
                <c:pt idx="163">
                  <c:v>1.048347E+16</c:v>
                </c:pt>
                <c:pt idx="164">
                  <c:v>1.0470675E+16</c:v>
                </c:pt>
                <c:pt idx="165">
                  <c:v>1.0389465E+16</c:v>
                </c:pt>
                <c:pt idx="166">
                  <c:v>1.064469E+16</c:v>
                </c:pt>
                <c:pt idx="167">
                  <c:v>1.070745E+16</c:v>
                </c:pt>
                <c:pt idx="168">
                  <c:v>1.022547E+16</c:v>
                </c:pt>
                <c:pt idx="169">
                  <c:v>1.0245015E+16</c:v>
                </c:pt>
                <c:pt idx="170">
                  <c:v>1.0576335E+16</c:v>
                </c:pt>
                <c:pt idx="171">
                  <c:v>1.070775E+16</c:v>
                </c:pt>
                <c:pt idx="172">
                  <c:v>1.0735185E+16</c:v>
                </c:pt>
                <c:pt idx="173">
                  <c:v>1.0683045E+16</c:v>
                </c:pt>
                <c:pt idx="174">
                  <c:v>1.122147E+16</c:v>
                </c:pt>
                <c:pt idx="175">
                  <c:v>1.045848E+16</c:v>
                </c:pt>
                <c:pt idx="176">
                  <c:v>1.1064795E+16</c:v>
                </c:pt>
                <c:pt idx="177">
                  <c:v>1.0322295E+16</c:v>
                </c:pt>
                <c:pt idx="178">
                  <c:v>1.114308E+16</c:v>
                </c:pt>
                <c:pt idx="179">
                  <c:v>1.075485E+16</c:v>
                </c:pt>
                <c:pt idx="180">
                  <c:v>1.046085E+16</c:v>
                </c:pt>
                <c:pt idx="181">
                  <c:v>1.109928E+16</c:v>
                </c:pt>
                <c:pt idx="182">
                  <c:v>1.144074E+16</c:v>
                </c:pt>
                <c:pt idx="183">
                  <c:v>1.070052E+16</c:v>
                </c:pt>
                <c:pt idx="184">
                  <c:v>1.176309E+16</c:v>
                </c:pt>
                <c:pt idx="185">
                  <c:v>1.0927005E+16</c:v>
                </c:pt>
                <c:pt idx="186">
                  <c:v>1.0811445E+16</c:v>
                </c:pt>
                <c:pt idx="187">
                  <c:v>1.108956E+16</c:v>
                </c:pt>
                <c:pt idx="188">
                  <c:v>1.099026E+16</c:v>
                </c:pt>
                <c:pt idx="189">
                  <c:v>1.049691E+16</c:v>
                </c:pt>
                <c:pt idx="190">
                  <c:v>1.0477875E+16</c:v>
                </c:pt>
                <c:pt idx="191">
                  <c:v>1.0648815E+16</c:v>
                </c:pt>
                <c:pt idx="192">
                  <c:v>1.1262765E+16</c:v>
                </c:pt>
                <c:pt idx="193">
                  <c:v>1.063446E+16</c:v>
                </c:pt>
                <c:pt idx="194">
                  <c:v>1.0650885E+16</c:v>
                </c:pt>
                <c:pt idx="195">
                  <c:v>1.139202E+16</c:v>
                </c:pt>
                <c:pt idx="196">
                  <c:v>1.1112705E+16</c:v>
                </c:pt>
                <c:pt idx="197">
                  <c:v>1.0445895E+16</c:v>
                </c:pt>
                <c:pt idx="198">
                  <c:v>1.083603E+16</c:v>
                </c:pt>
                <c:pt idx="199">
                  <c:v>1.060047E+16</c:v>
                </c:pt>
                <c:pt idx="200">
                  <c:v>0</c:v>
                </c:pt>
                <c:pt idx="201">
                  <c:v>0</c:v>
                </c:pt>
                <c:pt idx="202">
                  <c:v>11102220000000</c:v>
                </c:pt>
                <c:pt idx="203">
                  <c:v>59364300000000</c:v>
                </c:pt>
                <c:pt idx="204">
                  <c:v>42495600000000</c:v>
                </c:pt>
                <c:pt idx="205">
                  <c:v>30474600000000</c:v>
                </c:pt>
                <c:pt idx="206">
                  <c:v>28750500000000</c:v>
                </c:pt>
                <c:pt idx="207">
                  <c:v>26891400000000</c:v>
                </c:pt>
                <c:pt idx="208">
                  <c:v>32561400000000</c:v>
                </c:pt>
                <c:pt idx="209">
                  <c:v>30237600000000</c:v>
                </c:pt>
                <c:pt idx="210">
                  <c:v>25417200000000</c:v>
                </c:pt>
                <c:pt idx="211">
                  <c:v>24337650000000</c:v>
                </c:pt>
                <c:pt idx="212">
                  <c:v>26105550000000</c:v>
                </c:pt>
                <c:pt idx="213">
                  <c:v>29921400000000</c:v>
                </c:pt>
                <c:pt idx="214">
                  <c:v>26162700000000</c:v>
                </c:pt>
                <c:pt idx="215">
                  <c:v>24771900000000</c:v>
                </c:pt>
                <c:pt idx="216">
                  <c:v>27241350000000</c:v>
                </c:pt>
                <c:pt idx="217">
                  <c:v>27207000000000</c:v>
                </c:pt>
                <c:pt idx="218">
                  <c:v>24756450000000</c:v>
                </c:pt>
                <c:pt idx="219">
                  <c:v>27250650000000</c:v>
                </c:pt>
                <c:pt idx="220">
                  <c:v>23473350000000</c:v>
                </c:pt>
                <c:pt idx="221">
                  <c:v>24899250000000</c:v>
                </c:pt>
                <c:pt idx="222">
                  <c:v>23436750000000</c:v>
                </c:pt>
                <c:pt idx="223">
                  <c:v>25079850000000</c:v>
                </c:pt>
                <c:pt idx="224">
                  <c:v>22737900000000</c:v>
                </c:pt>
                <c:pt idx="225">
                  <c:v>28434600000000</c:v>
                </c:pt>
                <c:pt idx="226">
                  <c:v>25794450000000</c:v>
                </c:pt>
                <c:pt idx="227">
                  <c:v>22083600000000</c:v>
                </c:pt>
                <c:pt idx="228">
                  <c:v>22199250000000</c:v>
                </c:pt>
                <c:pt idx="229">
                  <c:v>20254350000000</c:v>
                </c:pt>
                <c:pt idx="230">
                  <c:v>23722200000000</c:v>
                </c:pt>
                <c:pt idx="231">
                  <c:v>20914800000000</c:v>
                </c:pt>
                <c:pt idx="232">
                  <c:v>21079650000000</c:v>
                </c:pt>
                <c:pt idx="233">
                  <c:v>21808500000000</c:v>
                </c:pt>
                <c:pt idx="234">
                  <c:v>24288300000000</c:v>
                </c:pt>
                <c:pt idx="235">
                  <c:v>23360400000000</c:v>
                </c:pt>
                <c:pt idx="236">
                  <c:v>20245350000000</c:v>
                </c:pt>
                <c:pt idx="237">
                  <c:v>24227850000000</c:v>
                </c:pt>
                <c:pt idx="238">
                  <c:v>22950000000000</c:v>
                </c:pt>
                <c:pt idx="239">
                  <c:v>18950100000000</c:v>
                </c:pt>
                <c:pt idx="240">
                  <c:v>20146650000000</c:v>
                </c:pt>
                <c:pt idx="241">
                  <c:v>19757700000000</c:v>
                </c:pt>
                <c:pt idx="242">
                  <c:v>19465800000000</c:v>
                </c:pt>
                <c:pt idx="243">
                  <c:v>20135700000000</c:v>
                </c:pt>
                <c:pt idx="244">
                  <c:v>18746700000000</c:v>
                </c:pt>
                <c:pt idx="245">
                  <c:v>17572500000000</c:v>
                </c:pt>
                <c:pt idx="246">
                  <c:v>19368750000000</c:v>
                </c:pt>
                <c:pt idx="247">
                  <c:v>18143100000000</c:v>
                </c:pt>
                <c:pt idx="248">
                  <c:v>19172700000000</c:v>
                </c:pt>
                <c:pt idx="249">
                  <c:v>19789650000000</c:v>
                </c:pt>
                <c:pt idx="250">
                  <c:v>20521050000000</c:v>
                </c:pt>
                <c:pt idx="251">
                  <c:v>19194000000000</c:v>
                </c:pt>
                <c:pt idx="252">
                  <c:v>19511100000000</c:v>
                </c:pt>
                <c:pt idx="253">
                  <c:v>19063350000000</c:v>
                </c:pt>
                <c:pt idx="254">
                  <c:v>17879850000000</c:v>
                </c:pt>
                <c:pt idx="255">
                  <c:v>18698700000000</c:v>
                </c:pt>
                <c:pt idx="256">
                  <c:v>19182000000000</c:v>
                </c:pt>
                <c:pt idx="257">
                  <c:v>16245150000000</c:v>
                </c:pt>
                <c:pt idx="258">
                  <c:v>16895700000000</c:v>
                </c:pt>
                <c:pt idx="259">
                  <c:v>19378350000000</c:v>
                </c:pt>
                <c:pt idx="260">
                  <c:v>15519900000000</c:v>
                </c:pt>
                <c:pt idx="261">
                  <c:v>16202400000000</c:v>
                </c:pt>
                <c:pt idx="262">
                  <c:v>16966950000000</c:v>
                </c:pt>
                <c:pt idx="263">
                  <c:v>15938400000000</c:v>
                </c:pt>
                <c:pt idx="264">
                  <c:v>16173900000000</c:v>
                </c:pt>
                <c:pt idx="265">
                  <c:v>15190050000000</c:v>
                </c:pt>
                <c:pt idx="266">
                  <c:v>15672450000000</c:v>
                </c:pt>
                <c:pt idx="267">
                  <c:v>14104245000000</c:v>
                </c:pt>
                <c:pt idx="268">
                  <c:v>14297970000000</c:v>
                </c:pt>
                <c:pt idx="269">
                  <c:v>16524450000000</c:v>
                </c:pt>
                <c:pt idx="270">
                  <c:v>12029175000000</c:v>
                </c:pt>
                <c:pt idx="271">
                  <c:v>10765125000000</c:v>
                </c:pt>
                <c:pt idx="272">
                  <c:v>12619860000000</c:v>
                </c:pt>
                <c:pt idx="273">
                  <c:v>14664375000000</c:v>
                </c:pt>
                <c:pt idx="274">
                  <c:v>14619600000000</c:v>
                </c:pt>
                <c:pt idx="275">
                  <c:v>13719060000000</c:v>
                </c:pt>
                <c:pt idx="276">
                  <c:v>12212010000000</c:v>
                </c:pt>
                <c:pt idx="277">
                  <c:v>11791800000000</c:v>
                </c:pt>
                <c:pt idx="278">
                  <c:v>11258820000000</c:v>
                </c:pt>
                <c:pt idx="279">
                  <c:v>11939955000000</c:v>
                </c:pt>
                <c:pt idx="280">
                  <c:v>13900860000000</c:v>
                </c:pt>
                <c:pt idx="281">
                  <c:v>11645640000000</c:v>
                </c:pt>
                <c:pt idx="282">
                  <c:v>10946910000000</c:v>
                </c:pt>
                <c:pt idx="283">
                  <c:v>12009870000000</c:v>
                </c:pt>
                <c:pt idx="284">
                  <c:v>10194360000000</c:v>
                </c:pt>
                <c:pt idx="285">
                  <c:v>11385900000000</c:v>
                </c:pt>
                <c:pt idx="286">
                  <c:v>11583705000000</c:v>
                </c:pt>
                <c:pt idx="287">
                  <c:v>11943750000000</c:v>
                </c:pt>
                <c:pt idx="288">
                  <c:v>11065800000000</c:v>
                </c:pt>
                <c:pt idx="289">
                  <c:v>12558180000000</c:v>
                </c:pt>
                <c:pt idx="290">
                  <c:v>11466945000000</c:v>
                </c:pt>
                <c:pt idx="291">
                  <c:v>10875795000000</c:v>
                </c:pt>
                <c:pt idx="292">
                  <c:v>11453070000000</c:v>
                </c:pt>
                <c:pt idx="293">
                  <c:v>11686290000000</c:v>
                </c:pt>
                <c:pt idx="294">
                  <c:v>16801200000000</c:v>
                </c:pt>
                <c:pt idx="295">
                  <c:v>11740185000000</c:v>
                </c:pt>
                <c:pt idx="296">
                  <c:v>10684995000000</c:v>
                </c:pt>
                <c:pt idx="297">
                  <c:v>11533530000000</c:v>
                </c:pt>
                <c:pt idx="298">
                  <c:v>8564010000000</c:v>
                </c:pt>
                <c:pt idx="299">
                  <c:v>9097935000000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C9-481F-BD32-BF063C6596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898319"/>
        <c:axId val="1895727151"/>
      </c:lineChart>
      <c:catAx>
        <c:axId val="16898319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5727151"/>
        <c:crosses val="autoZero"/>
        <c:auto val="1"/>
        <c:lblAlgn val="ctr"/>
        <c:lblOffset val="100"/>
        <c:noMultiLvlLbl val="0"/>
      </c:catAx>
      <c:valAx>
        <c:axId val="1895727151"/>
        <c:scaling>
          <c:logBase val="10"/>
          <c:orientation val="minMax"/>
          <c:min val="1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983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SNR=22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spPr>
            <a:solidFill>
              <a:schemeClr val="accent1"/>
            </a:solidFill>
            <a:ln/>
            <a:effectLst/>
            <a:sp3d/>
          </c:spPr>
          <c:val>
            <c:numRef>
              <c:f>'Cos10'!$E$142:$E$257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13.054286636593877</c:v>
                </c:pt>
                <c:pt idx="49">
                  <c:v>14.075774997355714</c:v>
                </c:pt>
                <c:pt idx="50">
                  <c:v>14.192552121745964</c:v>
                </c:pt>
                <c:pt idx="51">
                  <c:v>14.091385014252959</c:v>
                </c:pt>
                <c:pt idx="52">
                  <c:v>13.378625891125322</c:v>
                </c:pt>
                <c:pt idx="53">
                  <c:v>13.107517090445377</c:v>
                </c:pt>
                <c:pt idx="54">
                  <c:v>0</c:v>
                </c:pt>
                <c:pt idx="55">
                  <c:v>13.924516532162086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13.127576917926435</c:v>
                </c:pt>
                <c:pt idx="62">
                  <c:v>13.781514830939694</c:v>
                </c:pt>
                <c:pt idx="63">
                  <c:v>0</c:v>
                </c:pt>
                <c:pt idx="64">
                  <c:v>0</c:v>
                </c:pt>
                <c:pt idx="65">
                  <c:v>13.896946530137122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97-43AF-81AD-F9A82B522ABC}"/>
            </c:ext>
          </c:extLst>
        </c:ser>
        <c:ser>
          <c:idx val="1"/>
          <c:order val="1"/>
          <c:spPr>
            <a:solidFill>
              <a:schemeClr val="accent2"/>
            </a:solidFill>
            <a:ln/>
            <a:effectLst/>
            <a:sp3d/>
          </c:spPr>
          <c:val>
            <c:numRef>
              <c:f>'Cos10'!$F$142:$F$257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14.322399179474298</c:v>
                </c:pt>
                <c:pt idx="43">
                  <c:v>0</c:v>
                </c:pt>
                <c:pt idx="44">
                  <c:v>0</c:v>
                </c:pt>
                <c:pt idx="45">
                  <c:v>13.555191821243193</c:v>
                </c:pt>
                <c:pt idx="46">
                  <c:v>13.03584602101577</c:v>
                </c:pt>
                <c:pt idx="47">
                  <c:v>13.353748940537342</c:v>
                </c:pt>
                <c:pt idx="48">
                  <c:v>13.938346573277865</c:v>
                </c:pt>
                <c:pt idx="49">
                  <c:v>0</c:v>
                </c:pt>
                <c:pt idx="50">
                  <c:v>13.318702821892483</c:v>
                </c:pt>
                <c:pt idx="51">
                  <c:v>0</c:v>
                </c:pt>
                <c:pt idx="52">
                  <c:v>13.33915419074782</c:v>
                </c:pt>
                <c:pt idx="53">
                  <c:v>0</c:v>
                </c:pt>
                <c:pt idx="54">
                  <c:v>0</c:v>
                </c:pt>
                <c:pt idx="55">
                  <c:v>13.041426835154331</c:v>
                </c:pt>
                <c:pt idx="56">
                  <c:v>13.370069686808073</c:v>
                </c:pt>
                <c:pt idx="57">
                  <c:v>13.063999304336964</c:v>
                </c:pt>
                <c:pt idx="58">
                  <c:v>13.6068336987175</c:v>
                </c:pt>
                <c:pt idx="59">
                  <c:v>0</c:v>
                </c:pt>
                <c:pt idx="60">
                  <c:v>13.212116992505777</c:v>
                </c:pt>
                <c:pt idx="61">
                  <c:v>13.354699906559436</c:v>
                </c:pt>
                <c:pt idx="62">
                  <c:v>0</c:v>
                </c:pt>
                <c:pt idx="63">
                  <c:v>13.864313467714689</c:v>
                </c:pt>
                <c:pt idx="64">
                  <c:v>0</c:v>
                </c:pt>
                <c:pt idx="65">
                  <c:v>0</c:v>
                </c:pt>
                <c:pt idx="66">
                  <c:v>13.191727600463317</c:v>
                </c:pt>
                <c:pt idx="67">
                  <c:v>0</c:v>
                </c:pt>
                <c:pt idx="68">
                  <c:v>0</c:v>
                </c:pt>
                <c:pt idx="69">
                  <c:v>14.42454272207485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097-43AF-81AD-F9A82B522ABC}"/>
            </c:ext>
          </c:extLst>
        </c:ser>
        <c:ser>
          <c:idx val="2"/>
          <c:order val="2"/>
          <c:spPr>
            <a:solidFill>
              <a:schemeClr val="accent3"/>
            </a:solidFill>
            <a:ln/>
            <a:effectLst/>
            <a:sp3d/>
          </c:spPr>
          <c:val>
            <c:numRef>
              <c:f>'Cos10'!$G$142:$G$257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13.560998166789192</c:v>
                </c:pt>
                <c:pt idx="40">
                  <c:v>0</c:v>
                </c:pt>
                <c:pt idx="41">
                  <c:v>0</c:v>
                </c:pt>
                <c:pt idx="42">
                  <c:v>13.729658761709667</c:v>
                </c:pt>
                <c:pt idx="43">
                  <c:v>0</c:v>
                </c:pt>
                <c:pt idx="44">
                  <c:v>0</c:v>
                </c:pt>
                <c:pt idx="45">
                  <c:v>13.215513310478682</c:v>
                </c:pt>
                <c:pt idx="46">
                  <c:v>13.351295652457434</c:v>
                </c:pt>
                <c:pt idx="47">
                  <c:v>0</c:v>
                </c:pt>
                <c:pt idx="48">
                  <c:v>13.981577844390943</c:v>
                </c:pt>
                <c:pt idx="49">
                  <c:v>0</c:v>
                </c:pt>
                <c:pt idx="50">
                  <c:v>13.414553884254941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13.669704039105568</c:v>
                </c:pt>
                <c:pt idx="58">
                  <c:v>0</c:v>
                </c:pt>
                <c:pt idx="59">
                  <c:v>0</c:v>
                </c:pt>
                <c:pt idx="60">
                  <c:v>13.672234592968611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13.005535270274697</c:v>
                </c:pt>
                <c:pt idx="66">
                  <c:v>13.452520892075764</c:v>
                </c:pt>
                <c:pt idx="67">
                  <c:v>13.388204254318222</c:v>
                </c:pt>
                <c:pt idx="68">
                  <c:v>14.740294381444999</c:v>
                </c:pt>
                <c:pt idx="69">
                  <c:v>13.798592298308636</c:v>
                </c:pt>
                <c:pt idx="70">
                  <c:v>13.345798014234495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097-43AF-81AD-F9A82B522ABC}"/>
            </c:ext>
          </c:extLst>
        </c:ser>
        <c:ser>
          <c:idx val="3"/>
          <c:order val="3"/>
          <c:spPr>
            <a:solidFill>
              <a:schemeClr val="accent4"/>
            </a:solidFill>
            <a:ln/>
            <a:effectLst/>
            <a:sp3d/>
          </c:spPr>
          <c:val>
            <c:numRef>
              <c:f>'Cos10'!$H$142:$H$257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13.911663812885084</c:v>
                </c:pt>
                <c:pt idx="35">
                  <c:v>0</c:v>
                </c:pt>
                <c:pt idx="36">
                  <c:v>13.236021797810409</c:v>
                </c:pt>
                <c:pt idx="37">
                  <c:v>13.379776729937589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13.54863321801915</c:v>
                </c:pt>
                <c:pt idx="42">
                  <c:v>0</c:v>
                </c:pt>
                <c:pt idx="43">
                  <c:v>13.250944254936929</c:v>
                </c:pt>
                <c:pt idx="44">
                  <c:v>13.080583379973076</c:v>
                </c:pt>
                <c:pt idx="45">
                  <c:v>0</c:v>
                </c:pt>
                <c:pt idx="46">
                  <c:v>13.475435094552971</c:v>
                </c:pt>
                <c:pt idx="47">
                  <c:v>0</c:v>
                </c:pt>
                <c:pt idx="48">
                  <c:v>13.596814188598691</c:v>
                </c:pt>
                <c:pt idx="49">
                  <c:v>13.283464058605565</c:v>
                </c:pt>
                <c:pt idx="50">
                  <c:v>0</c:v>
                </c:pt>
                <c:pt idx="51">
                  <c:v>0</c:v>
                </c:pt>
                <c:pt idx="52">
                  <c:v>13.241898703949504</c:v>
                </c:pt>
                <c:pt idx="53">
                  <c:v>13.423059824945373</c:v>
                </c:pt>
                <c:pt idx="54">
                  <c:v>0</c:v>
                </c:pt>
                <c:pt idx="55">
                  <c:v>0</c:v>
                </c:pt>
                <c:pt idx="56">
                  <c:v>13.349903742311522</c:v>
                </c:pt>
                <c:pt idx="57">
                  <c:v>0</c:v>
                </c:pt>
                <c:pt idx="58">
                  <c:v>13.103198707097347</c:v>
                </c:pt>
                <c:pt idx="59">
                  <c:v>0</c:v>
                </c:pt>
                <c:pt idx="60">
                  <c:v>13.543417356260655</c:v>
                </c:pt>
                <c:pt idx="61">
                  <c:v>0</c:v>
                </c:pt>
                <c:pt idx="62">
                  <c:v>13.386955314564712</c:v>
                </c:pt>
                <c:pt idx="63">
                  <c:v>14.13228467035357</c:v>
                </c:pt>
                <c:pt idx="64">
                  <c:v>13.404324746807285</c:v>
                </c:pt>
                <c:pt idx="65">
                  <c:v>0</c:v>
                </c:pt>
                <c:pt idx="66">
                  <c:v>0</c:v>
                </c:pt>
                <c:pt idx="67">
                  <c:v>13.393148595591118</c:v>
                </c:pt>
                <c:pt idx="68">
                  <c:v>0</c:v>
                </c:pt>
                <c:pt idx="69">
                  <c:v>13.245478120288112</c:v>
                </c:pt>
                <c:pt idx="70">
                  <c:v>0</c:v>
                </c:pt>
                <c:pt idx="71">
                  <c:v>13.568008596152882</c:v>
                </c:pt>
                <c:pt idx="72">
                  <c:v>0</c:v>
                </c:pt>
                <c:pt idx="73">
                  <c:v>0</c:v>
                </c:pt>
                <c:pt idx="74">
                  <c:v>13.778079585881645</c:v>
                </c:pt>
                <c:pt idx="75">
                  <c:v>14.309955766203041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097-43AF-81AD-F9A82B522ABC}"/>
            </c:ext>
          </c:extLst>
        </c:ser>
        <c:ser>
          <c:idx val="4"/>
          <c:order val="4"/>
          <c:spPr>
            <a:solidFill>
              <a:schemeClr val="accent5"/>
            </a:solidFill>
            <a:ln/>
            <a:effectLst/>
            <a:sp3d/>
          </c:spPr>
          <c:val>
            <c:numRef>
              <c:f>'Cos10'!$I$142:$I$257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14.000865771102527</c:v>
                </c:pt>
                <c:pt idx="33">
                  <c:v>0</c:v>
                </c:pt>
                <c:pt idx="34">
                  <c:v>0</c:v>
                </c:pt>
                <c:pt idx="35">
                  <c:v>13.54547968639252</c:v>
                </c:pt>
                <c:pt idx="36">
                  <c:v>13.137283042063929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13.062685751291125</c:v>
                </c:pt>
                <c:pt idx="41">
                  <c:v>13.931293580698185</c:v>
                </c:pt>
                <c:pt idx="42">
                  <c:v>0</c:v>
                </c:pt>
                <c:pt idx="43">
                  <c:v>13.859263521838715</c:v>
                </c:pt>
                <c:pt idx="44">
                  <c:v>14.128104953890626</c:v>
                </c:pt>
                <c:pt idx="45">
                  <c:v>0</c:v>
                </c:pt>
                <c:pt idx="46">
                  <c:v>0</c:v>
                </c:pt>
                <c:pt idx="47">
                  <c:v>13.634916380796746</c:v>
                </c:pt>
                <c:pt idx="48">
                  <c:v>13.722168534008009</c:v>
                </c:pt>
                <c:pt idx="49">
                  <c:v>0</c:v>
                </c:pt>
                <c:pt idx="50">
                  <c:v>0</c:v>
                </c:pt>
                <c:pt idx="51">
                  <c:v>13.71505060982579</c:v>
                </c:pt>
                <c:pt idx="52">
                  <c:v>0</c:v>
                </c:pt>
                <c:pt idx="53">
                  <c:v>14.070391256978748</c:v>
                </c:pt>
                <c:pt idx="54">
                  <c:v>0</c:v>
                </c:pt>
                <c:pt idx="55">
                  <c:v>13.113562008004825</c:v>
                </c:pt>
                <c:pt idx="56">
                  <c:v>0</c:v>
                </c:pt>
                <c:pt idx="57">
                  <c:v>0</c:v>
                </c:pt>
                <c:pt idx="58">
                  <c:v>13.802139945446807</c:v>
                </c:pt>
                <c:pt idx="59">
                  <c:v>0</c:v>
                </c:pt>
                <c:pt idx="60">
                  <c:v>12.937066061009102</c:v>
                </c:pt>
                <c:pt idx="61">
                  <c:v>13.865490697765715</c:v>
                </c:pt>
                <c:pt idx="62">
                  <c:v>0</c:v>
                </c:pt>
                <c:pt idx="63">
                  <c:v>13.35248352461528</c:v>
                </c:pt>
                <c:pt idx="64">
                  <c:v>13.459521399799112</c:v>
                </c:pt>
                <c:pt idx="65">
                  <c:v>13.924034926683291</c:v>
                </c:pt>
                <c:pt idx="66">
                  <c:v>13.264078421259292</c:v>
                </c:pt>
                <c:pt idx="67">
                  <c:v>0</c:v>
                </c:pt>
                <c:pt idx="68">
                  <c:v>0</c:v>
                </c:pt>
                <c:pt idx="69">
                  <c:v>13.266285803682669</c:v>
                </c:pt>
                <c:pt idx="70">
                  <c:v>0</c:v>
                </c:pt>
                <c:pt idx="71">
                  <c:v>13.224517524064003</c:v>
                </c:pt>
                <c:pt idx="72">
                  <c:v>13.207487603292181</c:v>
                </c:pt>
                <c:pt idx="73">
                  <c:v>13.803387459060779</c:v>
                </c:pt>
                <c:pt idx="74">
                  <c:v>13.256371326537234</c:v>
                </c:pt>
                <c:pt idx="75">
                  <c:v>13.331524470427711</c:v>
                </c:pt>
                <c:pt idx="76">
                  <c:v>13.29167514649739</c:v>
                </c:pt>
                <c:pt idx="77">
                  <c:v>14.1995741835097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097-43AF-81AD-F9A82B522ABC}"/>
            </c:ext>
          </c:extLst>
        </c:ser>
        <c:ser>
          <c:idx val="5"/>
          <c:order val="5"/>
          <c:spPr>
            <a:solidFill>
              <a:schemeClr val="accent6"/>
            </a:solidFill>
            <a:ln/>
            <a:effectLst/>
            <a:sp3d/>
          </c:spPr>
          <c:val>
            <c:numRef>
              <c:f>'Cos10'!$J$142:$J$257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13.249728973404967</c:v>
                </c:pt>
                <c:pt idx="34">
                  <c:v>0</c:v>
                </c:pt>
                <c:pt idx="35">
                  <c:v>13.016908461683215</c:v>
                </c:pt>
                <c:pt idx="36">
                  <c:v>0</c:v>
                </c:pt>
                <c:pt idx="37">
                  <c:v>13.32052223483246</c:v>
                </c:pt>
                <c:pt idx="38">
                  <c:v>0</c:v>
                </c:pt>
                <c:pt idx="39">
                  <c:v>13.337983093761043</c:v>
                </c:pt>
                <c:pt idx="40">
                  <c:v>0</c:v>
                </c:pt>
                <c:pt idx="41">
                  <c:v>0</c:v>
                </c:pt>
                <c:pt idx="42">
                  <c:v>13.879793517525689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14.11074522047749</c:v>
                </c:pt>
                <c:pt idx="48">
                  <c:v>0</c:v>
                </c:pt>
                <c:pt idx="49">
                  <c:v>13.918442406283759</c:v>
                </c:pt>
                <c:pt idx="50">
                  <c:v>13.247991668280493</c:v>
                </c:pt>
                <c:pt idx="51">
                  <c:v>13.875370371033549</c:v>
                </c:pt>
                <c:pt idx="52">
                  <c:v>13.305829475103694</c:v>
                </c:pt>
                <c:pt idx="53">
                  <c:v>13.250940599551779</c:v>
                </c:pt>
                <c:pt idx="54">
                  <c:v>13.273938336479018</c:v>
                </c:pt>
                <c:pt idx="55">
                  <c:v>13.578650095841081</c:v>
                </c:pt>
                <c:pt idx="56">
                  <c:v>13.453202869650614</c:v>
                </c:pt>
                <c:pt idx="57">
                  <c:v>13.79150468346293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13.500702912384602</c:v>
                </c:pt>
                <c:pt idx="64">
                  <c:v>13.595790979070719</c:v>
                </c:pt>
                <c:pt idx="65">
                  <c:v>0</c:v>
                </c:pt>
                <c:pt idx="66">
                  <c:v>13.443187859753296</c:v>
                </c:pt>
                <c:pt idx="67">
                  <c:v>13.29437252308168</c:v>
                </c:pt>
                <c:pt idx="68">
                  <c:v>13.160947431553277</c:v>
                </c:pt>
                <c:pt idx="69">
                  <c:v>13.575854944576857</c:v>
                </c:pt>
                <c:pt idx="70">
                  <c:v>13.963489383398107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13.559727127417561</c:v>
                </c:pt>
                <c:pt idx="76">
                  <c:v>0</c:v>
                </c:pt>
                <c:pt idx="77">
                  <c:v>0</c:v>
                </c:pt>
                <c:pt idx="78">
                  <c:v>13.207350219476515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097-43AF-81AD-F9A82B522ABC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'Cos10'!$K$142:$K$257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13.559315798186526</c:v>
                </c:pt>
                <c:pt idx="31">
                  <c:v>0</c:v>
                </c:pt>
                <c:pt idx="32">
                  <c:v>13.611693575338013</c:v>
                </c:pt>
                <c:pt idx="33">
                  <c:v>0</c:v>
                </c:pt>
                <c:pt idx="34">
                  <c:v>13.181739287601701</c:v>
                </c:pt>
                <c:pt idx="35">
                  <c:v>13.814696312433323</c:v>
                </c:pt>
                <c:pt idx="36">
                  <c:v>0</c:v>
                </c:pt>
                <c:pt idx="37">
                  <c:v>0</c:v>
                </c:pt>
                <c:pt idx="38">
                  <c:v>13.471328389787216</c:v>
                </c:pt>
                <c:pt idx="39">
                  <c:v>13.553102293591511</c:v>
                </c:pt>
                <c:pt idx="40">
                  <c:v>0</c:v>
                </c:pt>
                <c:pt idx="41">
                  <c:v>13.985991542458711</c:v>
                </c:pt>
                <c:pt idx="42">
                  <c:v>0</c:v>
                </c:pt>
                <c:pt idx="43">
                  <c:v>13.131928557907846</c:v>
                </c:pt>
                <c:pt idx="44">
                  <c:v>13.933878128813264</c:v>
                </c:pt>
                <c:pt idx="45">
                  <c:v>13.692746923133832</c:v>
                </c:pt>
                <c:pt idx="46">
                  <c:v>13.935804419066143</c:v>
                </c:pt>
                <c:pt idx="47">
                  <c:v>13.417166832738095</c:v>
                </c:pt>
                <c:pt idx="48">
                  <c:v>0</c:v>
                </c:pt>
                <c:pt idx="49">
                  <c:v>13.370558422617284</c:v>
                </c:pt>
                <c:pt idx="50">
                  <c:v>0</c:v>
                </c:pt>
                <c:pt idx="51">
                  <c:v>13.366030513983194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13.652084780491927</c:v>
                </c:pt>
                <c:pt idx="58">
                  <c:v>0</c:v>
                </c:pt>
                <c:pt idx="59">
                  <c:v>13.49019664360643</c:v>
                </c:pt>
                <c:pt idx="60">
                  <c:v>13.621075488824337</c:v>
                </c:pt>
                <c:pt idx="61">
                  <c:v>0</c:v>
                </c:pt>
                <c:pt idx="62">
                  <c:v>13.309665292764974</c:v>
                </c:pt>
                <c:pt idx="63">
                  <c:v>0</c:v>
                </c:pt>
                <c:pt idx="64">
                  <c:v>13.364493773520925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13.439713127047096</c:v>
                </c:pt>
                <c:pt idx="69">
                  <c:v>13.527522280448261</c:v>
                </c:pt>
                <c:pt idx="70">
                  <c:v>0</c:v>
                </c:pt>
                <c:pt idx="71">
                  <c:v>14.594922662716989</c:v>
                </c:pt>
                <c:pt idx="72">
                  <c:v>0</c:v>
                </c:pt>
                <c:pt idx="73">
                  <c:v>13.683794696312056</c:v>
                </c:pt>
                <c:pt idx="74">
                  <c:v>0</c:v>
                </c:pt>
                <c:pt idx="75">
                  <c:v>0</c:v>
                </c:pt>
                <c:pt idx="76">
                  <c:v>13.567543327798665</c:v>
                </c:pt>
                <c:pt idx="77">
                  <c:v>13.81925957698985</c:v>
                </c:pt>
                <c:pt idx="78">
                  <c:v>13.723705996508089</c:v>
                </c:pt>
                <c:pt idx="79">
                  <c:v>0</c:v>
                </c:pt>
                <c:pt idx="80">
                  <c:v>0</c:v>
                </c:pt>
                <c:pt idx="81">
                  <c:v>13.666781378889121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097-43AF-81AD-F9A82B522ABC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'Cos10'!$L$142:$L$257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14.317324615226791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13.920692442750498</c:v>
                </c:pt>
                <c:pt idx="32">
                  <c:v>0</c:v>
                </c:pt>
                <c:pt idx="33">
                  <c:v>13.284984247433853</c:v>
                </c:pt>
                <c:pt idx="34">
                  <c:v>0</c:v>
                </c:pt>
                <c:pt idx="35">
                  <c:v>13.153333673873066</c:v>
                </c:pt>
                <c:pt idx="36">
                  <c:v>0</c:v>
                </c:pt>
                <c:pt idx="37">
                  <c:v>13.228958268809862</c:v>
                </c:pt>
                <c:pt idx="38">
                  <c:v>13.205211132824353</c:v>
                </c:pt>
                <c:pt idx="39">
                  <c:v>0</c:v>
                </c:pt>
                <c:pt idx="40">
                  <c:v>13.406297418621948</c:v>
                </c:pt>
                <c:pt idx="41">
                  <c:v>13.580098346033308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12.992963981705882</c:v>
                </c:pt>
                <c:pt idx="46">
                  <c:v>14.195759936489793</c:v>
                </c:pt>
                <c:pt idx="47">
                  <c:v>13.388515928861104</c:v>
                </c:pt>
                <c:pt idx="48">
                  <c:v>13.342684165809525</c:v>
                </c:pt>
                <c:pt idx="49">
                  <c:v>0</c:v>
                </c:pt>
                <c:pt idx="50">
                  <c:v>13.462857507842426</c:v>
                </c:pt>
                <c:pt idx="51">
                  <c:v>13.406915555156145</c:v>
                </c:pt>
                <c:pt idx="52">
                  <c:v>0</c:v>
                </c:pt>
                <c:pt idx="53">
                  <c:v>12.992752726268829</c:v>
                </c:pt>
                <c:pt idx="54">
                  <c:v>0</c:v>
                </c:pt>
                <c:pt idx="55">
                  <c:v>13.495917420751322</c:v>
                </c:pt>
                <c:pt idx="56">
                  <c:v>13.213812499082884</c:v>
                </c:pt>
                <c:pt idx="57">
                  <c:v>13.020375164930739</c:v>
                </c:pt>
                <c:pt idx="58">
                  <c:v>13.336517769325393</c:v>
                </c:pt>
                <c:pt idx="59">
                  <c:v>12.992563900129525</c:v>
                </c:pt>
                <c:pt idx="60">
                  <c:v>14.049981244612974</c:v>
                </c:pt>
                <c:pt idx="61">
                  <c:v>0</c:v>
                </c:pt>
                <c:pt idx="62">
                  <c:v>0</c:v>
                </c:pt>
                <c:pt idx="63">
                  <c:v>13.349632978791574</c:v>
                </c:pt>
                <c:pt idx="64">
                  <c:v>14.046526184261289</c:v>
                </c:pt>
                <c:pt idx="65">
                  <c:v>13.458810777090704</c:v>
                </c:pt>
                <c:pt idx="66">
                  <c:v>0</c:v>
                </c:pt>
                <c:pt idx="67">
                  <c:v>13.722219170728945</c:v>
                </c:pt>
                <c:pt idx="68">
                  <c:v>0</c:v>
                </c:pt>
                <c:pt idx="69">
                  <c:v>13.538835664061464</c:v>
                </c:pt>
                <c:pt idx="70">
                  <c:v>13.822679251740997</c:v>
                </c:pt>
                <c:pt idx="71">
                  <c:v>13.157343873163425</c:v>
                </c:pt>
                <c:pt idx="72">
                  <c:v>0</c:v>
                </c:pt>
                <c:pt idx="73">
                  <c:v>13.606475953607299</c:v>
                </c:pt>
                <c:pt idx="74">
                  <c:v>0</c:v>
                </c:pt>
                <c:pt idx="75">
                  <c:v>13.845505775156967</c:v>
                </c:pt>
                <c:pt idx="76">
                  <c:v>13.396850300725331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14.010168460866117</c:v>
                </c:pt>
                <c:pt idx="82">
                  <c:v>13.868224927166729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097-43AF-81AD-F9A82B522ABC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'Cos10'!$M$142:$M$257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13.248789561231607</c:v>
                </c:pt>
                <c:pt idx="28">
                  <c:v>13.844206822515988</c:v>
                </c:pt>
                <c:pt idx="29">
                  <c:v>0</c:v>
                </c:pt>
                <c:pt idx="30">
                  <c:v>0</c:v>
                </c:pt>
                <c:pt idx="31">
                  <c:v>13.082797932371848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13.784701789988867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13.67129690912984</c:v>
                </c:pt>
                <c:pt idx="41">
                  <c:v>0</c:v>
                </c:pt>
                <c:pt idx="42">
                  <c:v>14.254290614262151</c:v>
                </c:pt>
                <c:pt idx="43">
                  <c:v>13.706726314561038</c:v>
                </c:pt>
                <c:pt idx="44">
                  <c:v>0</c:v>
                </c:pt>
                <c:pt idx="45">
                  <c:v>13.027691403684557</c:v>
                </c:pt>
                <c:pt idx="46">
                  <c:v>13.408912092449505</c:v>
                </c:pt>
                <c:pt idx="47">
                  <c:v>0</c:v>
                </c:pt>
                <c:pt idx="48">
                  <c:v>13.188282887099572</c:v>
                </c:pt>
                <c:pt idx="49">
                  <c:v>13.209036222536099</c:v>
                </c:pt>
                <c:pt idx="50">
                  <c:v>13.84073511467043</c:v>
                </c:pt>
                <c:pt idx="51">
                  <c:v>13.844762262651127</c:v>
                </c:pt>
                <c:pt idx="52">
                  <c:v>0</c:v>
                </c:pt>
                <c:pt idx="53">
                  <c:v>13.7312873133978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14.737367995455505</c:v>
                </c:pt>
                <c:pt idx="59">
                  <c:v>0</c:v>
                </c:pt>
                <c:pt idx="60">
                  <c:v>14.284009771860511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13.590620062924044</c:v>
                </c:pt>
                <c:pt idx="65">
                  <c:v>13.455011688473403</c:v>
                </c:pt>
                <c:pt idx="66">
                  <c:v>13.819987873377915</c:v>
                </c:pt>
                <c:pt idx="67">
                  <c:v>0</c:v>
                </c:pt>
                <c:pt idx="68">
                  <c:v>0</c:v>
                </c:pt>
                <c:pt idx="69">
                  <c:v>13.214083166914072</c:v>
                </c:pt>
                <c:pt idx="70">
                  <c:v>0</c:v>
                </c:pt>
                <c:pt idx="71">
                  <c:v>0</c:v>
                </c:pt>
                <c:pt idx="72">
                  <c:v>12.944635388639552</c:v>
                </c:pt>
                <c:pt idx="73">
                  <c:v>13.863893908974916</c:v>
                </c:pt>
                <c:pt idx="74">
                  <c:v>0</c:v>
                </c:pt>
                <c:pt idx="75">
                  <c:v>13.847280769469412</c:v>
                </c:pt>
                <c:pt idx="76">
                  <c:v>0</c:v>
                </c:pt>
                <c:pt idx="77">
                  <c:v>0</c:v>
                </c:pt>
                <c:pt idx="78">
                  <c:v>13.501465281558117</c:v>
                </c:pt>
                <c:pt idx="79">
                  <c:v>14.185253095618821</c:v>
                </c:pt>
                <c:pt idx="80">
                  <c:v>0</c:v>
                </c:pt>
                <c:pt idx="81">
                  <c:v>13.518284887850223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097-43AF-81AD-F9A82B522ABC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'Cos10'!$N$142:$N$257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13.694037613287964</c:v>
                </c:pt>
                <c:pt idx="26">
                  <c:v>0</c:v>
                </c:pt>
                <c:pt idx="27">
                  <c:v>13.776710261955445</c:v>
                </c:pt>
                <c:pt idx="28">
                  <c:v>0</c:v>
                </c:pt>
                <c:pt idx="29">
                  <c:v>0</c:v>
                </c:pt>
                <c:pt idx="30">
                  <c:v>13.070647668238546</c:v>
                </c:pt>
                <c:pt idx="31">
                  <c:v>13.280520323987592</c:v>
                </c:pt>
                <c:pt idx="32">
                  <c:v>13.315249069766468</c:v>
                </c:pt>
                <c:pt idx="33">
                  <c:v>13.535522602652788</c:v>
                </c:pt>
                <c:pt idx="34">
                  <c:v>0</c:v>
                </c:pt>
                <c:pt idx="35">
                  <c:v>0</c:v>
                </c:pt>
                <c:pt idx="36">
                  <c:v>13.281352717735084</c:v>
                </c:pt>
                <c:pt idx="37">
                  <c:v>12.967816285438285</c:v>
                </c:pt>
                <c:pt idx="38">
                  <c:v>13.779945517962297</c:v>
                </c:pt>
                <c:pt idx="39">
                  <c:v>0</c:v>
                </c:pt>
                <c:pt idx="40">
                  <c:v>14.292213969340498</c:v>
                </c:pt>
                <c:pt idx="41">
                  <c:v>13.761125380885712</c:v>
                </c:pt>
                <c:pt idx="42">
                  <c:v>13.111167039053221</c:v>
                </c:pt>
                <c:pt idx="43">
                  <c:v>13.430448368953591</c:v>
                </c:pt>
                <c:pt idx="44">
                  <c:v>0</c:v>
                </c:pt>
                <c:pt idx="45">
                  <c:v>13.148106541733323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13.122592158397209</c:v>
                </c:pt>
                <c:pt idx="50">
                  <c:v>13.457838011102188</c:v>
                </c:pt>
                <c:pt idx="51">
                  <c:v>14.297519777423645</c:v>
                </c:pt>
                <c:pt idx="52">
                  <c:v>13.954083238927915</c:v>
                </c:pt>
                <c:pt idx="53">
                  <c:v>14.05111140729028</c:v>
                </c:pt>
                <c:pt idx="54">
                  <c:v>13.408029552958821</c:v>
                </c:pt>
                <c:pt idx="55">
                  <c:v>0</c:v>
                </c:pt>
                <c:pt idx="56">
                  <c:v>13.556358593515288</c:v>
                </c:pt>
                <c:pt idx="57">
                  <c:v>0</c:v>
                </c:pt>
                <c:pt idx="58">
                  <c:v>13.417042168733845</c:v>
                </c:pt>
                <c:pt idx="59">
                  <c:v>0</c:v>
                </c:pt>
                <c:pt idx="60">
                  <c:v>13.13684972678152</c:v>
                </c:pt>
                <c:pt idx="61">
                  <c:v>13.456567189399246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13.251327899261801</c:v>
                </c:pt>
                <c:pt idx="66">
                  <c:v>0</c:v>
                </c:pt>
                <c:pt idx="67">
                  <c:v>0</c:v>
                </c:pt>
                <c:pt idx="68">
                  <c:v>13.412091618476525</c:v>
                </c:pt>
                <c:pt idx="69">
                  <c:v>13.459835603907434</c:v>
                </c:pt>
                <c:pt idx="70">
                  <c:v>13.135344974241015</c:v>
                </c:pt>
                <c:pt idx="71">
                  <c:v>13.611397199278983</c:v>
                </c:pt>
                <c:pt idx="72">
                  <c:v>0</c:v>
                </c:pt>
                <c:pt idx="73">
                  <c:v>13.833766544018467</c:v>
                </c:pt>
                <c:pt idx="74">
                  <c:v>13.127686169208911</c:v>
                </c:pt>
                <c:pt idx="75">
                  <c:v>13.516848587536153</c:v>
                </c:pt>
                <c:pt idx="76">
                  <c:v>0</c:v>
                </c:pt>
                <c:pt idx="77">
                  <c:v>13.595984253238699</c:v>
                </c:pt>
                <c:pt idx="78">
                  <c:v>13.569536593246253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13.658771938792619</c:v>
                </c:pt>
                <c:pt idx="83">
                  <c:v>0</c:v>
                </c:pt>
                <c:pt idx="84">
                  <c:v>13.419012652986781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097-43AF-81AD-F9A82B522ABC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'Cos10'!$O$142:$O$257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14.071561873198144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14.063580277310134</c:v>
                </c:pt>
                <c:pt idx="27">
                  <c:v>13.737371573345971</c:v>
                </c:pt>
                <c:pt idx="28">
                  <c:v>13.860985969541906</c:v>
                </c:pt>
                <c:pt idx="29">
                  <c:v>13.250702933498072</c:v>
                </c:pt>
                <c:pt idx="30">
                  <c:v>0</c:v>
                </c:pt>
                <c:pt idx="31">
                  <c:v>13.093775281037264</c:v>
                </c:pt>
                <c:pt idx="32">
                  <c:v>13.723793370913755</c:v>
                </c:pt>
                <c:pt idx="33">
                  <c:v>0</c:v>
                </c:pt>
                <c:pt idx="34">
                  <c:v>0</c:v>
                </c:pt>
                <c:pt idx="35">
                  <c:v>13.772366087590584</c:v>
                </c:pt>
                <c:pt idx="36">
                  <c:v>0</c:v>
                </c:pt>
                <c:pt idx="37">
                  <c:v>13.511930128635635</c:v>
                </c:pt>
                <c:pt idx="38">
                  <c:v>0</c:v>
                </c:pt>
                <c:pt idx="39">
                  <c:v>14.142173829814164</c:v>
                </c:pt>
                <c:pt idx="40">
                  <c:v>0</c:v>
                </c:pt>
                <c:pt idx="41">
                  <c:v>13.981014713180496</c:v>
                </c:pt>
                <c:pt idx="42">
                  <c:v>0</c:v>
                </c:pt>
                <c:pt idx="43">
                  <c:v>13.526612564252545</c:v>
                </c:pt>
                <c:pt idx="44">
                  <c:v>13.517373407588595</c:v>
                </c:pt>
                <c:pt idx="45">
                  <c:v>0</c:v>
                </c:pt>
                <c:pt idx="46">
                  <c:v>13.342248928276618</c:v>
                </c:pt>
                <c:pt idx="47">
                  <c:v>13.035584415537205</c:v>
                </c:pt>
                <c:pt idx="48">
                  <c:v>0</c:v>
                </c:pt>
                <c:pt idx="49">
                  <c:v>13.637089774330875</c:v>
                </c:pt>
                <c:pt idx="50">
                  <c:v>0</c:v>
                </c:pt>
                <c:pt idx="51">
                  <c:v>0</c:v>
                </c:pt>
                <c:pt idx="52">
                  <c:v>13.564996688526781</c:v>
                </c:pt>
                <c:pt idx="53">
                  <c:v>0</c:v>
                </c:pt>
                <c:pt idx="54">
                  <c:v>13.354216038609021</c:v>
                </c:pt>
                <c:pt idx="55">
                  <c:v>0</c:v>
                </c:pt>
                <c:pt idx="56">
                  <c:v>13.336208490878505</c:v>
                </c:pt>
                <c:pt idx="57">
                  <c:v>13.804639571478022</c:v>
                </c:pt>
                <c:pt idx="58">
                  <c:v>13.467957176496339</c:v>
                </c:pt>
                <c:pt idx="59">
                  <c:v>0</c:v>
                </c:pt>
                <c:pt idx="60">
                  <c:v>0</c:v>
                </c:pt>
                <c:pt idx="61">
                  <c:v>13.119360160237001</c:v>
                </c:pt>
                <c:pt idx="62">
                  <c:v>13.330399567222578</c:v>
                </c:pt>
                <c:pt idx="63">
                  <c:v>0</c:v>
                </c:pt>
                <c:pt idx="64">
                  <c:v>13.159582230870848</c:v>
                </c:pt>
                <c:pt idx="65">
                  <c:v>13.69141128915431</c:v>
                </c:pt>
                <c:pt idx="66">
                  <c:v>13.927727508062629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13.666725250542846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13.249688649791432</c:v>
                </c:pt>
                <c:pt idx="76">
                  <c:v>13.588005444748635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13.589342392846865</c:v>
                </c:pt>
                <c:pt idx="81">
                  <c:v>13.742374334175997</c:v>
                </c:pt>
                <c:pt idx="82">
                  <c:v>12.910491802118335</c:v>
                </c:pt>
                <c:pt idx="83">
                  <c:v>13.094802400749659</c:v>
                </c:pt>
                <c:pt idx="84">
                  <c:v>13.613364469709227</c:v>
                </c:pt>
                <c:pt idx="85">
                  <c:v>13.310284309602729</c:v>
                </c:pt>
                <c:pt idx="86">
                  <c:v>13.159768504017592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097-43AF-81AD-F9A82B522ABC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'Cos10'!$P$142:$P$257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13.469088985817844</c:v>
                </c:pt>
                <c:pt idx="22">
                  <c:v>13.281373166349162</c:v>
                </c:pt>
                <c:pt idx="23">
                  <c:v>13.581818292572278</c:v>
                </c:pt>
                <c:pt idx="24">
                  <c:v>0</c:v>
                </c:pt>
                <c:pt idx="25">
                  <c:v>0</c:v>
                </c:pt>
                <c:pt idx="26">
                  <c:v>13.508442851387858</c:v>
                </c:pt>
                <c:pt idx="27">
                  <c:v>13.307883093469369</c:v>
                </c:pt>
                <c:pt idx="28">
                  <c:v>13.045791646478513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13.838064764621405</c:v>
                </c:pt>
                <c:pt idx="34">
                  <c:v>0</c:v>
                </c:pt>
                <c:pt idx="35">
                  <c:v>13.58422263717309</c:v>
                </c:pt>
                <c:pt idx="36">
                  <c:v>0</c:v>
                </c:pt>
                <c:pt idx="37">
                  <c:v>0</c:v>
                </c:pt>
                <c:pt idx="38">
                  <c:v>13.667836643632373</c:v>
                </c:pt>
                <c:pt idx="39">
                  <c:v>0</c:v>
                </c:pt>
                <c:pt idx="40">
                  <c:v>13.231083294184867</c:v>
                </c:pt>
                <c:pt idx="41">
                  <c:v>13.702704469172748</c:v>
                </c:pt>
                <c:pt idx="42">
                  <c:v>14.252484087935811</c:v>
                </c:pt>
                <c:pt idx="43">
                  <c:v>13.053721146285666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13.341225736048216</c:v>
                </c:pt>
                <c:pt idx="48">
                  <c:v>13.939921163377907</c:v>
                </c:pt>
                <c:pt idx="49">
                  <c:v>13.957835865942883</c:v>
                </c:pt>
                <c:pt idx="50">
                  <c:v>13.841540910069897</c:v>
                </c:pt>
                <c:pt idx="51">
                  <c:v>13.176841939357976</c:v>
                </c:pt>
                <c:pt idx="52">
                  <c:v>12.980010420285153</c:v>
                </c:pt>
                <c:pt idx="53">
                  <c:v>13.60689973653459</c:v>
                </c:pt>
                <c:pt idx="54">
                  <c:v>13.162022245565334</c:v>
                </c:pt>
                <c:pt idx="55">
                  <c:v>0</c:v>
                </c:pt>
                <c:pt idx="56">
                  <c:v>0</c:v>
                </c:pt>
                <c:pt idx="57">
                  <c:v>13.068841262983915</c:v>
                </c:pt>
                <c:pt idx="58">
                  <c:v>14.264896885731728</c:v>
                </c:pt>
                <c:pt idx="59">
                  <c:v>0</c:v>
                </c:pt>
                <c:pt idx="60">
                  <c:v>13.994995125830517</c:v>
                </c:pt>
                <c:pt idx="61">
                  <c:v>13.560665080404814</c:v>
                </c:pt>
                <c:pt idx="62">
                  <c:v>13.276416993700721</c:v>
                </c:pt>
                <c:pt idx="63">
                  <c:v>0</c:v>
                </c:pt>
                <c:pt idx="64">
                  <c:v>13.735009727847729</c:v>
                </c:pt>
                <c:pt idx="65">
                  <c:v>13.716712251587955</c:v>
                </c:pt>
                <c:pt idx="66">
                  <c:v>13.293717139000648</c:v>
                </c:pt>
                <c:pt idx="67">
                  <c:v>13.666930083933897</c:v>
                </c:pt>
                <c:pt idx="68">
                  <c:v>0</c:v>
                </c:pt>
                <c:pt idx="69">
                  <c:v>0</c:v>
                </c:pt>
                <c:pt idx="70">
                  <c:v>13.143471194450969</c:v>
                </c:pt>
                <c:pt idx="71">
                  <c:v>13.179702561686369</c:v>
                </c:pt>
                <c:pt idx="72">
                  <c:v>0</c:v>
                </c:pt>
                <c:pt idx="73">
                  <c:v>13.125185454355599</c:v>
                </c:pt>
                <c:pt idx="74">
                  <c:v>0</c:v>
                </c:pt>
                <c:pt idx="75">
                  <c:v>0</c:v>
                </c:pt>
                <c:pt idx="76">
                  <c:v>13.078616295923954</c:v>
                </c:pt>
                <c:pt idx="77">
                  <c:v>13.061989360326468</c:v>
                </c:pt>
                <c:pt idx="78">
                  <c:v>13.520265348135585</c:v>
                </c:pt>
                <c:pt idx="79">
                  <c:v>0</c:v>
                </c:pt>
                <c:pt idx="80">
                  <c:v>0</c:v>
                </c:pt>
                <c:pt idx="81">
                  <c:v>13.519395452069187</c:v>
                </c:pt>
                <c:pt idx="82">
                  <c:v>0</c:v>
                </c:pt>
                <c:pt idx="83">
                  <c:v>13.282326365723234</c:v>
                </c:pt>
                <c:pt idx="84">
                  <c:v>14.058249651421818</c:v>
                </c:pt>
                <c:pt idx="85">
                  <c:v>0</c:v>
                </c:pt>
                <c:pt idx="86">
                  <c:v>0</c:v>
                </c:pt>
                <c:pt idx="87">
                  <c:v>13.67261269982899</c:v>
                </c:pt>
                <c:pt idx="88">
                  <c:v>13.220701566973036</c:v>
                </c:pt>
                <c:pt idx="89">
                  <c:v>13.215414146978121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E097-43AF-81AD-F9A82B522ABC}"/>
            </c:ext>
          </c:extLst>
        </c:ser>
        <c:ser>
          <c:idx val="12"/>
          <c:order val="12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'Cos10'!$Q$142:$Q$257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13.031853236768056</c:v>
                </c:pt>
                <c:pt idx="23">
                  <c:v>13.206650504346836</c:v>
                </c:pt>
                <c:pt idx="24">
                  <c:v>13.447521600747367</c:v>
                </c:pt>
                <c:pt idx="25">
                  <c:v>0</c:v>
                </c:pt>
                <c:pt idx="26">
                  <c:v>0</c:v>
                </c:pt>
                <c:pt idx="27">
                  <c:v>13.237845226861614</c:v>
                </c:pt>
                <c:pt idx="28">
                  <c:v>13.717505739362322</c:v>
                </c:pt>
                <c:pt idx="29">
                  <c:v>0</c:v>
                </c:pt>
                <c:pt idx="30">
                  <c:v>0</c:v>
                </c:pt>
                <c:pt idx="31">
                  <c:v>13.70300791923407</c:v>
                </c:pt>
                <c:pt idx="32">
                  <c:v>13.274738445372751</c:v>
                </c:pt>
                <c:pt idx="33">
                  <c:v>13.76326997148014</c:v>
                </c:pt>
                <c:pt idx="34">
                  <c:v>0</c:v>
                </c:pt>
                <c:pt idx="35">
                  <c:v>13.601013710919323</c:v>
                </c:pt>
                <c:pt idx="36">
                  <c:v>13.380978721536412</c:v>
                </c:pt>
                <c:pt idx="37">
                  <c:v>0</c:v>
                </c:pt>
                <c:pt idx="38">
                  <c:v>13.790530748998634</c:v>
                </c:pt>
                <c:pt idx="39">
                  <c:v>0</c:v>
                </c:pt>
                <c:pt idx="40">
                  <c:v>13.638876953753076</c:v>
                </c:pt>
                <c:pt idx="41">
                  <c:v>0</c:v>
                </c:pt>
                <c:pt idx="42">
                  <c:v>13.055378713676312</c:v>
                </c:pt>
                <c:pt idx="43">
                  <c:v>13.01867678653859</c:v>
                </c:pt>
                <c:pt idx="44">
                  <c:v>13.933306547295714</c:v>
                </c:pt>
                <c:pt idx="45">
                  <c:v>13.22205151779672</c:v>
                </c:pt>
                <c:pt idx="46">
                  <c:v>0</c:v>
                </c:pt>
                <c:pt idx="47">
                  <c:v>13.240294587212841</c:v>
                </c:pt>
                <c:pt idx="48">
                  <c:v>13.418026040433361</c:v>
                </c:pt>
                <c:pt idx="49">
                  <c:v>14.206788109652253</c:v>
                </c:pt>
                <c:pt idx="50">
                  <c:v>13.026544499653843</c:v>
                </c:pt>
                <c:pt idx="51">
                  <c:v>0</c:v>
                </c:pt>
                <c:pt idx="52">
                  <c:v>13.501481706054562</c:v>
                </c:pt>
                <c:pt idx="53">
                  <c:v>13.113459679908955</c:v>
                </c:pt>
                <c:pt idx="54">
                  <c:v>0</c:v>
                </c:pt>
                <c:pt idx="55">
                  <c:v>13.271550043675026</c:v>
                </c:pt>
                <c:pt idx="56">
                  <c:v>13.376917142782132</c:v>
                </c:pt>
                <c:pt idx="57">
                  <c:v>13.018162913857443</c:v>
                </c:pt>
                <c:pt idx="58">
                  <c:v>13.643936053510574</c:v>
                </c:pt>
                <c:pt idx="59">
                  <c:v>13.722670934690866</c:v>
                </c:pt>
                <c:pt idx="60">
                  <c:v>0</c:v>
                </c:pt>
                <c:pt idx="61">
                  <c:v>13.531471891633519</c:v>
                </c:pt>
                <c:pt idx="62">
                  <c:v>0</c:v>
                </c:pt>
                <c:pt idx="63">
                  <c:v>13.801808999581914</c:v>
                </c:pt>
                <c:pt idx="64">
                  <c:v>0</c:v>
                </c:pt>
                <c:pt idx="65">
                  <c:v>13.631581747208308</c:v>
                </c:pt>
                <c:pt idx="66">
                  <c:v>14.130652616590714</c:v>
                </c:pt>
                <c:pt idx="67">
                  <c:v>13.143696794198551</c:v>
                </c:pt>
                <c:pt idx="68">
                  <c:v>0</c:v>
                </c:pt>
                <c:pt idx="69">
                  <c:v>0</c:v>
                </c:pt>
                <c:pt idx="70">
                  <c:v>13.276682342190883</c:v>
                </c:pt>
                <c:pt idx="71">
                  <c:v>13.324215556445578</c:v>
                </c:pt>
                <c:pt idx="72">
                  <c:v>0</c:v>
                </c:pt>
                <c:pt idx="73">
                  <c:v>13.347756292984721</c:v>
                </c:pt>
                <c:pt idx="74">
                  <c:v>13.584907639035615</c:v>
                </c:pt>
                <c:pt idx="75">
                  <c:v>13.306544040100308</c:v>
                </c:pt>
                <c:pt idx="76">
                  <c:v>14.235582730325143</c:v>
                </c:pt>
                <c:pt idx="77">
                  <c:v>13.02820756181301</c:v>
                </c:pt>
                <c:pt idx="78">
                  <c:v>0</c:v>
                </c:pt>
                <c:pt idx="79">
                  <c:v>0</c:v>
                </c:pt>
                <c:pt idx="80">
                  <c:v>13.794947542195093</c:v>
                </c:pt>
                <c:pt idx="81">
                  <c:v>13.969841843232352</c:v>
                </c:pt>
                <c:pt idx="82">
                  <c:v>13.774815030305241</c:v>
                </c:pt>
                <c:pt idx="83">
                  <c:v>13.624678556691462</c:v>
                </c:pt>
                <c:pt idx="84">
                  <c:v>13.514163092292339</c:v>
                </c:pt>
                <c:pt idx="85">
                  <c:v>0</c:v>
                </c:pt>
                <c:pt idx="86">
                  <c:v>14.048994225806791</c:v>
                </c:pt>
                <c:pt idx="87">
                  <c:v>13.291571962176823</c:v>
                </c:pt>
                <c:pt idx="88">
                  <c:v>0</c:v>
                </c:pt>
                <c:pt idx="89">
                  <c:v>13.055183122604063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E097-43AF-81AD-F9A82B522ABC}"/>
            </c:ext>
          </c:extLst>
        </c:ser>
        <c:ser>
          <c:idx val="13"/>
          <c:order val="13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'Cos10'!$R$142:$R$257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14.241723250282998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14.192426661125175</c:v>
                </c:pt>
                <c:pt idx="24">
                  <c:v>13.044383535229263</c:v>
                </c:pt>
                <c:pt idx="25">
                  <c:v>13.58504146121852</c:v>
                </c:pt>
                <c:pt idx="26">
                  <c:v>0</c:v>
                </c:pt>
                <c:pt idx="27">
                  <c:v>13.60165645290572</c:v>
                </c:pt>
                <c:pt idx="28">
                  <c:v>0</c:v>
                </c:pt>
                <c:pt idx="29">
                  <c:v>0</c:v>
                </c:pt>
                <c:pt idx="30">
                  <c:v>14.258679177910716</c:v>
                </c:pt>
                <c:pt idx="31">
                  <c:v>13.245422591720201</c:v>
                </c:pt>
                <c:pt idx="32">
                  <c:v>13.25109044511988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13.400396367307106</c:v>
                </c:pt>
                <c:pt idx="37">
                  <c:v>13.501569977082406</c:v>
                </c:pt>
                <c:pt idx="38">
                  <c:v>13.223693184751564</c:v>
                </c:pt>
                <c:pt idx="39">
                  <c:v>13.828172169097645</c:v>
                </c:pt>
                <c:pt idx="40">
                  <c:v>12.985552657145622</c:v>
                </c:pt>
                <c:pt idx="41">
                  <c:v>13.310654022312292</c:v>
                </c:pt>
                <c:pt idx="42">
                  <c:v>13.182488835694571</c:v>
                </c:pt>
                <c:pt idx="43">
                  <c:v>13.179064660168148</c:v>
                </c:pt>
                <c:pt idx="44">
                  <c:v>0</c:v>
                </c:pt>
                <c:pt idx="45">
                  <c:v>13.521470871667242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14.100969871391039</c:v>
                </c:pt>
                <c:pt idx="50">
                  <c:v>14.738241318288564</c:v>
                </c:pt>
                <c:pt idx="51">
                  <c:v>0</c:v>
                </c:pt>
                <c:pt idx="52">
                  <c:v>0</c:v>
                </c:pt>
                <c:pt idx="53">
                  <c:v>13.775895758186133</c:v>
                </c:pt>
                <c:pt idx="54">
                  <c:v>13.072120067919871</c:v>
                </c:pt>
                <c:pt idx="55">
                  <c:v>13.293233241684549</c:v>
                </c:pt>
                <c:pt idx="56">
                  <c:v>0</c:v>
                </c:pt>
                <c:pt idx="57">
                  <c:v>0</c:v>
                </c:pt>
                <c:pt idx="58">
                  <c:v>13.771351530962335</c:v>
                </c:pt>
                <c:pt idx="59">
                  <c:v>13.183173006576729</c:v>
                </c:pt>
                <c:pt idx="60">
                  <c:v>13.555015808753263</c:v>
                </c:pt>
                <c:pt idx="61">
                  <c:v>13.613394617092883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13.716304322318615</c:v>
                </c:pt>
                <c:pt idx="66">
                  <c:v>13.48912915541794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13.705839774133072</c:v>
                </c:pt>
                <c:pt idx="72">
                  <c:v>0</c:v>
                </c:pt>
                <c:pt idx="73">
                  <c:v>0</c:v>
                </c:pt>
                <c:pt idx="74">
                  <c:v>13.569359276805129</c:v>
                </c:pt>
                <c:pt idx="75">
                  <c:v>0</c:v>
                </c:pt>
                <c:pt idx="76">
                  <c:v>13.449897834587171</c:v>
                </c:pt>
                <c:pt idx="77">
                  <c:v>0</c:v>
                </c:pt>
                <c:pt idx="78">
                  <c:v>0</c:v>
                </c:pt>
                <c:pt idx="79">
                  <c:v>13.205949660049082</c:v>
                </c:pt>
                <c:pt idx="80">
                  <c:v>0</c:v>
                </c:pt>
                <c:pt idx="81">
                  <c:v>13.806630998813054</c:v>
                </c:pt>
                <c:pt idx="82">
                  <c:v>13.125236723229728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13.21698224181902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13.82104655825955</c:v>
                </c:pt>
                <c:pt idx="92">
                  <c:v>14.172354629424071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E097-43AF-81AD-F9A82B522ABC}"/>
            </c:ext>
          </c:extLst>
        </c:ser>
        <c:ser>
          <c:idx val="14"/>
          <c:order val="14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'Cos10'!$S$142:$S$257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13.679526464821667</c:v>
                </c:pt>
                <c:pt idx="19">
                  <c:v>13.340494680431853</c:v>
                </c:pt>
                <c:pt idx="20">
                  <c:v>13.096923389072108</c:v>
                </c:pt>
                <c:pt idx="21">
                  <c:v>0</c:v>
                </c:pt>
                <c:pt idx="22">
                  <c:v>14.061602307455145</c:v>
                </c:pt>
                <c:pt idx="23">
                  <c:v>13.240129726912322</c:v>
                </c:pt>
                <c:pt idx="24">
                  <c:v>0</c:v>
                </c:pt>
                <c:pt idx="25">
                  <c:v>13.509856832325561</c:v>
                </c:pt>
                <c:pt idx="26">
                  <c:v>14.15176519391161</c:v>
                </c:pt>
                <c:pt idx="27">
                  <c:v>13.044164686315753</c:v>
                </c:pt>
                <c:pt idx="28">
                  <c:v>13.377406433289673</c:v>
                </c:pt>
                <c:pt idx="29">
                  <c:v>14.165200538247326</c:v>
                </c:pt>
                <c:pt idx="30">
                  <c:v>0</c:v>
                </c:pt>
                <c:pt idx="31">
                  <c:v>0</c:v>
                </c:pt>
                <c:pt idx="32">
                  <c:v>13.898524438509709</c:v>
                </c:pt>
                <c:pt idx="33">
                  <c:v>13.664379627587127</c:v>
                </c:pt>
                <c:pt idx="34">
                  <c:v>13.584960156453636</c:v>
                </c:pt>
                <c:pt idx="35">
                  <c:v>13.363882624571803</c:v>
                </c:pt>
                <c:pt idx="36">
                  <c:v>13.102895541128476</c:v>
                </c:pt>
                <c:pt idx="37">
                  <c:v>13.355823968566289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13.170288271103727</c:v>
                </c:pt>
                <c:pt idx="42">
                  <c:v>0</c:v>
                </c:pt>
                <c:pt idx="43">
                  <c:v>13.475622527186527</c:v>
                </c:pt>
                <c:pt idx="44">
                  <c:v>13.327166780441859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13.104878209905479</c:v>
                </c:pt>
                <c:pt idx="50">
                  <c:v>13.392016846854315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13.539072960815531</c:v>
                </c:pt>
                <c:pt idx="55">
                  <c:v>13.177205964090959</c:v>
                </c:pt>
                <c:pt idx="56">
                  <c:v>0</c:v>
                </c:pt>
                <c:pt idx="57">
                  <c:v>13.504189397416058</c:v>
                </c:pt>
                <c:pt idx="58">
                  <c:v>13.488854475379167</c:v>
                </c:pt>
                <c:pt idx="59">
                  <c:v>13.418217573818712</c:v>
                </c:pt>
                <c:pt idx="60">
                  <c:v>0</c:v>
                </c:pt>
                <c:pt idx="61">
                  <c:v>13.462102876913976</c:v>
                </c:pt>
                <c:pt idx="62">
                  <c:v>13.88046658954412</c:v>
                </c:pt>
                <c:pt idx="63">
                  <c:v>0</c:v>
                </c:pt>
                <c:pt idx="64">
                  <c:v>13.498988351219124</c:v>
                </c:pt>
                <c:pt idx="65">
                  <c:v>13.206055061492048</c:v>
                </c:pt>
                <c:pt idx="66">
                  <c:v>13.728516104759766</c:v>
                </c:pt>
                <c:pt idx="67">
                  <c:v>0</c:v>
                </c:pt>
                <c:pt idx="68">
                  <c:v>0</c:v>
                </c:pt>
                <c:pt idx="69">
                  <c:v>13.865154925711511</c:v>
                </c:pt>
                <c:pt idx="70">
                  <c:v>13.711816926770862</c:v>
                </c:pt>
                <c:pt idx="71">
                  <c:v>0</c:v>
                </c:pt>
                <c:pt idx="72">
                  <c:v>13.724132856646719</c:v>
                </c:pt>
                <c:pt idx="73">
                  <c:v>0</c:v>
                </c:pt>
                <c:pt idx="74">
                  <c:v>13.07122970791362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13.276930313670237</c:v>
                </c:pt>
                <c:pt idx="79">
                  <c:v>0</c:v>
                </c:pt>
                <c:pt idx="80">
                  <c:v>13.541953474458236</c:v>
                </c:pt>
                <c:pt idx="81">
                  <c:v>13.395227638831361</c:v>
                </c:pt>
                <c:pt idx="82">
                  <c:v>0</c:v>
                </c:pt>
                <c:pt idx="83">
                  <c:v>0</c:v>
                </c:pt>
                <c:pt idx="84">
                  <c:v>13.217132418269323</c:v>
                </c:pt>
                <c:pt idx="85">
                  <c:v>0</c:v>
                </c:pt>
                <c:pt idx="86">
                  <c:v>14.294822113597338</c:v>
                </c:pt>
                <c:pt idx="87">
                  <c:v>0</c:v>
                </c:pt>
                <c:pt idx="88">
                  <c:v>0</c:v>
                </c:pt>
                <c:pt idx="89">
                  <c:v>13.702002493808015</c:v>
                </c:pt>
                <c:pt idx="90">
                  <c:v>13.473886774848401</c:v>
                </c:pt>
                <c:pt idx="91">
                  <c:v>13.187970293061557</c:v>
                </c:pt>
                <c:pt idx="92">
                  <c:v>13.732647024409088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097-43AF-81AD-F9A82B522ABC}"/>
            </c:ext>
          </c:extLst>
        </c:ser>
        <c:ser>
          <c:idx val="15"/>
          <c:order val="15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'Cos10'!$T$142:$T$257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14.350505804160196</c:v>
                </c:pt>
                <c:pt idx="17">
                  <c:v>13.048992479970678</c:v>
                </c:pt>
                <c:pt idx="18">
                  <c:v>0</c:v>
                </c:pt>
                <c:pt idx="19">
                  <c:v>13.216151381559047</c:v>
                </c:pt>
                <c:pt idx="20">
                  <c:v>13.533200543329727</c:v>
                </c:pt>
                <c:pt idx="21">
                  <c:v>13.442816726087601</c:v>
                </c:pt>
                <c:pt idx="22">
                  <c:v>13.193696321331283</c:v>
                </c:pt>
                <c:pt idx="23">
                  <c:v>13.685425528767377</c:v>
                </c:pt>
                <c:pt idx="24">
                  <c:v>0</c:v>
                </c:pt>
                <c:pt idx="25">
                  <c:v>0</c:v>
                </c:pt>
                <c:pt idx="26">
                  <c:v>13.324308182881712</c:v>
                </c:pt>
                <c:pt idx="27">
                  <c:v>13.792293611928649</c:v>
                </c:pt>
                <c:pt idx="28">
                  <c:v>0</c:v>
                </c:pt>
                <c:pt idx="29">
                  <c:v>13.565696733446075</c:v>
                </c:pt>
                <c:pt idx="30">
                  <c:v>13.474448651454185</c:v>
                </c:pt>
                <c:pt idx="31">
                  <c:v>13.599754838064285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13.582975332653239</c:v>
                </c:pt>
                <c:pt idx="36">
                  <c:v>0</c:v>
                </c:pt>
                <c:pt idx="37">
                  <c:v>0</c:v>
                </c:pt>
                <c:pt idx="38">
                  <c:v>13.801780209758775</c:v>
                </c:pt>
                <c:pt idx="39">
                  <c:v>13.308850292228589</c:v>
                </c:pt>
                <c:pt idx="40">
                  <c:v>13.748501613975126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13.595713314797804</c:v>
                </c:pt>
                <c:pt idx="46">
                  <c:v>14.82611498928607</c:v>
                </c:pt>
                <c:pt idx="47">
                  <c:v>13.130485262588481</c:v>
                </c:pt>
                <c:pt idx="48">
                  <c:v>0</c:v>
                </c:pt>
                <c:pt idx="49">
                  <c:v>0</c:v>
                </c:pt>
                <c:pt idx="50">
                  <c:v>13.309531162546685</c:v>
                </c:pt>
                <c:pt idx="51">
                  <c:v>13.47819697169639</c:v>
                </c:pt>
                <c:pt idx="52">
                  <c:v>13.271093139365375</c:v>
                </c:pt>
                <c:pt idx="53">
                  <c:v>13.700876708376903</c:v>
                </c:pt>
                <c:pt idx="54">
                  <c:v>13.324030244286067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13.111573836905366</c:v>
                </c:pt>
                <c:pt idx="59">
                  <c:v>0</c:v>
                </c:pt>
                <c:pt idx="60">
                  <c:v>13.855850655657012</c:v>
                </c:pt>
                <c:pt idx="61">
                  <c:v>0</c:v>
                </c:pt>
                <c:pt idx="62">
                  <c:v>13.233993080577534</c:v>
                </c:pt>
                <c:pt idx="63">
                  <c:v>13.62811549393307</c:v>
                </c:pt>
                <c:pt idx="64">
                  <c:v>0</c:v>
                </c:pt>
                <c:pt idx="65">
                  <c:v>13.538781029781846</c:v>
                </c:pt>
                <c:pt idx="66">
                  <c:v>13.542728975497919</c:v>
                </c:pt>
                <c:pt idx="67">
                  <c:v>13.309291541215581</c:v>
                </c:pt>
                <c:pt idx="68">
                  <c:v>13.25407292096931</c:v>
                </c:pt>
                <c:pt idx="69">
                  <c:v>13.91858858125557</c:v>
                </c:pt>
                <c:pt idx="70">
                  <c:v>13.106305492355018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13.170288711239916</c:v>
                </c:pt>
                <c:pt idx="75">
                  <c:v>0</c:v>
                </c:pt>
                <c:pt idx="76">
                  <c:v>13.58798021145153</c:v>
                </c:pt>
                <c:pt idx="77">
                  <c:v>13.662486312771884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13.210904141393618</c:v>
                </c:pt>
                <c:pt idx="82">
                  <c:v>0</c:v>
                </c:pt>
                <c:pt idx="83">
                  <c:v>13.029083320583757</c:v>
                </c:pt>
                <c:pt idx="84">
                  <c:v>0</c:v>
                </c:pt>
                <c:pt idx="85">
                  <c:v>13.460873798105789</c:v>
                </c:pt>
                <c:pt idx="86">
                  <c:v>13.172051833254054</c:v>
                </c:pt>
                <c:pt idx="87">
                  <c:v>13.409582335377424</c:v>
                </c:pt>
                <c:pt idx="88">
                  <c:v>0</c:v>
                </c:pt>
                <c:pt idx="89">
                  <c:v>0</c:v>
                </c:pt>
                <c:pt idx="90">
                  <c:v>13.831507284569909</c:v>
                </c:pt>
                <c:pt idx="91">
                  <c:v>14.257532185761368</c:v>
                </c:pt>
                <c:pt idx="92">
                  <c:v>13.456587679337298</c:v>
                </c:pt>
                <c:pt idx="93">
                  <c:v>13.173154205219987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E097-43AF-81AD-F9A82B522ABC}"/>
            </c:ext>
          </c:extLst>
        </c:ser>
        <c:ser>
          <c:idx val="16"/>
          <c:order val="16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'Cos10'!$U$142:$U$257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13.713788230975346</c:v>
                </c:pt>
                <c:pt idx="17">
                  <c:v>0</c:v>
                </c:pt>
                <c:pt idx="18">
                  <c:v>13.190578195393231</c:v>
                </c:pt>
                <c:pt idx="19">
                  <c:v>13.707094746705968</c:v>
                </c:pt>
                <c:pt idx="20">
                  <c:v>13.813854087921658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13.339607441279883</c:v>
                </c:pt>
                <c:pt idx="29">
                  <c:v>13.213521741331073</c:v>
                </c:pt>
                <c:pt idx="30">
                  <c:v>13.947385437028652</c:v>
                </c:pt>
                <c:pt idx="31">
                  <c:v>13.348183126682429</c:v>
                </c:pt>
                <c:pt idx="32">
                  <c:v>0</c:v>
                </c:pt>
                <c:pt idx="33">
                  <c:v>0</c:v>
                </c:pt>
                <c:pt idx="34">
                  <c:v>13.454481271945843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13.903184164395713</c:v>
                </c:pt>
                <c:pt idx="39">
                  <c:v>13.060951733984625</c:v>
                </c:pt>
                <c:pt idx="40">
                  <c:v>13.779550678709361</c:v>
                </c:pt>
                <c:pt idx="41">
                  <c:v>13.578024001371212</c:v>
                </c:pt>
                <c:pt idx="42">
                  <c:v>0</c:v>
                </c:pt>
                <c:pt idx="43">
                  <c:v>0</c:v>
                </c:pt>
                <c:pt idx="44">
                  <c:v>13.859200463631801</c:v>
                </c:pt>
                <c:pt idx="45">
                  <c:v>13.863478404874915</c:v>
                </c:pt>
                <c:pt idx="46">
                  <c:v>13.512615031608481</c:v>
                </c:pt>
                <c:pt idx="47">
                  <c:v>13.361905294023421</c:v>
                </c:pt>
                <c:pt idx="48">
                  <c:v>0</c:v>
                </c:pt>
                <c:pt idx="49">
                  <c:v>13.236120148621119</c:v>
                </c:pt>
                <c:pt idx="50">
                  <c:v>13.174124670710572</c:v>
                </c:pt>
                <c:pt idx="51">
                  <c:v>13.311446568464456</c:v>
                </c:pt>
                <c:pt idx="52">
                  <c:v>0</c:v>
                </c:pt>
                <c:pt idx="53">
                  <c:v>13.257978398479231</c:v>
                </c:pt>
                <c:pt idx="54">
                  <c:v>13.256761028984872</c:v>
                </c:pt>
                <c:pt idx="55">
                  <c:v>0</c:v>
                </c:pt>
                <c:pt idx="56">
                  <c:v>0</c:v>
                </c:pt>
                <c:pt idx="57">
                  <c:v>13.571901485416857</c:v>
                </c:pt>
                <c:pt idx="58">
                  <c:v>13.98378320008247</c:v>
                </c:pt>
                <c:pt idx="59">
                  <c:v>13.015088236499524</c:v>
                </c:pt>
                <c:pt idx="60">
                  <c:v>0</c:v>
                </c:pt>
                <c:pt idx="61">
                  <c:v>13.342014844794145</c:v>
                </c:pt>
                <c:pt idx="62">
                  <c:v>0</c:v>
                </c:pt>
                <c:pt idx="63">
                  <c:v>13.976427475538838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13.516884255773974</c:v>
                </c:pt>
                <c:pt idx="69">
                  <c:v>13.196585130463967</c:v>
                </c:pt>
                <c:pt idx="70">
                  <c:v>0</c:v>
                </c:pt>
                <c:pt idx="71">
                  <c:v>13.710931855426768</c:v>
                </c:pt>
                <c:pt idx="72">
                  <c:v>0</c:v>
                </c:pt>
                <c:pt idx="73">
                  <c:v>13.383860228795605</c:v>
                </c:pt>
                <c:pt idx="74">
                  <c:v>13.040870428261794</c:v>
                </c:pt>
                <c:pt idx="75">
                  <c:v>0</c:v>
                </c:pt>
                <c:pt idx="76">
                  <c:v>13.655431868765437</c:v>
                </c:pt>
                <c:pt idx="77">
                  <c:v>13.13793457632433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13.22670685477345</c:v>
                </c:pt>
                <c:pt idx="83">
                  <c:v>13.500707025781317</c:v>
                </c:pt>
                <c:pt idx="84">
                  <c:v>13.462370292022413</c:v>
                </c:pt>
                <c:pt idx="85">
                  <c:v>13.095730432183654</c:v>
                </c:pt>
                <c:pt idx="86">
                  <c:v>0</c:v>
                </c:pt>
                <c:pt idx="87">
                  <c:v>13.161907390351042</c:v>
                </c:pt>
                <c:pt idx="88">
                  <c:v>13.351516088846003</c:v>
                </c:pt>
                <c:pt idx="89">
                  <c:v>0</c:v>
                </c:pt>
                <c:pt idx="90">
                  <c:v>13.809929212709262</c:v>
                </c:pt>
                <c:pt idx="91">
                  <c:v>0</c:v>
                </c:pt>
                <c:pt idx="92">
                  <c:v>13.180287916517052</c:v>
                </c:pt>
                <c:pt idx="93">
                  <c:v>0</c:v>
                </c:pt>
                <c:pt idx="94">
                  <c:v>13.729378238342818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E097-43AF-81AD-F9A82B522ABC}"/>
            </c:ext>
          </c:extLst>
        </c:ser>
        <c:ser>
          <c:idx val="17"/>
          <c:order val="17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'Cos10'!$V$142:$V$257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13.232938962621573</c:v>
                </c:pt>
                <c:pt idx="22">
                  <c:v>13.308648703327165</c:v>
                </c:pt>
                <c:pt idx="23">
                  <c:v>13.760278825813934</c:v>
                </c:pt>
                <c:pt idx="24">
                  <c:v>0</c:v>
                </c:pt>
                <c:pt idx="25">
                  <c:v>13.962880999612093</c:v>
                </c:pt>
                <c:pt idx="26">
                  <c:v>0</c:v>
                </c:pt>
                <c:pt idx="27">
                  <c:v>12.999681545416896</c:v>
                </c:pt>
                <c:pt idx="28">
                  <c:v>0</c:v>
                </c:pt>
                <c:pt idx="29">
                  <c:v>13.121734117886154</c:v>
                </c:pt>
                <c:pt idx="30">
                  <c:v>13.898238795618495</c:v>
                </c:pt>
                <c:pt idx="31">
                  <c:v>0</c:v>
                </c:pt>
                <c:pt idx="32">
                  <c:v>0</c:v>
                </c:pt>
                <c:pt idx="33">
                  <c:v>14.024624595080942</c:v>
                </c:pt>
                <c:pt idx="34">
                  <c:v>13.352063794726707</c:v>
                </c:pt>
                <c:pt idx="35">
                  <c:v>13.606380827617102</c:v>
                </c:pt>
                <c:pt idx="36">
                  <c:v>13.645232592561422</c:v>
                </c:pt>
                <c:pt idx="37">
                  <c:v>0</c:v>
                </c:pt>
                <c:pt idx="38">
                  <c:v>13.248767519369538</c:v>
                </c:pt>
                <c:pt idx="39">
                  <c:v>13.02304102408211</c:v>
                </c:pt>
                <c:pt idx="40">
                  <c:v>13.300357404401419</c:v>
                </c:pt>
                <c:pt idx="41">
                  <c:v>13.012907633733796</c:v>
                </c:pt>
                <c:pt idx="42">
                  <c:v>13.321045113774206</c:v>
                </c:pt>
                <c:pt idx="43">
                  <c:v>13.368232013396401</c:v>
                </c:pt>
                <c:pt idx="44">
                  <c:v>0</c:v>
                </c:pt>
                <c:pt idx="45">
                  <c:v>13.189733080176502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13.812284176322409</c:v>
                </c:pt>
                <c:pt idx="50">
                  <c:v>0</c:v>
                </c:pt>
                <c:pt idx="51">
                  <c:v>0</c:v>
                </c:pt>
                <c:pt idx="52">
                  <c:v>13.605854840254443</c:v>
                </c:pt>
                <c:pt idx="53">
                  <c:v>13.346270802856504</c:v>
                </c:pt>
                <c:pt idx="54">
                  <c:v>13.437789393985103</c:v>
                </c:pt>
                <c:pt idx="55">
                  <c:v>13.985440845534375</c:v>
                </c:pt>
                <c:pt idx="56">
                  <c:v>13.389388492538234</c:v>
                </c:pt>
                <c:pt idx="57">
                  <c:v>0</c:v>
                </c:pt>
                <c:pt idx="58">
                  <c:v>13.349353303786518</c:v>
                </c:pt>
                <c:pt idx="59">
                  <c:v>13.750073883077329</c:v>
                </c:pt>
                <c:pt idx="60">
                  <c:v>0</c:v>
                </c:pt>
                <c:pt idx="61">
                  <c:v>13.575858404360106</c:v>
                </c:pt>
                <c:pt idx="62">
                  <c:v>0</c:v>
                </c:pt>
                <c:pt idx="63">
                  <c:v>0</c:v>
                </c:pt>
                <c:pt idx="64">
                  <c:v>13.244280832704629</c:v>
                </c:pt>
                <c:pt idx="65">
                  <c:v>13.021747319039225</c:v>
                </c:pt>
                <c:pt idx="66">
                  <c:v>0</c:v>
                </c:pt>
                <c:pt idx="67">
                  <c:v>13.2399048165091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13.276437676031795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13.339178057835744</c:v>
                </c:pt>
                <c:pt idx="76">
                  <c:v>13.497571624902701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13.16553707193922</c:v>
                </c:pt>
                <c:pt idx="83">
                  <c:v>13.654390747407488</c:v>
                </c:pt>
                <c:pt idx="84">
                  <c:v>0</c:v>
                </c:pt>
                <c:pt idx="85">
                  <c:v>13.446028950316748</c:v>
                </c:pt>
                <c:pt idx="86">
                  <c:v>0</c:v>
                </c:pt>
                <c:pt idx="87">
                  <c:v>13.374407373485935</c:v>
                </c:pt>
                <c:pt idx="88">
                  <c:v>0</c:v>
                </c:pt>
                <c:pt idx="89">
                  <c:v>13.86143254580608</c:v>
                </c:pt>
                <c:pt idx="90">
                  <c:v>13.441371453880736</c:v>
                </c:pt>
                <c:pt idx="91">
                  <c:v>0</c:v>
                </c:pt>
                <c:pt idx="92">
                  <c:v>13.921253525608133</c:v>
                </c:pt>
                <c:pt idx="93">
                  <c:v>13.277876125972321</c:v>
                </c:pt>
                <c:pt idx="94">
                  <c:v>13.581398337969789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E097-43AF-81AD-F9A82B522ABC}"/>
            </c:ext>
          </c:extLst>
        </c:ser>
        <c:ser>
          <c:idx val="18"/>
          <c:order val="18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'Cos10'!$W$142:$W$257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13.274049262069239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14.457490552788441</c:v>
                </c:pt>
                <c:pt idx="21">
                  <c:v>0</c:v>
                </c:pt>
                <c:pt idx="22">
                  <c:v>0</c:v>
                </c:pt>
                <c:pt idx="23">
                  <c:v>14.002383802605035</c:v>
                </c:pt>
                <c:pt idx="24">
                  <c:v>13.425570899226541</c:v>
                </c:pt>
                <c:pt idx="25">
                  <c:v>0</c:v>
                </c:pt>
                <c:pt idx="26">
                  <c:v>0</c:v>
                </c:pt>
                <c:pt idx="27">
                  <c:v>13.54809323520721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13.399067708949072</c:v>
                </c:pt>
                <c:pt idx="33">
                  <c:v>13.276354940797139</c:v>
                </c:pt>
                <c:pt idx="34">
                  <c:v>14.368148297743467</c:v>
                </c:pt>
                <c:pt idx="35">
                  <c:v>13.432033990428318</c:v>
                </c:pt>
                <c:pt idx="36">
                  <c:v>13.697129914569837</c:v>
                </c:pt>
                <c:pt idx="37">
                  <c:v>13.680992804175608</c:v>
                </c:pt>
                <c:pt idx="38">
                  <c:v>13.849638348677995</c:v>
                </c:pt>
                <c:pt idx="39">
                  <c:v>0</c:v>
                </c:pt>
                <c:pt idx="40">
                  <c:v>13.665459033760415</c:v>
                </c:pt>
                <c:pt idx="41">
                  <c:v>13.768685449342556</c:v>
                </c:pt>
                <c:pt idx="42">
                  <c:v>13.537792658952398</c:v>
                </c:pt>
                <c:pt idx="43">
                  <c:v>13.106179504110729</c:v>
                </c:pt>
                <c:pt idx="44">
                  <c:v>13.209253554916573</c:v>
                </c:pt>
                <c:pt idx="45">
                  <c:v>0</c:v>
                </c:pt>
                <c:pt idx="46">
                  <c:v>13.201028227093126</c:v>
                </c:pt>
                <c:pt idx="47">
                  <c:v>0</c:v>
                </c:pt>
                <c:pt idx="48">
                  <c:v>0</c:v>
                </c:pt>
                <c:pt idx="49">
                  <c:v>13.402647345992095</c:v>
                </c:pt>
                <c:pt idx="50">
                  <c:v>13.947075747112184</c:v>
                </c:pt>
                <c:pt idx="51">
                  <c:v>13.638430847907065</c:v>
                </c:pt>
                <c:pt idx="52">
                  <c:v>13.541328328974611</c:v>
                </c:pt>
                <c:pt idx="53">
                  <c:v>13.610875660186226</c:v>
                </c:pt>
                <c:pt idx="54">
                  <c:v>0</c:v>
                </c:pt>
                <c:pt idx="55">
                  <c:v>13.181456264606913</c:v>
                </c:pt>
                <c:pt idx="56">
                  <c:v>13.444421125518691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13.093849814511659</c:v>
                </c:pt>
                <c:pt idx="61">
                  <c:v>13.305562015676305</c:v>
                </c:pt>
                <c:pt idx="62">
                  <c:v>13.167555688136</c:v>
                </c:pt>
                <c:pt idx="63">
                  <c:v>13.792404998318775</c:v>
                </c:pt>
                <c:pt idx="64">
                  <c:v>0</c:v>
                </c:pt>
                <c:pt idx="65">
                  <c:v>13.050545243907182</c:v>
                </c:pt>
                <c:pt idx="66">
                  <c:v>13.699543762470475</c:v>
                </c:pt>
                <c:pt idx="67">
                  <c:v>13.097967014473376</c:v>
                </c:pt>
                <c:pt idx="68">
                  <c:v>13.278843879106004</c:v>
                </c:pt>
                <c:pt idx="69">
                  <c:v>13.68701142340092</c:v>
                </c:pt>
                <c:pt idx="70">
                  <c:v>13.933472102461479</c:v>
                </c:pt>
                <c:pt idx="71">
                  <c:v>0</c:v>
                </c:pt>
                <c:pt idx="72">
                  <c:v>0</c:v>
                </c:pt>
                <c:pt idx="73">
                  <c:v>13.452231244405823</c:v>
                </c:pt>
                <c:pt idx="74">
                  <c:v>13.679634092105958</c:v>
                </c:pt>
                <c:pt idx="75">
                  <c:v>0</c:v>
                </c:pt>
                <c:pt idx="76">
                  <c:v>13.26595399823475</c:v>
                </c:pt>
                <c:pt idx="77">
                  <c:v>0</c:v>
                </c:pt>
                <c:pt idx="78">
                  <c:v>14.593325395479738</c:v>
                </c:pt>
                <c:pt idx="79">
                  <c:v>13.259862542353783</c:v>
                </c:pt>
                <c:pt idx="80">
                  <c:v>13.519728265164066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13.549751590894193</c:v>
                </c:pt>
                <c:pt idx="85">
                  <c:v>13.593021199581552</c:v>
                </c:pt>
                <c:pt idx="86">
                  <c:v>13.277590879585386</c:v>
                </c:pt>
                <c:pt idx="87">
                  <c:v>13.643425532232802</c:v>
                </c:pt>
                <c:pt idx="88">
                  <c:v>13.947465582051702</c:v>
                </c:pt>
                <c:pt idx="89">
                  <c:v>13.636796707321432</c:v>
                </c:pt>
                <c:pt idx="90">
                  <c:v>0</c:v>
                </c:pt>
                <c:pt idx="91">
                  <c:v>0</c:v>
                </c:pt>
                <c:pt idx="92">
                  <c:v>14.074459865751317</c:v>
                </c:pt>
                <c:pt idx="93">
                  <c:v>13.831003840452631</c:v>
                </c:pt>
                <c:pt idx="94">
                  <c:v>13.652718584944818</c:v>
                </c:pt>
                <c:pt idx="95">
                  <c:v>14.059469884955528</c:v>
                </c:pt>
                <c:pt idx="96">
                  <c:v>13.848877897494127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E097-43AF-81AD-F9A82B522ABC}"/>
            </c:ext>
          </c:extLst>
        </c:ser>
        <c:ser>
          <c:idx val="19"/>
          <c:order val="19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'Cos10'!$X$142:$X$257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13.315674420882038</c:v>
                </c:pt>
                <c:pt idx="14">
                  <c:v>13.712006621407458</c:v>
                </c:pt>
                <c:pt idx="15">
                  <c:v>0</c:v>
                </c:pt>
                <c:pt idx="16">
                  <c:v>13.449064735383104</c:v>
                </c:pt>
                <c:pt idx="17">
                  <c:v>13.161792504753654</c:v>
                </c:pt>
                <c:pt idx="18">
                  <c:v>14.123204288538119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13.66711659468398</c:v>
                </c:pt>
                <c:pt idx="24">
                  <c:v>13.139701555854266</c:v>
                </c:pt>
                <c:pt idx="25">
                  <c:v>13.699980733436181</c:v>
                </c:pt>
                <c:pt idx="26">
                  <c:v>13.686750189600438</c:v>
                </c:pt>
                <c:pt idx="27">
                  <c:v>0</c:v>
                </c:pt>
                <c:pt idx="28">
                  <c:v>13.83495037243129</c:v>
                </c:pt>
                <c:pt idx="29">
                  <c:v>13.722498184298013</c:v>
                </c:pt>
                <c:pt idx="30">
                  <c:v>0</c:v>
                </c:pt>
                <c:pt idx="31">
                  <c:v>13.547209016125054</c:v>
                </c:pt>
                <c:pt idx="32">
                  <c:v>13.53854922865256</c:v>
                </c:pt>
                <c:pt idx="33">
                  <c:v>0</c:v>
                </c:pt>
                <c:pt idx="34">
                  <c:v>13.687110517163505</c:v>
                </c:pt>
                <c:pt idx="35">
                  <c:v>0</c:v>
                </c:pt>
                <c:pt idx="36">
                  <c:v>13.245389271171211</c:v>
                </c:pt>
                <c:pt idx="37">
                  <c:v>14.225282137472478</c:v>
                </c:pt>
                <c:pt idx="38">
                  <c:v>14.411114418550905</c:v>
                </c:pt>
                <c:pt idx="39">
                  <c:v>13.285389634473162</c:v>
                </c:pt>
                <c:pt idx="40">
                  <c:v>0</c:v>
                </c:pt>
                <c:pt idx="41">
                  <c:v>13.099895663754877</c:v>
                </c:pt>
                <c:pt idx="42">
                  <c:v>14.082510888446068</c:v>
                </c:pt>
                <c:pt idx="43">
                  <c:v>0</c:v>
                </c:pt>
                <c:pt idx="44">
                  <c:v>13.540426460566922</c:v>
                </c:pt>
                <c:pt idx="45">
                  <c:v>13.625088041815326</c:v>
                </c:pt>
                <c:pt idx="46">
                  <c:v>13.68719352426297</c:v>
                </c:pt>
                <c:pt idx="47">
                  <c:v>0</c:v>
                </c:pt>
                <c:pt idx="48">
                  <c:v>0</c:v>
                </c:pt>
                <c:pt idx="49">
                  <c:v>13.071080399500861</c:v>
                </c:pt>
                <c:pt idx="50">
                  <c:v>0</c:v>
                </c:pt>
                <c:pt idx="51">
                  <c:v>0</c:v>
                </c:pt>
                <c:pt idx="52">
                  <c:v>13.217992954790239</c:v>
                </c:pt>
                <c:pt idx="53">
                  <c:v>0</c:v>
                </c:pt>
                <c:pt idx="54">
                  <c:v>13.878045016330464</c:v>
                </c:pt>
                <c:pt idx="55">
                  <c:v>13.187026923760067</c:v>
                </c:pt>
                <c:pt idx="56">
                  <c:v>0</c:v>
                </c:pt>
                <c:pt idx="57">
                  <c:v>13.420719632739788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13.336367661664646</c:v>
                </c:pt>
                <c:pt idx="64">
                  <c:v>13.735274654496674</c:v>
                </c:pt>
                <c:pt idx="65">
                  <c:v>0</c:v>
                </c:pt>
                <c:pt idx="66">
                  <c:v>13.711318267185762</c:v>
                </c:pt>
                <c:pt idx="67">
                  <c:v>0</c:v>
                </c:pt>
                <c:pt idx="68">
                  <c:v>13.818026191048448</c:v>
                </c:pt>
                <c:pt idx="69">
                  <c:v>13.637083764686235</c:v>
                </c:pt>
                <c:pt idx="70">
                  <c:v>13.263002507098399</c:v>
                </c:pt>
                <c:pt idx="71">
                  <c:v>13.165966263524188</c:v>
                </c:pt>
                <c:pt idx="72">
                  <c:v>14.332607095028065</c:v>
                </c:pt>
                <c:pt idx="73">
                  <c:v>13.394148619684254</c:v>
                </c:pt>
                <c:pt idx="74">
                  <c:v>0</c:v>
                </c:pt>
                <c:pt idx="75">
                  <c:v>0</c:v>
                </c:pt>
                <c:pt idx="76">
                  <c:v>13.435386427920978</c:v>
                </c:pt>
                <c:pt idx="77">
                  <c:v>13.295459337583235</c:v>
                </c:pt>
                <c:pt idx="78">
                  <c:v>13.293462000076588</c:v>
                </c:pt>
                <c:pt idx="79">
                  <c:v>13.59410568868979</c:v>
                </c:pt>
                <c:pt idx="80">
                  <c:v>13.966731737527656</c:v>
                </c:pt>
                <c:pt idx="81">
                  <c:v>13.417642720064979</c:v>
                </c:pt>
                <c:pt idx="82">
                  <c:v>0</c:v>
                </c:pt>
                <c:pt idx="83">
                  <c:v>13.58198547851477</c:v>
                </c:pt>
                <c:pt idx="84">
                  <c:v>12.967466772407159</c:v>
                </c:pt>
                <c:pt idx="85">
                  <c:v>13.830840383884274</c:v>
                </c:pt>
                <c:pt idx="86">
                  <c:v>0</c:v>
                </c:pt>
                <c:pt idx="87">
                  <c:v>13.574768941501752</c:v>
                </c:pt>
                <c:pt idx="88">
                  <c:v>0</c:v>
                </c:pt>
                <c:pt idx="89">
                  <c:v>13.526800470311491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13.516255669588865</c:v>
                </c:pt>
                <c:pt idx="95">
                  <c:v>13.109983800518808</c:v>
                </c:pt>
                <c:pt idx="96">
                  <c:v>13.443647813101881</c:v>
                </c:pt>
                <c:pt idx="97">
                  <c:v>13.98768637068688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E097-43AF-81AD-F9A82B522ABC}"/>
            </c:ext>
          </c:extLst>
        </c:ser>
        <c:ser>
          <c:idx val="20"/>
          <c:order val="20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'Cos10'!$Y$142:$Y$257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13.589664257632199</c:v>
                </c:pt>
                <c:pt idx="13">
                  <c:v>0</c:v>
                </c:pt>
                <c:pt idx="14">
                  <c:v>13.65851174009862</c:v>
                </c:pt>
                <c:pt idx="15">
                  <c:v>0</c:v>
                </c:pt>
                <c:pt idx="16">
                  <c:v>13.299691393563821</c:v>
                </c:pt>
                <c:pt idx="17">
                  <c:v>13.509058630045573</c:v>
                </c:pt>
                <c:pt idx="18">
                  <c:v>0</c:v>
                </c:pt>
                <c:pt idx="19">
                  <c:v>13.283620046662051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13.182860987301156</c:v>
                </c:pt>
                <c:pt idx="26">
                  <c:v>13.699530750642475</c:v>
                </c:pt>
                <c:pt idx="27">
                  <c:v>0</c:v>
                </c:pt>
                <c:pt idx="28">
                  <c:v>13.879493561597798</c:v>
                </c:pt>
                <c:pt idx="29">
                  <c:v>13.825241065003647</c:v>
                </c:pt>
                <c:pt idx="30">
                  <c:v>0</c:v>
                </c:pt>
                <c:pt idx="31">
                  <c:v>13.074511450077953</c:v>
                </c:pt>
                <c:pt idx="32">
                  <c:v>13.160526753290471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13.454552184076682</c:v>
                </c:pt>
                <c:pt idx="37">
                  <c:v>13.559646329279074</c:v>
                </c:pt>
                <c:pt idx="38">
                  <c:v>13.620439018087009</c:v>
                </c:pt>
                <c:pt idx="39">
                  <c:v>0</c:v>
                </c:pt>
                <c:pt idx="40">
                  <c:v>13.624358425924814</c:v>
                </c:pt>
                <c:pt idx="41">
                  <c:v>0</c:v>
                </c:pt>
                <c:pt idx="42">
                  <c:v>14.132856914029926</c:v>
                </c:pt>
                <c:pt idx="43">
                  <c:v>13.734799829588846</c:v>
                </c:pt>
                <c:pt idx="44">
                  <c:v>13.796153363109662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13.846468865254659</c:v>
                </c:pt>
                <c:pt idx="54">
                  <c:v>13.349970679303969</c:v>
                </c:pt>
                <c:pt idx="55">
                  <c:v>13.344311695740961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13.671088568445454</c:v>
                </c:pt>
                <c:pt idx="60">
                  <c:v>0</c:v>
                </c:pt>
                <c:pt idx="61">
                  <c:v>13.597257380735893</c:v>
                </c:pt>
                <c:pt idx="62">
                  <c:v>13.535778790565882</c:v>
                </c:pt>
                <c:pt idx="63">
                  <c:v>13.068198667676695</c:v>
                </c:pt>
                <c:pt idx="64">
                  <c:v>0</c:v>
                </c:pt>
                <c:pt idx="65">
                  <c:v>13.470378880714673</c:v>
                </c:pt>
                <c:pt idx="66">
                  <c:v>13.604266563739964</c:v>
                </c:pt>
                <c:pt idx="67">
                  <c:v>0</c:v>
                </c:pt>
                <c:pt idx="68">
                  <c:v>0</c:v>
                </c:pt>
                <c:pt idx="69">
                  <c:v>13.05126658215211</c:v>
                </c:pt>
                <c:pt idx="70">
                  <c:v>14.043232756417932</c:v>
                </c:pt>
                <c:pt idx="71">
                  <c:v>13.10116344233932</c:v>
                </c:pt>
                <c:pt idx="72">
                  <c:v>13.207596671253665</c:v>
                </c:pt>
                <c:pt idx="73">
                  <c:v>14.218257089420304</c:v>
                </c:pt>
                <c:pt idx="74">
                  <c:v>0</c:v>
                </c:pt>
                <c:pt idx="75">
                  <c:v>13.314889559667536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13.380479878321401</c:v>
                </c:pt>
                <c:pt idx="80">
                  <c:v>13.058851379126445</c:v>
                </c:pt>
                <c:pt idx="81">
                  <c:v>0</c:v>
                </c:pt>
                <c:pt idx="82">
                  <c:v>0</c:v>
                </c:pt>
                <c:pt idx="83">
                  <c:v>13.177799017235637</c:v>
                </c:pt>
                <c:pt idx="84">
                  <c:v>13.669922796025839</c:v>
                </c:pt>
                <c:pt idx="85">
                  <c:v>13.983344783910413</c:v>
                </c:pt>
                <c:pt idx="86">
                  <c:v>0</c:v>
                </c:pt>
                <c:pt idx="87">
                  <c:v>14.002560636696215</c:v>
                </c:pt>
                <c:pt idx="88">
                  <c:v>13.016865853077253</c:v>
                </c:pt>
                <c:pt idx="89">
                  <c:v>13.894438467729564</c:v>
                </c:pt>
                <c:pt idx="90">
                  <c:v>13.144330373882616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13.243061624032558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E097-43AF-81AD-F9A82B522ABC}"/>
            </c:ext>
          </c:extLst>
        </c:ser>
        <c:ser>
          <c:idx val="21"/>
          <c:order val="21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'Cos10'!$Z$142:$Z$257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13.112430042131006</c:v>
                </c:pt>
                <c:pt idx="12">
                  <c:v>0</c:v>
                </c:pt>
                <c:pt idx="13">
                  <c:v>13.332655552887836</c:v>
                </c:pt>
                <c:pt idx="14">
                  <c:v>0</c:v>
                </c:pt>
                <c:pt idx="15">
                  <c:v>12.845376519600526</c:v>
                </c:pt>
                <c:pt idx="16">
                  <c:v>0</c:v>
                </c:pt>
                <c:pt idx="17">
                  <c:v>13.156479640480889</c:v>
                </c:pt>
                <c:pt idx="18">
                  <c:v>0</c:v>
                </c:pt>
                <c:pt idx="19">
                  <c:v>13.270684657747536</c:v>
                </c:pt>
                <c:pt idx="20">
                  <c:v>0</c:v>
                </c:pt>
                <c:pt idx="21">
                  <c:v>13.58076080185238</c:v>
                </c:pt>
                <c:pt idx="22">
                  <c:v>13.515463188373269</c:v>
                </c:pt>
                <c:pt idx="23">
                  <c:v>13.25008072974992</c:v>
                </c:pt>
                <c:pt idx="24">
                  <c:v>0</c:v>
                </c:pt>
                <c:pt idx="25">
                  <c:v>13.084664200262287</c:v>
                </c:pt>
                <c:pt idx="26">
                  <c:v>13.689178284713519</c:v>
                </c:pt>
                <c:pt idx="27">
                  <c:v>0</c:v>
                </c:pt>
                <c:pt idx="28">
                  <c:v>13.047694547456256</c:v>
                </c:pt>
                <c:pt idx="29">
                  <c:v>13.248186680696056</c:v>
                </c:pt>
                <c:pt idx="30">
                  <c:v>14.491501065987677</c:v>
                </c:pt>
                <c:pt idx="31">
                  <c:v>0</c:v>
                </c:pt>
                <c:pt idx="32">
                  <c:v>13.061442865691482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13.206622168429696</c:v>
                </c:pt>
                <c:pt idx="37">
                  <c:v>13.1295701869795</c:v>
                </c:pt>
                <c:pt idx="38">
                  <c:v>13.942231099015821</c:v>
                </c:pt>
                <c:pt idx="39">
                  <c:v>0</c:v>
                </c:pt>
                <c:pt idx="40">
                  <c:v>14.925253803411994</c:v>
                </c:pt>
                <c:pt idx="41">
                  <c:v>13.532222329038539</c:v>
                </c:pt>
                <c:pt idx="42">
                  <c:v>13.449145801308694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13.843704824502751</c:v>
                </c:pt>
                <c:pt idx="47">
                  <c:v>13.358177641166053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13.320503548936397</c:v>
                </c:pt>
                <c:pt idx="53">
                  <c:v>13.978530414561096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14.030701504131461</c:v>
                </c:pt>
                <c:pt idx="58">
                  <c:v>0</c:v>
                </c:pt>
                <c:pt idx="59">
                  <c:v>13.51363237963689</c:v>
                </c:pt>
                <c:pt idx="60">
                  <c:v>0</c:v>
                </c:pt>
                <c:pt idx="61">
                  <c:v>0</c:v>
                </c:pt>
                <c:pt idx="62">
                  <c:v>13.326402433989493</c:v>
                </c:pt>
                <c:pt idx="63">
                  <c:v>13.509683610026839</c:v>
                </c:pt>
                <c:pt idx="64">
                  <c:v>0</c:v>
                </c:pt>
                <c:pt idx="65">
                  <c:v>0</c:v>
                </c:pt>
                <c:pt idx="66">
                  <c:v>14.271891535919549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13.64051820634252</c:v>
                </c:pt>
                <c:pt idx="73">
                  <c:v>0</c:v>
                </c:pt>
                <c:pt idx="74">
                  <c:v>13.931053900876933</c:v>
                </c:pt>
                <c:pt idx="75">
                  <c:v>14.221574623302326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13.177868226133121</c:v>
                </c:pt>
                <c:pt idx="80">
                  <c:v>13.78118826819386</c:v>
                </c:pt>
                <c:pt idx="81">
                  <c:v>13.665461848544746</c:v>
                </c:pt>
                <c:pt idx="82">
                  <c:v>13.184878733139646</c:v>
                </c:pt>
                <c:pt idx="83">
                  <c:v>0</c:v>
                </c:pt>
                <c:pt idx="84">
                  <c:v>0</c:v>
                </c:pt>
                <c:pt idx="85">
                  <c:v>13.626107757338188</c:v>
                </c:pt>
                <c:pt idx="86">
                  <c:v>0</c:v>
                </c:pt>
                <c:pt idx="87">
                  <c:v>13.327978766565616</c:v>
                </c:pt>
                <c:pt idx="88">
                  <c:v>0</c:v>
                </c:pt>
                <c:pt idx="89">
                  <c:v>13.419578260187853</c:v>
                </c:pt>
                <c:pt idx="90">
                  <c:v>13.510752054973638</c:v>
                </c:pt>
                <c:pt idx="91">
                  <c:v>13.680657261718954</c:v>
                </c:pt>
                <c:pt idx="92">
                  <c:v>13.094825442439436</c:v>
                </c:pt>
                <c:pt idx="93">
                  <c:v>0</c:v>
                </c:pt>
                <c:pt idx="94">
                  <c:v>13.343113054845938</c:v>
                </c:pt>
                <c:pt idx="95">
                  <c:v>0</c:v>
                </c:pt>
                <c:pt idx="96">
                  <c:v>13.505308059880685</c:v>
                </c:pt>
                <c:pt idx="97">
                  <c:v>13.730024020487864</c:v>
                </c:pt>
                <c:pt idx="98">
                  <c:v>13.807190906186312</c:v>
                </c:pt>
                <c:pt idx="99">
                  <c:v>13.41012488030518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E097-43AF-81AD-F9A82B522ABC}"/>
            </c:ext>
          </c:extLst>
        </c:ser>
        <c:ser>
          <c:idx val="22"/>
          <c:order val="22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'Cos10'!$AA$142:$AA$257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14.024083204722245</c:v>
                </c:pt>
                <c:pt idx="11">
                  <c:v>0</c:v>
                </c:pt>
                <c:pt idx="12">
                  <c:v>13.453996013876734</c:v>
                </c:pt>
                <c:pt idx="13">
                  <c:v>13.205641416770659</c:v>
                </c:pt>
                <c:pt idx="14">
                  <c:v>13.884047019620958</c:v>
                </c:pt>
                <c:pt idx="15">
                  <c:v>13.341756910588806</c:v>
                </c:pt>
                <c:pt idx="16">
                  <c:v>0</c:v>
                </c:pt>
                <c:pt idx="17">
                  <c:v>13.372079421065649</c:v>
                </c:pt>
                <c:pt idx="18">
                  <c:v>13.02195298551098</c:v>
                </c:pt>
                <c:pt idx="19">
                  <c:v>0</c:v>
                </c:pt>
                <c:pt idx="20">
                  <c:v>13.843328412048276</c:v>
                </c:pt>
                <c:pt idx="21">
                  <c:v>13.17811901597223</c:v>
                </c:pt>
                <c:pt idx="22">
                  <c:v>13.603997502203132</c:v>
                </c:pt>
                <c:pt idx="23">
                  <c:v>13.28227535447285</c:v>
                </c:pt>
                <c:pt idx="24">
                  <c:v>13.494738828059337</c:v>
                </c:pt>
                <c:pt idx="25">
                  <c:v>13.35579238507917</c:v>
                </c:pt>
                <c:pt idx="26">
                  <c:v>13.914167499471295</c:v>
                </c:pt>
                <c:pt idx="27">
                  <c:v>13.793003473514926</c:v>
                </c:pt>
                <c:pt idx="28">
                  <c:v>0</c:v>
                </c:pt>
                <c:pt idx="29">
                  <c:v>14.291638535512316</c:v>
                </c:pt>
                <c:pt idx="30">
                  <c:v>13.823797873127706</c:v>
                </c:pt>
                <c:pt idx="31">
                  <c:v>13.11036240371169</c:v>
                </c:pt>
                <c:pt idx="32">
                  <c:v>13.618621196426062</c:v>
                </c:pt>
                <c:pt idx="33">
                  <c:v>13.311967777839957</c:v>
                </c:pt>
                <c:pt idx="34">
                  <c:v>13.553156978462109</c:v>
                </c:pt>
                <c:pt idx="35">
                  <c:v>0</c:v>
                </c:pt>
                <c:pt idx="36">
                  <c:v>0</c:v>
                </c:pt>
                <c:pt idx="37">
                  <c:v>13.054433784918871</c:v>
                </c:pt>
                <c:pt idx="38">
                  <c:v>0</c:v>
                </c:pt>
                <c:pt idx="39">
                  <c:v>0</c:v>
                </c:pt>
                <c:pt idx="40">
                  <c:v>13.264641945342216</c:v>
                </c:pt>
                <c:pt idx="41">
                  <c:v>13.427308362541018</c:v>
                </c:pt>
                <c:pt idx="42">
                  <c:v>14.025023277077869</c:v>
                </c:pt>
                <c:pt idx="43">
                  <c:v>13.50102980591485</c:v>
                </c:pt>
                <c:pt idx="44">
                  <c:v>0</c:v>
                </c:pt>
                <c:pt idx="45">
                  <c:v>13.729788639725644</c:v>
                </c:pt>
                <c:pt idx="46">
                  <c:v>13.395051923122393</c:v>
                </c:pt>
                <c:pt idx="47">
                  <c:v>0</c:v>
                </c:pt>
                <c:pt idx="48">
                  <c:v>13.372098780136522</c:v>
                </c:pt>
                <c:pt idx="49">
                  <c:v>0</c:v>
                </c:pt>
                <c:pt idx="50">
                  <c:v>13.155326318878405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13.880399672454901</c:v>
                </c:pt>
                <c:pt idx="56">
                  <c:v>0</c:v>
                </c:pt>
                <c:pt idx="57">
                  <c:v>13.265837453197982</c:v>
                </c:pt>
                <c:pt idx="58">
                  <c:v>13.578706812554373</c:v>
                </c:pt>
                <c:pt idx="59">
                  <c:v>13.432349458297306</c:v>
                </c:pt>
                <c:pt idx="60">
                  <c:v>13.605046871332394</c:v>
                </c:pt>
                <c:pt idx="61">
                  <c:v>13.237230722225174</c:v>
                </c:pt>
                <c:pt idx="62">
                  <c:v>13.151067393853438</c:v>
                </c:pt>
                <c:pt idx="63">
                  <c:v>13.474549144151506</c:v>
                </c:pt>
                <c:pt idx="64">
                  <c:v>13.635088479654804</c:v>
                </c:pt>
                <c:pt idx="65">
                  <c:v>0</c:v>
                </c:pt>
                <c:pt idx="66">
                  <c:v>13.469071289397739</c:v>
                </c:pt>
                <c:pt idx="67">
                  <c:v>13.967755246206828</c:v>
                </c:pt>
                <c:pt idx="68">
                  <c:v>13.774809559726421</c:v>
                </c:pt>
                <c:pt idx="69">
                  <c:v>14.386522151084781</c:v>
                </c:pt>
                <c:pt idx="70">
                  <c:v>13.758570526893889</c:v>
                </c:pt>
                <c:pt idx="71">
                  <c:v>13.438461652697255</c:v>
                </c:pt>
                <c:pt idx="72">
                  <c:v>0</c:v>
                </c:pt>
                <c:pt idx="73">
                  <c:v>13.897476436443672</c:v>
                </c:pt>
                <c:pt idx="74">
                  <c:v>0</c:v>
                </c:pt>
                <c:pt idx="75">
                  <c:v>13.224117215012523</c:v>
                </c:pt>
                <c:pt idx="76">
                  <c:v>0</c:v>
                </c:pt>
                <c:pt idx="77">
                  <c:v>14.625332004064525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13.817800300964688</c:v>
                </c:pt>
                <c:pt idx="84">
                  <c:v>13.459695483395835</c:v>
                </c:pt>
                <c:pt idx="85">
                  <c:v>12.955894748344152</c:v>
                </c:pt>
                <c:pt idx="86">
                  <c:v>13.151517552679366</c:v>
                </c:pt>
                <c:pt idx="87">
                  <c:v>0</c:v>
                </c:pt>
                <c:pt idx="88">
                  <c:v>0</c:v>
                </c:pt>
                <c:pt idx="89">
                  <c:v>13.624562594541986</c:v>
                </c:pt>
                <c:pt idx="90">
                  <c:v>13.441435109398135</c:v>
                </c:pt>
                <c:pt idx="91">
                  <c:v>0</c:v>
                </c:pt>
                <c:pt idx="92">
                  <c:v>0</c:v>
                </c:pt>
                <c:pt idx="93">
                  <c:v>13.159108746608734</c:v>
                </c:pt>
                <c:pt idx="94">
                  <c:v>13.209953109231344</c:v>
                </c:pt>
                <c:pt idx="95">
                  <c:v>0</c:v>
                </c:pt>
                <c:pt idx="96">
                  <c:v>0</c:v>
                </c:pt>
                <c:pt idx="97">
                  <c:v>13.117573870276148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E097-43AF-81AD-F9A82B522ABC}"/>
            </c:ext>
          </c:extLst>
        </c:ser>
        <c:ser>
          <c:idx val="23"/>
          <c:order val="23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'Cos10'!$AB$142:$AB$257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13.619945423476764</c:v>
                </c:pt>
                <c:pt idx="15">
                  <c:v>14.161759738838029</c:v>
                </c:pt>
                <c:pt idx="16">
                  <c:v>13.995010282392583</c:v>
                </c:pt>
                <c:pt idx="17">
                  <c:v>13.712653489062573</c:v>
                </c:pt>
                <c:pt idx="18">
                  <c:v>13.109543113508211</c:v>
                </c:pt>
                <c:pt idx="19">
                  <c:v>13.378688544748112</c:v>
                </c:pt>
                <c:pt idx="20">
                  <c:v>0</c:v>
                </c:pt>
                <c:pt idx="21">
                  <c:v>14.001789942517959</c:v>
                </c:pt>
                <c:pt idx="22">
                  <c:v>13.463375557024163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13.369421820048897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13.764166788604749</c:v>
                </c:pt>
                <c:pt idx="31">
                  <c:v>0</c:v>
                </c:pt>
                <c:pt idx="32">
                  <c:v>13.388654379115527</c:v>
                </c:pt>
                <c:pt idx="33">
                  <c:v>13.707487141274285</c:v>
                </c:pt>
                <c:pt idx="34">
                  <c:v>0</c:v>
                </c:pt>
                <c:pt idx="35">
                  <c:v>13.589396053545814</c:v>
                </c:pt>
                <c:pt idx="36">
                  <c:v>0</c:v>
                </c:pt>
                <c:pt idx="37">
                  <c:v>13.490971353911091</c:v>
                </c:pt>
                <c:pt idx="38">
                  <c:v>0</c:v>
                </c:pt>
                <c:pt idx="39">
                  <c:v>13.719747148558762</c:v>
                </c:pt>
                <c:pt idx="40">
                  <c:v>13.314482386367615</c:v>
                </c:pt>
                <c:pt idx="41">
                  <c:v>13.6624267920338</c:v>
                </c:pt>
                <c:pt idx="42">
                  <c:v>0</c:v>
                </c:pt>
                <c:pt idx="43">
                  <c:v>0</c:v>
                </c:pt>
                <c:pt idx="44">
                  <c:v>13.771056964990789</c:v>
                </c:pt>
                <c:pt idx="45">
                  <c:v>13.187124316769388</c:v>
                </c:pt>
                <c:pt idx="46">
                  <c:v>13.693983581563405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13.89704315003878</c:v>
                </c:pt>
                <c:pt idx="54">
                  <c:v>0</c:v>
                </c:pt>
                <c:pt idx="55">
                  <c:v>12.927081507370309</c:v>
                </c:pt>
                <c:pt idx="56">
                  <c:v>13.539328945227162</c:v>
                </c:pt>
                <c:pt idx="57">
                  <c:v>13.453354274899489</c:v>
                </c:pt>
                <c:pt idx="58">
                  <c:v>13.430095221060819</c:v>
                </c:pt>
                <c:pt idx="59">
                  <c:v>14.061518070696156</c:v>
                </c:pt>
                <c:pt idx="60">
                  <c:v>13.792491145555221</c:v>
                </c:pt>
                <c:pt idx="61">
                  <c:v>13.792994030311881</c:v>
                </c:pt>
                <c:pt idx="62">
                  <c:v>14.08435961282238</c:v>
                </c:pt>
                <c:pt idx="63">
                  <c:v>13.627246511641545</c:v>
                </c:pt>
                <c:pt idx="64">
                  <c:v>0</c:v>
                </c:pt>
                <c:pt idx="65">
                  <c:v>13.679383374602869</c:v>
                </c:pt>
                <c:pt idx="66">
                  <c:v>13.867165675039832</c:v>
                </c:pt>
                <c:pt idx="67">
                  <c:v>13.817317413811166</c:v>
                </c:pt>
                <c:pt idx="68">
                  <c:v>14.178542435519152</c:v>
                </c:pt>
                <c:pt idx="69">
                  <c:v>13.543529185030849</c:v>
                </c:pt>
                <c:pt idx="70">
                  <c:v>13.490575750659707</c:v>
                </c:pt>
                <c:pt idx="71">
                  <c:v>13.147388914768348</c:v>
                </c:pt>
                <c:pt idx="72">
                  <c:v>13.947080162296782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13.130857501247919</c:v>
                </c:pt>
                <c:pt idx="77">
                  <c:v>0</c:v>
                </c:pt>
                <c:pt idx="78">
                  <c:v>13.311506984523744</c:v>
                </c:pt>
                <c:pt idx="79">
                  <c:v>0</c:v>
                </c:pt>
                <c:pt idx="80">
                  <c:v>0</c:v>
                </c:pt>
                <c:pt idx="81">
                  <c:v>14.035979163283871</c:v>
                </c:pt>
                <c:pt idx="82">
                  <c:v>13.810846549899114</c:v>
                </c:pt>
                <c:pt idx="83">
                  <c:v>13.546185951383745</c:v>
                </c:pt>
                <c:pt idx="84">
                  <c:v>13.709155010408365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13.562707922971571</c:v>
                </c:pt>
                <c:pt idx="89">
                  <c:v>13.075271334170582</c:v>
                </c:pt>
                <c:pt idx="90">
                  <c:v>0</c:v>
                </c:pt>
                <c:pt idx="91">
                  <c:v>13.60135966999599</c:v>
                </c:pt>
                <c:pt idx="92">
                  <c:v>13.408306970424031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13.164831654264898</c:v>
                </c:pt>
                <c:pt idx="99">
                  <c:v>13.135388857258386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E097-43AF-81AD-F9A82B522ABC}"/>
            </c:ext>
          </c:extLst>
        </c:ser>
        <c:ser>
          <c:idx val="24"/>
          <c:order val="24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'Cos10'!$AC$142:$AC$257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13.124243961431858</c:v>
                </c:pt>
                <c:pt idx="10">
                  <c:v>13.733562368507457</c:v>
                </c:pt>
                <c:pt idx="11">
                  <c:v>13.69242960233445</c:v>
                </c:pt>
                <c:pt idx="12">
                  <c:v>13.781827152932427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13.481981936649797</c:v>
                </c:pt>
                <c:pt idx="17">
                  <c:v>0</c:v>
                </c:pt>
                <c:pt idx="18">
                  <c:v>13.171091217470673</c:v>
                </c:pt>
                <c:pt idx="19">
                  <c:v>13.317406176410829</c:v>
                </c:pt>
                <c:pt idx="20">
                  <c:v>0</c:v>
                </c:pt>
                <c:pt idx="21">
                  <c:v>13.093294705512337</c:v>
                </c:pt>
                <c:pt idx="22">
                  <c:v>13.965837620149872</c:v>
                </c:pt>
                <c:pt idx="23">
                  <c:v>13.612027950562869</c:v>
                </c:pt>
                <c:pt idx="24">
                  <c:v>13.111996865269774</c:v>
                </c:pt>
                <c:pt idx="25">
                  <c:v>13.698326772393667</c:v>
                </c:pt>
                <c:pt idx="26">
                  <c:v>13.097651328649267</c:v>
                </c:pt>
                <c:pt idx="27">
                  <c:v>14.106677123221237</c:v>
                </c:pt>
                <c:pt idx="28">
                  <c:v>14.020744229458176</c:v>
                </c:pt>
                <c:pt idx="29">
                  <c:v>0</c:v>
                </c:pt>
                <c:pt idx="30">
                  <c:v>13.543838428005888</c:v>
                </c:pt>
                <c:pt idx="31">
                  <c:v>13.245333731241228</c:v>
                </c:pt>
                <c:pt idx="32">
                  <c:v>13.398370615252515</c:v>
                </c:pt>
                <c:pt idx="33">
                  <c:v>0</c:v>
                </c:pt>
                <c:pt idx="34">
                  <c:v>0</c:v>
                </c:pt>
                <c:pt idx="35">
                  <c:v>13.620790128333269</c:v>
                </c:pt>
                <c:pt idx="36">
                  <c:v>13.178818731745512</c:v>
                </c:pt>
                <c:pt idx="37">
                  <c:v>13.423477708911616</c:v>
                </c:pt>
                <c:pt idx="38">
                  <c:v>0</c:v>
                </c:pt>
                <c:pt idx="39">
                  <c:v>13.496955926243649</c:v>
                </c:pt>
                <c:pt idx="40">
                  <c:v>13.855876075346206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13.276006590514822</c:v>
                </c:pt>
                <c:pt idx="45">
                  <c:v>13.855127387131162</c:v>
                </c:pt>
                <c:pt idx="46">
                  <c:v>14.194229806621001</c:v>
                </c:pt>
                <c:pt idx="47">
                  <c:v>13.577624480659269</c:v>
                </c:pt>
                <c:pt idx="48">
                  <c:v>0</c:v>
                </c:pt>
                <c:pt idx="49">
                  <c:v>0</c:v>
                </c:pt>
                <c:pt idx="50">
                  <c:v>13.972363007017941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13.037054199835897</c:v>
                </c:pt>
                <c:pt idx="55">
                  <c:v>0</c:v>
                </c:pt>
                <c:pt idx="56">
                  <c:v>0</c:v>
                </c:pt>
                <c:pt idx="57">
                  <c:v>13.867653658338627</c:v>
                </c:pt>
                <c:pt idx="58">
                  <c:v>13.78932824037652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13.206500707839938</c:v>
                </c:pt>
                <c:pt idx="63">
                  <c:v>13.301452141812321</c:v>
                </c:pt>
                <c:pt idx="64">
                  <c:v>13.352304103545128</c:v>
                </c:pt>
                <c:pt idx="65">
                  <c:v>0</c:v>
                </c:pt>
                <c:pt idx="66">
                  <c:v>13.366593839495835</c:v>
                </c:pt>
                <c:pt idx="67">
                  <c:v>13.624407930161723</c:v>
                </c:pt>
                <c:pt idx="68">
                  <c:v>0</c:v>
                </c:pt>
                <c:pt idx="69">
                  <c:v>0</c:v>
                </c:pt>
                <c:pt idx="70">
                  <c:v>14.078140407380189</c:v>
                </c:pt>
                <c:pt idx="71">
                  <c:v>0</c:v>
                </c:pt>
                <c:pt idx="72">
                  <c:v>13.739262532168436</c:v>
                </c:pt>
                <c:pt idx="73">
                  <c:v>13.363645819702187</c:v>
                </c:pt>
                <c:pt idx="74">
                  <c:v>0</c:v>
                </c:pt>
                <c:pt idx="75">
                  <c:v>0</c:v>
                </c:pt>
                <c:pt idx="76">
                  <c:v>13.269215140273756</c:v>
                </c:pt>
                <c:pt idx="77">
                  <c:v>0</c:v>
                </c:pt>
                <c:pt idx="78">
                  <c:v>0</c:v>
                </c:pt>
                <c:pt idx="79">
                  <c:v>13.23049745746105</c:v>
                </c:pt>
                <c:pt idx="80">
                  <c:v>14.093600969743719</c:v>
                </c:pt>
                <c:pt idx="81">
                  <c:v>13.175900561917041</c:v>
                </c:pt>
                <c:pt idx="82">
                  <c:v>0</c:v>
                </c:pt>
                <c:pt idx="83">
                  <c:v>13.44079813397804</c:v>
                </c:pt>
                <c:pt idx="84">
                  <c:v>13.551440238436657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13.19132523530239</c:v>
                </c:pt>
                <c:pt idx="93">
                  <c:v>14.045364058754167</c:v>
                </c:pt>
                <c:pt idx="94">
                  <c:v>14.678720456495302</c:v>
                </c:pt>
                <c:pt idx="95">
                  <c:v>13.781355352421537</c:v>
                </c:pt>
                <c:pt idx="96">
                  <c:v>14.022330612992713</c:v>
                </c:pt>
                <c:pt idx="97">
                  <c:v>0</c:v>
                </c:pt>
                <c:pt idx="98">
                  <c:v>13.479295959066432</c:v>
                </c:pt>
                <c:pt idx="99">
                  <c:v>0</c:v>
                </c:pt>
                <c:pt idx="100">
                  <c:v>13.393851484586973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E097-43AF-81AD-F9A82B522ABC}"/>
            </c:ext>
          </c:extLst>
        </c:ser>
        <c:ser>
          <c:idx val="25"/>
          <c:order val="25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'Cos10'!$AD$142:$AD$257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13.835382652182631</c:v>
                </c:pt>
                <c:pt idx="12">
                  <c:v>0</c:v>
                </c:pt>
                <c:pt idx="13">
                  <c:v>13.095152607225334</c:v>
                </c:pt>
                <c:pt idx="14">
                  <c:v>13.474501085327859</c:v>
                </c:pt>
                <c:pt idx="15">
                  <c:v>13.310402269396224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13.084628819026634</c:v>
                </c:pt>
                <c:pt idx="21">
                  <c:v>13.35851161834475</c:v>
                </c:pt>
                <c:pt idx="22">
                  <c:v>13.880828449469458</c:v>
                </c:pt>
                <c:pt idx="23">
                  <c:v>13.71543337586907</c:v>
                </c:pt>
                <c:pt idx="24">
                  <c:v>13.284960588171913</c:v>
                </c:pt>
                <c:pt idx="25">
                  <c:v>13.451049966186835</c:v>
                </c:pt>
                <c:pt idx="26">
                  <c:v>13.033455120066936</c:v>
                </c:pt>
                <c:pt idx="27">
                  <c:v>13.070973640166226</c:v>
                </c:pt>
                <c:pt idx="28">
                  <c:v>0</c:v>
                </c:pt>
                <c:pt idx="29">
                  <c:v>13.742402628435389</c:v>
                </c:pt>
                <c:pt idx="30">
                  <c:v>0</c:v>
                </c:pt>
                <c:pt idx="31">
                  <c:v>0</c:v>
                </c:pt>
                <c:pt idx="32">
                  <c:v>13.61749572066566</c:v>
                </c:pt>
                <c:pt idx="33">
                  <c:v>13.548380818157039</c:v>
                </c:pt>
                <c:pt idx="34">
                  <c:v>13.853224426469978</c:v>
                </c:pt>
                <c:pt idx="35">
                  <c:v>14.034734911891789</c:v>
                </c:pt>
                <c:pt idx="36">
                  <c:v>13.342613136407175</c:v>
                </c:pt>
                <c:pt idx="37">
                  <c:v>0</c:v>
                </c:pt>
                <c:pt idx="38">
                  <c:v>14.129779448147461</c:v>
                </c:pt>
                <c:pt idx="39">
                  <c:v>0</c:v>
                </c:pt>
                <c:pt idx="40">
                  <c:v>14.067246101489628</c:v>
                </c:pt>
                <c:pt idx="41">
                  <c:v>13.154439342058776</c:v>
                </c:pt>
                <c:pt idx="42">
                  <c:v>13.63921646542313</c:v>
                </c:pt>
                <c:pt idx="43">
                  <c:v>0</c:v>
                </c:pt>
                <c:pt idx="44">
                  <c:v>12.909615125639265</c:v>
                </c:pt>
                <c:pt idx="45">
                  <c:v>14.227046856698271</c:v>
                </c:pt>
                <c:pt idx="46">
                  <c:v>0</c:v>
                </c:pt>
                <c:pt idx="47">
                  <c:v>0</c:v>
                </c:pt>
                <c:pt idx="48">
                  <c:v>13.782965762813049</c:v>
                </c:pt>
                <c:pt idx="49">
                  <c:v>13.536911794293623</c:v>
                </c:pt>
                <c:pt idx="50">
                  <c:v>13.1257568820252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13.738725475672945</c:v>
                </c:pt>
                <c:pt idx="56">
                  <c:v>0</c:v>
                </c:pt>
                <c:pt idx="57">
                  <c:v>13.282030417032376</c:v>
                </c:pt>
                <c:pt idx="58">
                  <c:v>13.461022553022186</c:v>
                </c:pt>
                <c:pt idx="59">
                  <c:v>13.738209180640911</c:v>
                </c:pt>
                <c:pt idx="60">
                  <c:v>0</c:v>
                </c:pt>
                <c:pt idx="61">
                  <c:v>13.309537550639382</c:v>
                </c:pt>
                <c:pt idx="62">
                  <c:v>0</c:v>
                </c:pt>
                <c:pt idx="63">
                  <c:v>13.115483699140531</c:v>
                </c:pt>
                <c:pt idx="64">
                  <c:v>13.572897148183365</c:v>
                </c:pt>
                <c:pt idx="65">
                  <c:v>13.318505755835423</c:v>
                </c:pt>
                <c:pt idx="66">
                  <c:v>0</c:v>
                </c:pt>
                <c:pt idx="67">
                  <c:v>0</c:v>
                </c:pt>
                <c:pt idx="68">
                  <c:v>13.720927944464067</c:v>
                </c:pt>
                <c:pt idx="69">
                  <c:v>12.986223595407386</c:v>
                </c:pt>
                <c:pt idx="70">
                  <c:v>13.517725572490807</c:v>
                </c:pt>
                <c:pt idx="71">
                  <c:v>0</c:v>
                </c:pt>
                <c:pt idx="72">
                  <c:v>13.749751770613702</c:v>
                </c:pt>
                <c:pt idx="73">
                  <c:v>0</c:v>
                </c:pt>
                <c:pt idx="74">
                  <c:v>12.967445708419842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13.200564611991918</c:v>
                </c:pt>
                <c:pt idx="79">
                  <c:v>13.763862819077165</c:v>
                </c:pt>
                <c:pt idx="80">
                  <c:v>0</c:v>
                </c:pt>
                <c:pt idx="81">
                  <c:v>0</c:v>
                </c:pt>
                <c:pt idx="82">
                  <c:v>13.084375705531667</c:v>
                </c:pt>
                <c:pt idx="83">
                  <c:v>13.011824306909206</c:v>
                </c:pt>
                <c:pt idx="84">
                  <c:v>13.437637219361772</c:v>
                </c:pt>
                <c:pt idx="85">
                  <c:v>0</c:v>
                </c:pt>
                <c:pt idx="86">
                  <c:v>0</c:v>
                </c:pt>
                <c:pt idx="87">
                  <c:v>13.285284945733107</c:v>
                </c:pt>
                <c:pt idx="88">
                  <c:v>13.043926297928255</c:v>
                </c:pt>
                <c:pt idx="89">
                  <c:v>0</c:v>
                </c:pt>
                <c:pt idx="90">
                  <c:v>13.21730624193882</c:v>
                </c:pt>
                <c:pt idx="91">
                  <c:v>13.684611551377769</c:v>
                </c:pt>
                <c:pt idx="92">
                  <c:v>13.325205635590704</c:v>
                </c:pt>
                <c:pt idx="93">
                  <c:v>0</c:v>
                </c:pt>
                <c:pt idx="94">
                  <c:v>0</c:v>
                </c:pt>
                <c:pt idx="95">
                  <c:v>13.503061709380601</c:v>
                </c:pt>
                <c:pt idx="96">
                  <c:v>13.37488575923128</c:v>
                </c:pt>
                <c:pt idx="97">
                  <c:v>13.933104454094931</c:v>
                </c:pt>
                <c:pt idx="98">
                  <c:v>0</c:v>
                </c:pt>
                <c:pt idx="99">
                  <c:v>13.279056358655382</c:v>
                </c:pt>
                <c:pt idx="100">
                  <c:v>13.230106460151847</c:v>
                </c:pt>
                <c:pt idx="101">
                  <c:v>0</c:v>
                </c:pt>
                <c:pt idx="102">
                  <c:v>13.403404522117471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E097-43AF-81AD-F9A82B522ABC}"/>
            </c:ext>
          </c:extLst>
        </c:ser>
        <c:ser>
          <c:idx val="26"/>
          <c:order val="26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'Cos10'!$AE$142:$AE$257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13.772385892464658</c:v>
                </c:pt>
                <c:pt idx="10">
                  <c:v>13.505128941671453</c:v>
                </c:pt>
                <c:pt idx="11">
                  <c:v>0</c:v>
                </c:pt>
                <c:pt idx="12">
                  <c:v>0</c:v>
                </c:pt>
                <c:pt idx="13">
                  <c:v>13.562295839066026</c:v>
                </c:pt>
                <c:pt idx="14">
                  <c:v>0</c:v>
                </c:pt>
                <c:pt idx="15">
                  <c:v>0</c:v>
                </c:pt>
                <c:pt idx="16">
                  <c:v>13.712397131406714</c:v>
                </c:pt>
                <c:pt idx="17">
                  <c:v>13.003009200129577</c:v>
                </c:pt>
                <c:pt idx="18">
                  <c:v>0</c:v>
                </c:pt>
                <c:pt idx="19">
                  <c:v>13.568153009926897</c:v>
                </c:pt>
                <c:pt idx="20">
                  <c:v>13.309441719381402</c:v>
                </c:pt>
                <c:pt idx="21">
                  <c:v>0</c:v>
                </c:pt>
                <c:pt idx="22">
                  <c:v>13.123351424545303</c:v>
                </c:pt>
                <c:pt idx="23">
                  <c:v>13.529025902615102</c:v>
                </c:pt>
                <c:pt idx="24">
                  <c:v>0</c:v>
                </c:pt>
                <c:pt idx="25">
                  <c:v>13.364006613705671</c:v>
                </c:pt>
                <c:pt idx="26">
                  <c:v>13.49739135910785</c:v>
                </c:pt>
                <c:pt idx="27">
                  <c:v>0</c:v>
                </c:pt>
                <c:pt idx="28">
                  <c:v>13.829946053493702</c:v>
                </c:pt>
                <c:pt idx="29">
                  <c:v>13.863790515925082</c:v>
                </c:pt>
                <c:pt idx="30">
                  <c:v>0</c:v>
                </c:pt>
                <c:pt idx="31">
                  <c:v>13.099403681453358</c:v>
                </c:pt>
                <c:pt idx="32">
                  <c:v>13.80022375026704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13.803354675623902</c:v>
                </c:pt>
                <c:pt idx="37">
                  <c:v>13.677736491837321</c:v>
                </c:pt>
                <c:pt idx="38">
                  <c:v>13.248399990209016</c:v>
                </c:pt>
                <c:pt idx="39">
                  <c:v>0</c:v>
                </c:pt>
                <c:pt idx="40">
                  <c:v>13.27711275780284</c:v>
                </c:pt>
                <c:pt idx="41">
                  <c:v>0</c:v>
                </c:pt>
                <c:pt idx="42">
                  <c:v>13.576634428867807</c:v>
                </c:pt>
                <c:pt idx="43">
                  <c:v>0</c:v>
                </c:pt>
                <c:pt idx="44">
                  <c:v>13.381936843865653</c:v>
                </c:pt>
                <c:pt idx="45">
                  <c:v>0</c:v>
                </c:pt>
                <c:pt idx="46">
                  <c:v>13.3117294975112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13.516479844110746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13.757422981547746</c:v>
                </c:pt>
                <c:pt idx="55">
                  <c:v>13.322929096064218</c:v>
                </c:pt>
                <c:pt idx="56">
                  <c:v>13.5330077496493</c:v>
                </c:pt>
                <c:pt idx="57">
                  <c:v>0</c:v>
                </c:pt>
                <c:pt idx="58">
                  <c:v>13.738884760807984</c:v>
                </c:pt>
                <c:pt idx="59">
                  <c:v>13.633871758133781</c:v>
                </c:pt>
                <c:pt idx="60">
                  <c:v>13.631656298063071</c:v>
                </c:pt>
                <c:pt idx="61">
                  <c:v>13.575004732725418</c:v>
                </c:pt>
                <c:pt idx="62">
                  <c:v>13.465202849656738</c:v>
                </c:pt>
                <c:pt idx="63">
                  <c:v>13.214763072355225</c:v>
                </c:pt>
                <c:pt idx="64">
                  <c:v>13.045680830819197</c:v>
                </c:pt>
                <c:pt idx="65">
                  <c:v>13.22888904995413</c:v>
                </c:pt>
                <c:pt idx="66">
                  <c:v>0</c:v>
                </c:pt>
                <c:pt idx="67">
                  <c:v>13.833620368870315</c:v>
                </c:pt>
                <c:pt idx="68">
                  <c:v>0</c:v>
                </c:pt>
                <c:pt idx="69">
                  <c:v>12.882787710098352</c:v>
                </c:pt>
                <c:pt idx="70">
                  <c:v>0</c:v>
                </c:pt>
                <c:pt idx="71">
                  <c:v>13.446919103666037</c:v>
                </c:pt>
                <c:pt idx="72">
                  <c:v>0</c:v>
                </c:pt>
                <c:pt idx="73">
                  <c:v>13.743628121283038</c:v>
                </c:pt>
                <c:pt idx="74">
                  <c:v>13.851152514774881</c:v>
                </c:pt>
                <c:pt idx="75">
                  <c:v>0</c:v>
                </c:pt>
                <c:pt idx="76">
                  <c:v>13.513446676607929</c:v>
                </c:pt>
                <c:pt idx="77">
                  <c:v>13.348956788972668</c:v>
                </c:pt>
                <c:pt idx="78">
                  <c:v>13.737804280674249</c:v>
                </c:pt>
                <c:pt idx="79">
                  <c:v>13.362261878569091</c:v>
                </c:pt>
                <c:pt idx="80">
                  <c:v>14.337195609454366</c:v>
                </c:pt>
                <c:pt idx="81">
                  <c:v>13.39073910073483</c:v>
                </c:pt>
                <c:pt idx="82">
                  <c:v>13.62527797360943</c:v>
                </c:pt>
                <c:pt idx="83">
                  <c:v>13.430271830902615</c:v>
                </c:pt>
                <c:pt idx="84">
                  <c:v>0</c:v>
                </c:pt>
                <c:pt idx="85">
                  <c:v>13.944636868665867</c:v>
                </c:pt>
                <c:pt idx="86">
                  <c:v>13.266663188859873</c:v>
                </c:pt>
                <c:pt idx="87">
                  <c:v>0</c:v>
                </c:pt>
                <c:pt idx="88">
                  <c:v>13.531013717416197</c:v>
                </c:pt>
                <c:pt idx="89">
                  <c:v>13.159111004669885</c:v>
                </c:pt>
                <c:pt idx="90">
                  <c:v>13.618448718589862</c:v>
                </c:pt>
                <c:pt idx="91">
                  <c:v>13.65041098365379</c:v>
                </c:pt>
                <c:pt idx="92">
                  <c:v>0</c:v>
                </c:pt>
                <c:pt idx="93">
                  <c:v>14.153969811257609</c:v>
                </c:pt>
                <c:pt idx="94">
                  <c:v>14.641070862376795</c:v>
                </c:pt>
                <c:pt idx="95">
                  <c:v>0</c:v>
                </c:pt>
                <c:pt idx="96">
                  <c:v>13.313464362481193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13.897170292193861</c:v>
                </c:pt>
                <c:pt idx="101">
                  <c:v>0</c:v>
                </c:pt>
                <c:pt idx="102">
                  <c:v>12.997018126598999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E097-43AF-81AD-F9A82B522ABC}"/>
            </c:ext>
          </c:extLst>
        </c:ser>
        <c:ser>
          <c:idx val="27"/>
          <c:order val="27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'Cos10'!$AF$142:$AF$257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13.903573955576892</c:v>
                </c:pt>
                <c:pt idx="11">
                  <c:v>0</c:v>
                </c:pt>
                <c:pt idx="12">
                  <c:v>0</c:v>
                </c:pt>
                <c:pt idx="13">
                  <c:v>13.186051790526278</c:v>
                </c:pt>
                <c:pt idx="14">
                  <c:v>0</c:v>
                </c:pt>
                <c:pt idx="15">
                  <c:v>0</c:v>
                </c:pt>
                <c:pt idx="16">
                  <c:v>13.653895266801886</c:v>
                </c:pt>
                <c:pt idx="17">
                  <c:v>0</c:v>
                </c:pt>
                <c:pt idx="18">
                  <c:v>13.076550153454175</c:v>
                </c:pt>
                <c:pt idx="19">
                  <c:v>0</c:v>
                </c:pt>
                <c:pt idx="20">
                  <c:v>0</c:v>
                </c:pt>
                <c:pt idx="21">
                  <c:v>13.381227928438665</c:v>
                </c:pt>
                <c:pt idx="22">
                  <c:v>12.980188418913251</c:v>
                </c:pt>
                <c:pt idx="23">
                  <c:v>0</c:v>
                </c:pt>
                <c:pt idx="24">
                  <c:v>13.852992366150662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13.031660685791527</c:v>
                </c:pt>
                <c:pt idx="29">
                  <c:v>0</c:v>
                </c:pt>
                <c:pt idx="30">
                  <c:v>13.413629970612963</c:v>
                </c:pt>
                <c:pt idx="31">
                  <c:v>13.620804166840569</c:v>
                </c:pt>
                <c:pt idx="32">
                  <c:v>0</c:v>
                </c:pt>
                <c:pt idx="33">
                  <c:v>0</c:v>
                </c:pt>
                <c:pt idx="34">
                  <c:v>13.554340129635156</c:v>
                </c:pt>
                <c:pt idx="35">
                  <c:v>13.724799984290319</c:v>
                </c:pt>
                <c:pt idx="36">
                  <c:v>13.413338329060375</c:v>
                </c:pt>
                <c:pt idx="37">
                  <c:v>0</c:v>
                </c:pt>
                <c:pt idx="38">
                  <c:v>13.127130887660114</c:v>
                </c:pt>
                <c:pt idx="39">
                  <c:v>13.595786022191643</c:v>
                </c:pt>
                <c:pt idx="40">
                  <c:v>13.701795433628984</c:v>
                </c:pt>
                <c:pt idx="41">
                  <c:v>0</c:v>
                </c:pt>
                <c:pt idx="42">
                  <c:v>0</c:v>
                </c:pt>
                <c:pt idx="43">
                  <c:v>13.214429216727689</c:v>
                </c:pt>
                <c:pt idx="44">
                  <c:v>14.254696683348572</c:v>
                </c:pt>
                <c:pt idx="45">
                  <c:v>13.622831856935662</c:v>
                </c:pt>
                <c:pt idx="46">
                  <c:v>14.023422645022087</c:v>
                </c:pt>
                <c:pt idx="47">
                  <c:v>13.563724862635565</c:v>
                </c:pt>
                <c:pt idx="48">
                  <c:v>13.347823561753456</c:v>
                </c:pt>
                <c:pt idx="49">
                  <c:v>0</c:v>
                </c:pt>
                <c:pt idx="50">
                  <c:v>13.601292784307864</c:v>
                </c:pt>
                <c:pt idx="51">
                  <c:v>0</c:v>
                </c:pt>
                <c:pt idx="52">
                  <c:v>13.320325992813952</c:v>
                </c:pt>
                <c:pt idx="53">
                  <c:v>13.182343310425047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13.717149786364134</c:v>
                </c:pt>
                <c:pt idx="58">
                  <c:v>13.813124439270437</c:v>
                </c:pt>
                <c:pt idx="59">
                  <c:v>13.767018874680415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13.317126922656859</c:v>
                </c:pt>
                <c:pt idx="65">
                  <c:v>0</c:v>
                </c:pt>
                <c:pt idx="66">
                  <c:v>13.30669838617616</c:v>
                </c:pt>
                <c:pt idx="67">
                  <c:v>13.76960327768135</c:v>
                </c:pt>
                <c:pt idx="68">
                  <c:v>13.69242695702011</c:v>
                </c:pt>
                <c:pt idx="69">
                  <c:v>13.337863416317028</c:v>
                </c:pt>
                <c:pt idx="70">
                  <c:v>13.238402429838006</c:v>
                </c:pt>
                <c:pt idx="71">
                  <c:v>14.023363386094536</c:v>
                </c:pt>
                <c:pt idx="72">
                  <c:v>0</c:v>
                </c:pt>
                <c:pt idx="73">
                  <c:v>13.105924355246902</c:v>
                </c:pt>
                <c:pt idx="74">
                  <c:v>0</c:v>
                </c:pt>
                <c:pt idx="75">
                  <c:v>13.627939074621329</c:v>
                </c:pt>
                <c:pt idx="76">
                  <c:v>0</c:v>
                </c:pt>
                <c:pt idx="77">
                  <c:v>13.427559134539205</c:v>
                </c:pt>
                <c:pt idx="78">
                  <c:v>13.249827933676903</c:v>
                </c:pt>
                <c:pt idx="79">
                  <c:v>0</c:v>
                </c:pt>
                <c:pt idx="80">
                  <c:v>13.668386382670954</c:v>
                </c:pt>
                <c:pt idx="81">
                  <c:v>14.290775620180932</c:v>
                </c:pt>
                <c:pt idx="82">
                  <c:v>0</c:v>
                </c:pt>
                <c:pt idx="83">
                  <c:v>12.940819439094437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12.99639060444991</c:v>
                </c:pt>
                <c:pt idx="88">
                  <c:v>0</c:v>
                </c:pt>
                <c:pt idx="89">
                  <c:v>13.978286680056323</c:v>
                </c:pt>
                <c:pt idx="90">
                  <c:v>13.084581103401765</c:v>
                </c:pt>
                <c:pt idx="91">
                  <c:v>13.343053922912848</c:v>
                </c:pt>
                <c:pt idx="92">
                  <c:v>0</c:v>
                </c:pt>
                <c:pt idx="93">
                  <c:v>13.538534147870317</c:v>
                </c:pt>
                <c:pt idx="94">
                  <c:v>14.328183820957387</c:v>
                </c:pt>
                <c:pt idx="95">
                  <c:v>0</c:v>
                </c:pt>
                <c:pt idx="96">
                  <c:v>0</c:v>
                </c:pt>
                <c:pt idx="97">
                  <c:v>13.841127868425334</c:v>
                </c:pt>
                <c:pt idx="98">
                  <c:v>13.690642996050736</c:v>
                </c:pt>
                <c:pt idx="99">
                  <c:v>13.153211461757385</c:v>
                </c:pt>
                <c:pt idx="100">
                  <c:v>0</c:v>
                </c:pt>
                <c:pt idx="101">
                  <c:v>14.022386919449101</c:v>
                </c:pt>
                <c:pt idx="102">
                  <c:v>13.999059168393813</c:v>
                </c:pt>
                <c:pt idx="103">
                  <c:v>13.711844753836395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E097-43AF-81AD-F9A82B522ABC}"/>
            </c:ext>
          </c:extLst>
        </c:ser>
        <c:ser>
          <c:idx val="28"/>
          <c:order val="28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'Cos10'!$AG$142:$AG$257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13.386629145205104</c:v>
                </c:pt>
                <c:pt idx="8">
                  <c:v>13.272236240350026</c:v>
                </c:pt>
                <c:pt idx="9">
                  <c:v>13.517844215437734</c:v>
                </c:pt>
                <c:pt idx="10">
                  <c:v>14.032338473937527</c:v>
                </c:pt>
                <c:pt idx="11">
                  <c:v>0</c:v>
                </c:pt>
                <c:pt idx="12">
                  <c:v>13.767736763874561</c:v>
                </c:pt>
                <c:pt idx="13">
                  <c:v>0</c:v>
                </c:pt>
                <c:pt idx="14">
                  <c:v>0</c:v>
                </c:pt>
                <c:pt idx="15">
                  <c:v>13.198692818574754</c:v>
                </c:pt>
                <c:pt idx="16">
                  <c:v>13.150391509908552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13.356988082395304</c:v>
                </c:pt>
                <c:pt idx="21">
                  <c:v>13.074103547106006</c:v>
                </c:pt>
                <c:pt idx="22">
                  <c:v>0</c:v>
                </c:pt>
                <c:pt idx="23">
                  <c:v>0</c:v>
                </c:pt>
                <c:pt idx="24">
                  <c:v>13.957211597218009</c:v>
                </c:pt>
                <c:pt idx="25">
                  <c:v>13.965366588697821</c:v>
                </c:pt>
                <c:pt idx="26">
                  <c:v>0</c:v>
                </c:pt>
                <c:pt idx="27">
                  <c:v>13.299965757025584</c:v>
                </c:pt>
                <c:pt idx="28">
                  <c:v>13.173177815618622</c:v>
                </c:pt>
                <c:pt idx="29">
                  <c:v>14.143142882615237</c:v>
                </c:pt>
                <c:pt idx="30">
                  <c:v>13.377155023222906</c:v>
                </c:pt>
                <c:pt idx="31">
                  <c:v>13.590257071199195</c:v>
                </c:pt>
                <c:pt idx="32">
                  <c:v>0</c:v>
                </c:pt>
                <c:pt idx="33">
                  <c:v>14.02865968849099</c:v>
                </c:pt>
                <c:pt idx="34">
                  <c:v>0</c:v>
                </c:pt>
                <c:pt idx="35">
                  <c:v>0</c:v>
                </c:pt>
                <c:pt idx="36">
                  <c:v>12.869722371295484</c:v>
                </c:pt>
                <c:pt idx="37">
                  <c:v>13.219669647972268</c:v>
                </c:pt>
                <c:pt idx="38">
                  <c:v>13.535535890186027</c:v>
                </c:pt>
                <c:pt idx="39">
                  <c:v>13.770936654012722</c:v>
                </c:pt>
                <c:pt idx="40">
                  <c:v>13.605622299280274</c:v>
                </c:pt>
                <c:pt idx="41">
                  <c:v>0</c:v>
                </c:pt>
                <c:pt idx="42">
                  <c:v>13.290965675388886</c:v>
                </c:pt>
                <c:pt idx="43">
                  <c:v>0</c:v>
                </c:pt>
                <c:pt idx="44">
                  <c:v>0</c:v>
                </c:pt>
                <c:pt idx="45">
                  <c:v>13.719185392578686</c:v>
                </c:pt>
                <c:pt idx="46">
                  <c:v>0</c:v>
                </c:pt>
                <c:pt idx="47">
                  <c:v>13.10682028700997</c:v>
                </c:pt>
                <c:pt idx="48">
                  <c:v>13.593958038601409</c:v>
                </c:pt>
                <c:pt idx="49">
                  <c:v>13.160908305417802</c:v>
                </c:pt>
                <c:pt idx="50">
                  <c:v>0</c:v>
                </c:pt>
                <c:pt idx="51">
                  <c:v>0</c:v>
                </c:pt>
                <c:pt idx="52">
                  <c:v>13.020722491925193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13.021088158721641</c:v>
                </c:pt>
                <c:pt idx="57">
                  <c:v>13.859773056447324</c:v>
                </c:pt>
                <c:pt idx="58">
                  <c:v>13.734519007023803</c:v>
                </c:pt>
                <c:pt idx="59">
                  <c:v>13.428155049828886</c:v>
                </c:pt>
                <c:pt idx="60">
                  <c:v>0</c:v>
                </c:pt>
                <c:pt idx="61">
                  <c:v>13.526019255092541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13.381165640118065</c:v>
                </c:pt>
                <c:pt idx="69">
                  <c:v>13.416118541228498</c:v>
                </c:pt>
                <c:pt idx="70">
                  <c:v>0</c:v>
                </c:pt>
                <c:pt idx="71">
                  <c:v>13.4953701685774</c:v>
                </c:pt>
                <c:pt idx="72">
                  <c:v>0</c:v>
                </c:pt>
                <c:pt idx="73">
                  <c:v>0</c:v>
                </c:pt>
                <c:pt idx="74">
                  <c:v>13.468482472462041</c:v>
                </c:pt>
                <c:pt idx="75">
                  <c:v>13.325227200974521</c:v>
                </c:pt>
                <c:pt idx="76">
                  <c:v>0</c:v>
                </c:pt>
                <c:pt idx="77">
                  <c:v>0</c:v>
                </c:pt>
                <c:pt idx="78">
                  <c:v>13.898107023768972</c:v>
                </c:pt>
                <c:pt idx="79">
                  <c:v>13.618716813709177</c:v>
                </c:pt>
                <c:pt idx="80">
                  <c:v>0</c:v>
                </c:pt>
                <c:pt idx="81">
                  <c:v>0</c:v>
                </c:pt>
                <c:pt idx="82">
                  <c:v>13.861817774697968</c:v>
                </c:pt>
                <c:pt idx="83">
                  <c:v>13.288374441767154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13.230535771589922</c:v>
                </c:pt>
                <c:pt idx="90">
                  <c:v>13.312786465209896</c:v>
                </c:pt>
                <c:pt idx="91">
                  <c:v>0</c:v>
                </c:pt>
                <c:pt idx="92">
                  <c:v>13.428035932167605</c:v>
                </c:pt>
                <c:pt idx="93">
                  <c:v>0</c:v>
                </c:pt>
                <c:pt idx="94">
                  <c:v>13.737731596900794</c:v>
                </c:pt>
                <c:pt idx="95">
                  <c:v>13.275851294919081</c:v>
                </c:pt>
                <c:pt idx="96">
                  <c:v>13.579040088400086</c:v>
                </c:pt>
                <c:pt idx="97">
                  <c:v>13.363081478334374</c:v>
                </c:pt>
                <c:pt idx="98">
                  <c:v>13.185048937908208</c:v>
                </c:pt>
                <c:pt idx="99">
                  <c:v>13.841702265069717</c:v>
                </c:pt>
                <c:pt idx="100">
                  <c:v>0</c:v>
                </c:pt>
                <c:pt idx="101">
                  <c:v>0</c:v>
                </c:pt>
                <c:pt idx="102">
                  <c:v>13.532300743811627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E097-43AF-81AD-F9A82B522ABC}"/>
            </c:ext>
          </c:extLst>
        </c:ser>
        <c:ser>
          <c:idx val="29"/>
          <c:order val="29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'Cos10'!$AH$142:$AH$257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14.133451881087732</c:v>
                </c:pt>
                <c:pt idx="9">
                  <c:v>13.405624643002771</c:v>
                </c:pt>
                <c:pt idx="10">
                  <c:v>13.469950813037736</c:v>
                </c:pt>
                <c:pt idx="11">
                  <c:v>0</c:v>
                </c:pt>
                <c:pt idx="12">
                  <c:v>13.306235183289607</c:v>
                </c:pt>
                <c:pt idx="13">
                  <c:v>0</c:v>
                </c:pt>
                <c:pt idx="14">
                  <c:v>0</c:v>
                </c:pt>
                <c:pt idx="15">
                  <c:v>13.479257066055762</c:v>
                </c:pt>
                <c:pt idx="16">
                  <c:v>0</c:v>
                </c:pt>
                <c:pt idx="17">
                  <c:v>0</c:v>
                </c:pt>
                <c:pt idx="18">
                  <c:v>13.488073858907702</c:v>
                </c:pt>
                <c:pt idx="19">
                  <c:v>13.825091016990871</c:v>
                </c:pt>
                <c:pt idx="20">
                  <c:v>13.368407763758418</c:v>
                </c:pt>
                <c:pt idx="21">
                  <c:v>13.717516975232757</c:v>
                </c:pt>
                <c:pt idx="22">
                  <c:v>13.570858039282001</c:v>
                </c:pt>
                <c:pt idx="23">
                  <c:v>13.777837359213624</c:v>
                </c:pt>
                <c:pt idx="24">
                  <c:v>0</c:v>
                </c:pt>
                <c:pt idx="25">
                  <c:v>13.397500280116155</c:v>
                </c:pt>
                <c:pt idx="26">
                  <c:v>13.277047362115175</c:v>
                </c:pt>
                <c:pt idx="27">
                  <c:v>13.760485813417457</c:v>
                </c:pt>
                <c:pt idx="28">
                  <c:v>0</c:v>
                </c:pt>
                <c:pt idx="29">
                  <c:v>12.905061544983804</c:v>
                </c:pt>
                <c:pt idx="30">
                  <c:v>13.149107290532317</c:v>
                </c:pt>
                <c:pt idx="31">
                  <c:v>13.165424032828209</c:v>
                </c:pt>
                <c:pt idx="32">
                  <c:v>13.674357691799663</c:v>
                </c:pt>
                <c:pt idx="33">
                  <c:v>13.558007375003822</c:v>
                </c:pt>
                <c:pt idx="34">
                  <c:v>13.06683354809249</c:v>
                </c:pt>
                <c:pt idx="35">
                  <c:v>0</c:v>
                </c:pt>
                <c:pt idx="36">
                  <c:v>13.274506530885104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13.979054391183164</c:v>
                </c:pt>
                <c:pt idx="41">
                  <c:v>13.097976372329896</c:v>
                </c:pt>
                <c:pt idx="42">
                  <c:v>0</c:v>
                </c:pt>
                <c:pt idx="43">
                  <c:v>13.637354116400612</c:v>
                </c:pt>
                <c:pt idx="44">
                  <c:v>0</c:v>
                </c:pt>
                <c:pt idx="45">
                  <c:v>13.503546238541649</c:v>
                </c:pt>
                <c:pt idx="46">
                  <c:v>13.027761075027508</c:v>
                </c:pt>
                <c:pt idx="47">
                  <c:v>13.261909664171892</c:v>
                </c:pt>
                <c:pt idx="48">
                  <c:v>13.253182872450049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13.713404011588803</c:v>
                </c:pt>
                <c:pt idx="53">
                  <c:v>13.264252163874744</c:v>
                </c:pt>
                <c:pt idx="54">
                  <c:v>13.457245120620628</c:v>
                </c:pt>
                <c:pt idx="55">
                  <c:v>13.238849933229449</c:v>
                </c:pt>
                <c:pt idx="56">
                  <c:v>0</c:v>
                </c:pt>
                <c:pt idx="57">
                  <c:v>13.81192270435885</c:v>
                </c:pt>
                <c:pt idx="58">
                  <c:v>0</c:v>
                </c:pt>
                <c:pt idx="59">
                  <c:v>13.204837332949699</c:v>
                </c:pt>
                <c:pt idx="60">
                  <c:v>13.596210456456065</c:v>
                </c:pt>
                <c:pt idx="61">
                  <c:v>0</c:v>
                </c:pt>
                <c:pt idx="62">
                  <c:v>0</c:v>
                </c:pt>
                <c:pt idx="63">
                  <c:v>13.63356287911428</c:v>
                </c:pt>
                <c:pt idx="64">
                  <c:v>0</c:v>
                </c:pt>
                <c:pt idx="65">
                  <c:v>13.079775822296035</c:v>
                </c:pt>
                <c:pt idx="66">
                  <c:v>14.494667927263624</c:v>
                </c:pt>
                <c:pt idx="67">
                  <c:v>0</c:v>
                </c:pt>
                <c:pt idx="68">
                  <c:v>13.105303718087312</c:v>
                </c:pt>
                <c:pt idx="69">
                  <c:v>0</c:v>
                </c:pt>
                <c:pt idx="70">
                  <c:v>13.740365453177608</c:v>
                </c:pt>
                <c:pt idx="71">
                  <c:v>13.630646492856791</c:v>
                </c:pt>
                <c:pt idx="72">
                  <c:v>13.226903933772771</c:v>
                </c:pt>
                <c:pt idx="73">
                  <c:v>14.042060589995803</c:v>
                </c:pt>
                <c:pt idx="74">
                  <c:v>13.885925775048811</c:v>
                </c:pt>
                <c:pt idx="75">
                  <c:v>13.390903328295709</c:v>
                </c:pt>
                <c:pt idx="76">
                  <c:v>13.841417977369726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13.162760899733268</c:v>
                </c:pt>
                <c:pt idx="81">
                  <c:v>0</c:v>
                </c:pt>
                <c:pt idx="82">
                  <c:v>13.661223291625859</c:v>
                </c:pt>
                <c:pt idx="83">
                  <c:v>13.397615034844204</c:v>
                </c:pt>
                <c:pt idx="84">
                  <c:v>13.946194018846619</c:v>
                </c:pt>
                <c:pt idx="85">
                  <c:v>0</c:v>
                </c:pt>
                <c:pt idx="86">
                  <c:v>0</c:v>
                </c:pt>
                <c:pt idx="87">
                  <c:v>13.696201255857275</c:v>
                </c:pt>
                <c:pt idx="88">
                  <c:v>0</c:v>
                </c:pt>
                <c:pt idx="89">
                  <c:v>13.9466170593074</c:v>
                </c:pt>
                <c:pt idx="90">
                  <c:v>13.617564871583721</c:v>
                </c:pt>
                <c:pt idx="91">
                  <c:v>13.109706083198853</c:v>
                </c:pt>
                <c:pt idx="92">
                  <c:v>13.134007757110275</c:v>
                </c:pt>
                <c:pt idx="93">
                  <c:v>13.477930459579211</c:v>
                </c:pt>
                <c:pt idx="94">
                  <c:v>13.609134261556832</c:v>
                </c:pt>
                <c:pt idx="95">
                  <c:v>0</c:v>
                </c:pt>
                <c:pt idx="96">
                  <c:v>13.894981397127482</c:v>
                </c:pt>
                <c:pt idx="97">
                  <c:v>13.947161835116523</c:v>
                </c:pt>
                <c:pt idx="98">
                  <c:v>0</c:v>
                </c:pt>
                <c:pt idx="99">
                  <c:v>0</c:v>
                </c:pt>
                <c:pt idx="100">
                  <c:v>13.738194896478555</c:v>
                </c:pt>
                <c:pt idx="101">
                  <c:v>13.792735836554522</c:v>
                </c:pt>
                <c:pt idx="102">
                  <c:v>0</c:v>
                </c:pt>
                <c:pt idx="103">
                  <c:v>13.60799996203523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E097-43AF-81AD-F9A82B522ABC}"/>
            </c:ext>
          </c:extLst>
        </c:ser>
        <c:ser>
          <c:idx val="30"/>
          <c:order val="30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'Cos10'!$AI$142:$AI$257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13.922366510851914</c:v>
                </c:pt>
                <c:pt idx="7">
                  <c:v>0</c:v>
                </c:pt>
                <c:pt idx="8">
                  <c:v>13.628656577335171</c:v>
                </c:pt>
                <c:pt idx="9">
                  <c:v>14.130854127459866</c:v>
                </c:pt>
                <c:pt idx="10">
                  <c:v>13.232046482341516</c:v>
                </c:pt>
                <c:pt idx="11">
                  <c:v>0</c:v>
                </c:pt>
                <c:pt idx="12">
                  <c:v>13.370189144634633</c:v>
                </c:pt>
                <c:pt idx="13">
                  <c:v>13.830216761110753</c:v>
                </c:pt>
                <c:pt idx="14">
                  <c:v>13.289198625576176</c:v>
                </c:pt>
                <c:pt idx="15">
                  <c:v>13.285568560014417</c:v>
                </c:pt>
                <c:pt idx="16">
                  <c:v>0</c:v>
                </c:pt>
                <c:pt idx="17">
                  <c:v>0</c:v>
                </c:pt>
                <c:pt idx="18">
                  <c:v>13.296622416728976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13.189135040745011</c:v>
                </c:pt>
                <c:pt idx="23">
                  <c:v>13.633862676591622</c:v>
                </c:pt>
                <c:pt idx="24">
                  <c:v>12.952049585738397</c:v>
                </c:pt>
                <c:pt idx="25">
                  <c:v>13.102913531456347</c:v>
                </c:pt>
                <c:pt idx="26">
                  <c:v>13.335041460423438</c:v>
                </c:pt>
                <c:pt idx="27">
                  <c:v>14.031398364262509</c:v>
                </c:pt>
                <c:pt idx="28">
                  <c:v>13.410388302468252</c:v>
                </c:pt>
                <c:pt idx="29">
                  <c:v>0</c:v>
                </c:pt>
                <c:pt idx="30">
                  <c:v>13.520017546218218</c:v>
                </c:pt>
                <c:pt idx="31">
                  <c:v>13.607546697928857</c:v>
                </c:pt>
                <c:pt idx="32">
                  <c:v>13.820855693314767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13.607329542238439</c:v>
                </c:pt>
                <c:pt idx="39">
                  <c:v>13.192928286293592</c:v>
                </c:pt>
                <c:pt idx="40">
                  <c:v>0</c:v>
                </c:pt>
                <c:pt idx="41">
                  <c:v>0</c:v>
                </c:pt>
                <c:pt idx="42">
                  <c:v>13.451628341976772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13.519944752124285</c:v>
                </c:pt>
                <c:pt idx="47">
                  <c:v>0</c:v>
                </c:pt>
                <c:pt idx="48">
                  <c:v>14.241316074078087</c:v>
                </c:pt>
                <c:pt idx="49">
                  <c:v>13.921697657772407</c:v>
                </c:pt>
                <c:pt idx="50">
                  <c:v>13.142784781985839</c:v>
                </c:pt>
                <c:pt idx="51">
                  <c:v>13.775840093749222</c:v>
                </c:pt>
                <c:pt idx="52">
                  <c:v>13.179719789270766</c:v>
                </c:pt>
                <c:pt idx="53">
                  <c:v>13.335095670436228</c:v>
                </c:pt>
                <c:pt idx="54">
                  <c:v>13.44095864545497</c:v>
                </c:pt>
                <c:pt idx="55">
                  <c:v>14.210037462046042</c:v>
                </c:pt>
                <c:pt idx="56">
                  <c:v>0</c:v>
                </c:pt>
                <c:pt idx="57">
                  <c:v>0</c:v>
                </c:pt>
                <c:pt idx="58">
                  <c:v>13.165206772723227</c:v>
                </c:pt>
                <c:pt idx="59">
                  <c:v>13.271222237392207</c:v>
                </c:pt>
                <c:pt idx="60">
                  <c:v>0</c:v>
                </c:pt>
                <c:pt idx="61">
                  <c:v>0</c:v>
                </c:pt>
                <c:pt idx="62">
                  <c:v>13.189253029213891</c:v>
                </c:pt>
                <c:pt idx="63">
                  <c:v>14.375259303376666</c:v>
                </c:pt>
                <c:pt idx="64">
                  <c:v>13.151352073539289</c:v>
                </c:pt>
                <c:pt idx="65">
                  <c:v>0</c:v>
                </c:pt>
                <c:pt idx="66">
                  <c:v>13.648928125831119</c:v>
                </c:pt>
                <c:pt idx="67">
                  <c:v>0</c:v>
                </c:pt>
                <c:pt idx="68">
                  <c:v>0</c:v>
                </c:pt>
                <c:pt idx="69">
                  <c:v>13.443511755197346</c:v>
                </c:pt>
                <c:pt idx="70">
                  <c:v>13.738013923078682</c:v>
                </c:pt>
                <c:pt idx="71">
                  <c:v>0</c:v>
                </c:pt>
                <c:pt idx="72">
                  <c:v>0</c:v>
                </c:pt>
                <c:pt idx="73">
                  <c:v>13.077982024826582</c:v>
                </c:pt>
                <c:pt idx="74">
                  <c:v>0</c:v>
                </c:pt>
                <c:pt idx="75">
                  <c:v>0</c:v>
                </c:pt>
                <c:pt idx="76">
                  <c:v>13.215790847884014</c:v>
                </c:pt>
                <c:pt idx="77">
                  <c:v>0</c:v>
                </c:pt>
                <c:pt idx="78">
                  <c:v>13.435231017476699</c:v>
                </c:pt>
                <c:pt idx="79">
                  <c:v>13.894740732369817</c:v>
                </c:pt>
                <c:pt idx="80">
                  <c:v>14.130937500542389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13.753933340390876</c:v>
                </c:pt>
                <c:pt idx="85">
                  <c:v>0</c:v>
                </c:pt>
                <c:pt idx="86">
                  <c:v>0</c:v>
                </c:pt>
                <c:pt idx="87">
                  <c:v>14.165565104645811</c:v>
                </c:pt>
                <c:pt idx="88">
                  <c:v>0</c:v>
                </c:pt>
                <c:pt idx="89">
                  <c:v>14.067109929626577</c:v>
                </c:pt>
                <c:pt idx="90">
                  <c:v>0</c:v>
                </c:pt>
                <c:pt idx="91">
                  <c:v>13.095955079515724</c:v>
                </c:pt>
                <c:pt idx="92">
                  <c:v>13.960844737634313</c:v>
                </c:pt>
                <c:pt idx="93">
                  <c:v>0</c:v>
                </c:pt>
                <c:pt idx="94">
                  <c:v>0</c:v>
                </c:pt>
                <c:pt idx="95">
                  <c:v>13.078737496179617</c:v>
                </c:pt>
                <c:pt idx="96">
                  <c:v>13.329338884534721</c:v>
                </c:pt>
                <c:pt idx="97">
                  <c:v>13.312075755203638</c:v>
                </c:pt>
                <c:pt idx="98">
                  <c:v>0</c:v>
                </c:pt>
                <c:pt idx="99">
                  <c:v>13.037705114045695</c:v>
                </c:pt>
                <c:pt idx="100">
                  <c:v>0</c:v>
                </c:pt>
                <c:pt idx="101">
                  <c:v>0</c:v>
                </c:pt>
                <c:pt idx="102">
                  <c:v>13.783346782693769</c:v>
                </c:pt>
                <c:pt idx="103">
                  <c:v>13.354069043392128</c:v>
                </c:pt>
                <c:pt idx="104">
                  <c:v>13.67764481497967</c:v>
                </c:pt>
                <c:pt idx="105">
                  <c:v>14.118274979684307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E097-43AF-81AD-F9A82B522ABC}"/>
            </c:ext>
          </c:extLst>
        </c:ser>
        <c:ser>
          <c:idx val="31"/>
          <c:order val="31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'Cos10'!$AJ$142:$AJ$257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13.140571045735541</c:v>
                </c:pt>
                <c:pt idx="7">
                  <c:v>0</c:v>
                </c:pt>
                <c:pt idx="8">
                  <c:v>0</c:v>
                </c:pt>
                <c:pt idx="9">
                  <c:v>13.56634614521497</c:v>
                </c:pt>
                <c:pt idx="10">
                  <c:v>13.109083229585609</c:v>
                </c:pt>
                <c:pt idx="11">
                  <c:v>0</c:v>
                </c:pt>
                <c:pt idx="12">
                  <c:v>0</c:v>
                </c:pt>
                <c:pt idx="13">
                  <c:v>13.837456172902</c:v>
                </c:pt>
                <c:pt idx="14">
                  <c:v>13.319643127457592</c:v>
                </c:pt>
                <c:pt idx="15">
                  <c:v>13.427972713608209</c:v>
                </c:pt>
                <c:pt idx="16">
                  <c:v>13.671014930834554</c:v>
                </c:pt>
                <c:pt idx="17">
                  <c:v>13.909158457171454</c:v>
                </c:pt>
                <c:pt idx="18">
                  <c:v>13.801890217724345</c:v>
                </c:pt>
                <c:pt idx="19">
                  <c:v>13.380306233240203</c:v>
                </c:pt>
                <c:pt idx="20">
                  <c:v>0</c:v>
                </c:pt>
                <c:pt idx="21">
                  <c:v>0</c:v>
                </c:pt>
                <c:pt idx="22">
                  <c:v>13.449486113052817</c:v>
                </c:pt>
                <c:pt idx="23">
                  <c:v>14.52502082294798</c:v>
                </c:pt>
                <c:pt idx="24">
                  <c:v>13.441944017931291</c:v>
                </c:pt>
                <c:pt idx="25">
                  <c:v>0</c:v>
                </c:pt>
                <c:pt idx="26">
                  <c:v>0</c:v>
                </c:pt>
                <c:pt idx="27">
                  <c:v>13.267941038999636</c:v>
                </c:pt>
                <c:pt idx="28">
                  <c:v>13.839528324577531</c:v>
                </c:pt>
                <c:pt idx="29">
                  <c:v>13.884865570159004</c:v>
                </c:pt>
                <c:pt idx="30">
                  <c:v>13.236505771478029</c:v>
                </c:pt>
                <c:pt idx="31">
                  <c:v>14.080100434059855</c:v>
                </c:pt>
                <c:pt idx="32">
                  <c:v>0</c:v>
                </c:pt>
                <c:pt idx="33">
                  <c:v>13.338479403030357</c:v>
                </c:pt>
                <c:pt idx="34">
                  <c:v>13.506287830859009</c:v>
                </c:pt>
                <c:pt idx="35">
                  <c:v>13.62391573103764</c:v>
                </c:pt>
                <c:pt idx="36">
                  <c:v>13.181443395541898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13.651852492418834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13.63285647737329</c:v>
                </c:pt>
                <c:pt idx="48">
                  <c:v>13.484106855812685</c:v>
                </c:pt>
                <c:pt idx="49">
                  <c:v>13.593890003128831</c:v>
                </c:pt>
                <c:pt idx="50">
                  <c:v>0</c:v>
                </c:pt>
                <c:pt idx="51">
                  <c:v>13.698496365170479</c:v>
                </c:pt>
                <c:pt idx="52">
                  <c:v>13.823594523817812</c:v>
                </c:pt>
                <c:pt idx="53">
                  <c:v>14.241786720430266</c:v>
                </c:pt>
                <c:pt idx="54">
                  <c:v>14.1708525993142</c:v>
                </c:pt>
                <c:pt idx="55">
                  <c:v>13.273702525486213</c:v>
                </c:pt>
                <c:pt idx="56">
                  <c:v>13.197011625911117</c:v>
                </c:pt>
                <c:pt idx="57">
                  <c:v>13.853888858048528</c:v>
                </c:pt>
                <c:pt idx="58">
                  <c:v>13.915269474535016</c:v>
                </c:pt>
                <c:pt idx="59">
                  <c:v>13.707602108341758</c:v>
                </c:pt>
                <c:pt idx="60">
                  <c:v>0</c:v>
                </c:pt>
                <c:pt idx="61">
                  <c:v>0</c:v>
                </c:pt>
                <c:pt idx="62">
                  <c:v>13.769897724385615</c:v>
                </c:pt>
                <c:pt idx="63">
                  <c:v>13.847835068914829</c:v>
                </c:pt>
                <c:pt idx="64">
                  <c:v>0</c:v>
                </c:pt>
                <c:pt idx="65">
                  <c:v>0</c:v>
                </c:pt>
                <c:pt idx="66">
                  <c:v>13.44774238453437</c:v>
                </c:pt>
                <c:pt idx="67">
                  <c:v>13.183318254139927</c:v>
                </c:pt>
                <c:pt idx="68">
                  <c:v>13.16495019463564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13.289058021945538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13.62041560064141</c:v>
                </c:pt>
                <c:pt idx="79">
                  <c:v>0</c:v>
                </c:pt>
                <c:pt idx="80">
                  <c:v>13.12298005550393</c:v>
                </c:pt>
                <c:pt idx="81">
                  <c:v>13.903539791634016</c:v>
                </c:pt>
                <c:pt idx="82">
                  <c:v>0</c:v>
                </c:pt>
                <c:pt idx="83">
                  <c:v>13.317478313923019</c:v>
                </c:pt>
                <c:pt idx="84">
                  <c:v>13.215203845444636</c:v>
                </c:pt>
                <c:pt idx="85">
                  <c:v>0</c:v>
                </c:pt>
                <c:pt idx="86">
                  <c:v>0</c:v>
                </c:pt>
                <c:pt idx="87">
                  <c:v>13.773979421870351</c:v>
                </c:pt>
                <c:pt idx="88">
                  <c:v>0</c:v>
                </c:pt>
                <c:pt idx="89">
                  <c:v>13.74241559602158</c:v>
                </c:pt>
                <c:pt idx="90">
                  <c:v>0</c:v>
                </c:pt>
                <c:pt idx="91">
                  <c:v>14.166373269945765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13.913919764951466</c:v>
                </c:pt>
                <c:pt idx="98">
                  <c:v>0</c:v>
                </c:pt>
                <c:pt idx="99">
                  <c:v>0</c:v>
                </c:pt>
                <c:pt idx="100">
                  <c:v>13.150437123728921</c:v>
                </c:pt>
                <c:pt idx="101">
                  <c:v>0</c:v>
                </c:pt>
                <c:pt idx="102">
                  <c:v>0</c:v>
                </c:pt>
                <c:pt idx="103">
                  <c:v>13.2769371997462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E097-43AF-81AD-F9A82B522ABC}"/>
            </c:ext>
          </c:extLst>
        </c:ser>
        <c:ser>
          <c:idx val="32"/>
          <c:order val="32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'Cos10'!$AK$142:$AK$257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13.458613678921047</c:v>
                </c:pt>
                <c:pt idx="9">
                  <c:v>13.438454531734195</c:v>
                </c:pt>
                <c:pt idx="10">
                  <c:v>0</c:v>
                </c:pt>
                <c:pt idx="11">
                  <c:v>0</c:v>
                </c:pt>
                <c:pt idx="12">
                  <c:v>13.444818961842232</c:v>
                </c:pt>
                <c:pt idx="13">
                  <c:v>13.910970262189164</c:v>
                </c:pt>
                <c:pt idx="14">
                  <c:v>13.783113917301945</c:v>
                </c:pt>
                <c:pt idx="15">
                  <c:v>13.130544591414463</c:v>
                </c:pt>
                <c:pt idx="16">
                  <c:v>13.781587008043763</c:v>
                </c:pt>
                <c:pt idx="17">
                  <c:v>13.866171216260698</c:v>
                </c:pt>
                <c:pt idx="18">
                  <c:v>0</c:v>
                </c:pt>
                <c:pt idx="19">
                  <c:v>0</c:v>
                </c:pt>
                <c:pt idx="20">
                  <c:v>13.067927992454148</c:v>
                </c:pt>
                <c:pt idx="21">
                  <c:v>0</c:v>
                </c:pt>
                <c:pt idx="22">
                  <c:v>13.033807212943843</c:v>
                </c:pt>
                <c:pt idx="23">
                  <c:v>13.74693529877344</c:v>
                </c:pt>
                <c:pt idx="24">
                  <c:v>13.208387603795154</c:v>
                </c:pt>
                <c:pt idx="25">
                  <c:v>14.156396485437124</c:v>
                </c:pt>
                <c:pt idx="26">
                  <c:v>13.607500058825801</c:v>
                </c:pt>
                <c:pt idx="27">
                  <c:v>0</c:v>
                </c:pt>
                <c:pt idx="28">
                  <c:v>13.153665349878635</c:v>
                </c:pt>
                <c:pt idx="29">
                  <c:v>13.564707480007137</c:v>
                </c:pt>
                <c:pt idx="30">
                  <c:v>13.750130633538067</c:v>
                </c:pt>
                <c:pt idx="31">
                  <c:v>0</c:v>
                </c:pt>
                <c:pt idx="32">
                  <c:v>13.885427377042314</c:v>
                </c:pt>
                <c:pt idx="33">
                  <c:v>0</c:v>
                </c:pt>
                <c:pt idx="34">
                  <c:v>0</c:v>
                </c:pt>
                <c:pt idx="35">
                  <c:v>13.058838294583122</c:v>
                </c:pt>
                <c:pt idx="36">
                  <c:v>13.672800937983528</c:v>
                </c:pt>
                <c:pt idx="37">
                  <c:v>13.519371810669519</c:v>
                </c:pt>
                <c:pt idx="38">
                  <c:v>13.304464676142068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13.778925774976109</c:v>
                </c:pt>
                <c:pt idx="44">
                  <c:v>0</c:v>
                </c:pt>
                <c:pt idx="45">
                  <c:v>13.964791915832466</c:v>
                </c:pt>
                <c:pt idx="46">
                  <c:v>13.946366527605916</c:v>
                </c:pt>
                <c:pt idx="47">
                  <c:v>13.767905768227074</c:v>
                </c:pt>
                <c:pt idx="48">
                  <c:v>14.821443760565316</c:v>
                </c:pt>
                <c:pt idx="49">
                  <c:v>14.5194959136627</c:v>
                </c:pt>
                <c:pt idx="50">
                  <c:v>14.334480893707854</c:v>
                </c:pt>
                <c:pt idx="51">
                  <c:v>14.541873042106511</c:v>
                </c:pt>
                <c:pt idx="52">
                  <c:v>14.207350219476515</c:v>
                </c:pt>
                <c:pt idx="53">
                  <c:v>14.457483737100778</c:v>
                </c:pt>
                <c:pt idx="54">
                  <c:v>14.069884080655553</c:v>
                </c:pt>
                <c:pt idx="55">
                  <c:v>14.616425622297662</c:v>
                </c:pt>
                <c:pt idx="56">
                  <c:v>13.312285281715591</c:v>
                </c:pt>
                <c:pt idx="57">
                  <c:v>13.73572621553811</c:v>
                </c:pt>
                <c:pt idx="58">
                  <c:v>13.926550281923413</c:v>
                </c:pt>
                <c:pt idx="59">
                  <c:v>0</c:v>
                </c:pt>
                <c:pt idx="60">
                  <c:v>0</c:v>
                </c:pt>
                <c:pt idx="61">
                  <c:v>13.397335919402819</c:v>
                </c:pt>
                <c:pt idx="62">
                  <c:v>13.428271704847978</c:v>
                </c:pt>
                <c:pt idx="63">
                  <c:v>13.241151601156643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13.737892438106071</c:v>
                </c:pt>
                <c:pt idx="68">
                  <c:v>13.371874715232625</c:v>
                </c:pt>
                <c:pt idx="69">
                  <c:v>13.838795272651787</c:v>
                </c:pt>
                <c:pt idx="70">
                  <c:v>13.902948003776526</c:v>
                </c:pt>
                <c:pt idx="71">
                  <c:v>0</c:v>
                </c:pt>
                <c:pt idx="72">
                  <c:v>0</c:v>
                </c:pt>
                <c:pt idx="73">
                  <c:v>13.97696979340347</c:v>
                </c:pt>
                <c:pt idx="74">
                  <c:v>0</c:v>
                </c:pt>
                <c:pt idx="75">
                  <c:v>0</c:v>
                </c:pt>
                <c:pt idx="76">
                  <c:v>12.97994834230453</c:v>
                </c:pt>
                <c:pt idx="77">
                  <c:v>13.607860175689353</c:v>
                </c:pt>
                <c:pt idx="78">
                  <c:v>0</c:v>
                </c:pt>
                <c:pt idx="79">
                  <c:v>13.151862098508333</c:v>
                </c:pt>
                <c:pt idx="80">
                  <c:v>0</c:v>
                </c:pt>
                <c:pt idx="81">
                  <c:v>13.348875108610962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13.875207161828055</c:v>
                </c:pt>
                <c:pt idx="89">
                  <c:v>13.395785785621745</c:v>
                </c:pt>
                <c:pt idx="90">
                  <c:v>0</c:v>
                </c:pt>
                <c:pt idx="91">
                  <c:v>13.074690849966915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13.28596665797566</c:v>
                </c:pt>
                <c:pt idx="96">
                  <c:v>13.367899846314431</c:v>
                </c:pt>
                <c:pt idx="97">
                  <c:v>0</c:v>
                </c:pt>
                <c:pt idx="98">
                  <c:v>0</c:v>
                </c:pt>
                <c:pt idx="99">
                  <c:v>13.974223756320296</c:v>
                </c:pt>
                <c:pt idx="100">
                  <c:v>0</c:v>
                </c:pt>
                <c:pt idx="101">
                  <c:v>0</c:v>
                </c:pt>
                <c:pt idx="102">
                  <c:v>13.117221895993056</c:v>
                </c:pt>
                <c:pt idx="103">
                  <c:v>13.483792629062977</c:v>
                </c:pt>
                <c:pt idx="104">
                  <c:v>13.575056728265585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E097-43AF-81AD-F9A82B522ABC}"/>
            </c:ext>
          </c:extLst>
        </c:ser>
        <c:ser>
          <c:idx val="33"/>
          <c:order val="33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'Cos10'!$AL$142:$AL$257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13.253248325889961</c:v>
                </c:pt>
                <c:pt idx="5">
                  <c:v>13.30218043667846</c:v>
                </c:pt>
                <c:pt idx="6">
                  <c:v>13.438214724483259</c:v>
                </c:pt>
                <c:pt idx="7">
                  <c:v>0</c:v>
                </c:pt>
                <c:pt idx="8">
                  <c:v>0</c:v>
                </c:pt>
                <c:pt idx="9">
                  <c:v>13.931030231043696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13.397356794052726</c:v>
                </c:pt>
                <c:pt idx="14">
                  <c:v>13.846170971995722</c:v>
                </c:pt>
                <c:pt idx="15">
                  <c:v>13.486402138975022</c:v>
                </c:pt>
                <c:pt idx="16">
                  <c:v>0</c:v>
                </c:pt>
                <c:pt idx="17">
                  <c:v>0</c:v>
                </c:pt>
                <c:pt idx="18">
                  <c:v>13.247884926296702</c:v>
                </c:pt>
                <c:pt idx="19">
                  <c:v>0</c:v>
                </c:pt>
                <c:pt idx="20">
                  <c:v>13.183335338895315</c:v>
                </c:pt>
                <c:pt idx="21">
                  <c:v>0</c:v>
                </c:pt>
                <c:pt idx="22">
                  <c:v>13.356942265001795</c:v>
                </c:pt>
                <c:pt idx="23">
                  <c:v>0</c:v>
                </c:pt>
                <c:pt idx="24">
                  <c:v>0</c:v>
                </c:pt>
                <c:pt idx="25">
                  <c:v>13.489306548631555</c:v>
                </c:pt>
                <c:pt idx="26">
                  <c:v>13.71708480907091</c:v>
                </c:pt>
                <c:pt idx="27">
                  <c:v>0</c:v>
                </c:pt>
                <c:pt idx="28">
                  <c:v>13.047482032911285</c:v>
                </c:pt>
                <c:pt idx="29">
                  <c:v>13.805379524207572</c:v>
                </c:pt>
                <c:pt idx="30">
                  <c:v>0</c:v>
                </c:pt>
                <c:pt idx="31">
                  <c:v>13.484162409678476</c:v>
                </c:pt>
                <c:pt idx="32">
                  <c:v>0</c:v>
                </c:pt>
                <c:pt idx="33">
                  <c:v>0</c:v>
                </c:pt>
                <c:pt idx="34">
                  <c:v>13.892014417845761</c:v>
                </c:pt>
                <c:pt idx="35">
                  <c:v>13.033541360984106</c:v>
                </c:pt>
                <c:pt idx="36">
                  <c:v>0</c:v>
                </c:pt>
                <c:pt idx="37">
                  <c:v>0</c:v>
                </c:pt>
                <c:pt idx="38">
                  <c:v>13.013618462502382</c:v>
                </c:pt>
                <c:pt idx="39">
                  <c:v>13.319396533275842</c:v>
                </c:pt>
                <c:pt idx="40">
                  <c:v>14.193178881772056</c:v>
                </c:pt>
                <c:pt idx="41">
                  <c:v>13.767041152647211</c:v>
                </c:pt>
                <c:pt idx="42">
                  <c:v>14.232302209010159</c:v>
                </c:pt>
                <c:pt idx="43">
                  <c:v>13.962537432404842</c:v>
                </c:pt>
                <c:pt idx="44">
                  <c:v>14.375994466015266</c:v>
                </c:pt>
                <c:pt idx="45">
                  <c:v>14.440453305841816</c:v>
                </c:pt>
                <c:pt idx="46">
                  <c:v>14.584361759624796</c:v>
                </c:pt>
                <c:pt idx="47">
                  <c:v>14.35521198866498</c:v>
                </c:pt>
                <c:pt idx="48">
                  <c:v>14.355812483927634</c:v>
                </c:pt>
                <c:pt idx="49">
                  <c:v>14.417946417289899</c:v>
                </c:pt>
                <c:pt idx="50">
                  <c:v>14.516398519827467</c:v>
                </c:pt>
                <c:pt idx="51">
                  <c:v>14.514993771093462</c:v>
                </c:pt>
                <c:pt idx="52">
                  <c:v>14.365606838021012</c:v>
                </c:pt>
                <c:pt idx="53">
                  <c:v>14.503815868683985</c:v>
                </c:pt>
                <c:pt idx="54">
                  <c:v>14.440245331901808</c:v>
                </c:pt>
                <c:pt idx="55">
                  <c:v>14.123514687159204</c:v>
                </c:pt>
                <c:pt idx="56">
                  <c:v>0</c:v>
                </c:pt>
                <c:pt idx="57">
                  <c:v>13.706663598800484</c:v>
                </c:pt>
                <c:pt idx="58">
                  <c:v>13.660502149677134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13.642370033602207</c:v>
                </c:pt>
                <c:pt idx="63">
                  <c:v>13.159948837715215</c:v>
                </c:pt>
                <c:pt idx="64">
                  <c:v>13.912262985662599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13.610190487970886</c:v>
                </c:pt>
                <c:pt idx="69">
                  <c:v>0</c:v>
                </c:pt>
                <c:pt idx="70">
                  <c:v>0</c:v>
                </c:pt>
                <c:pt idx="71">
                  <c:v>13.136905340751492</c:v>
                </c:pt>
                <c:pt idx="72">
                  <c:v>13.866127773025894</c:v>
                </c:pt>
                <c:pt idx="73">
                  <c:v>13.746371441352533</c:v>
                </c:pt>
                <c:pt idx="74">
                  <c:v>13.911384288592869</c:v>
                </c:pt>
                <c:pt idx="75">
                  <c:v>13.026871008547268</c:v>
                </c:pt>
                <c:pt idx="76">
                  <c:v>13.199458966386993</c:v>
                </c:pt>
                <c:pt idx="77">
                  <c:v>0</c:v>
                </c:pt>
                <c:pt idx="78">
                  <c:v>13.161774999983002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13.918089340179021</c:v>
                </c:pt>
                <c:pt idx="84">
                  <c:v>0</c:v>
                </c:pt>
                <c:pt idx="85">
                  <c:v>14.052543509193594</c:v>
                </c:pt>
                <c:pt idx="86">
                  <c:v>0</c:v>
                </c:pt>
                <c:pt idx="87">
                  <c:v>12.993544900748109</c:v>
                </c:pt>
                <c:pt idx="88">
                  <c:v>12.977761090142174</c:v>
                </c:pt>
                <c:pt idx="89">
                  <c:v>13.664970392304678</c:v>
                </c:pt>
                <c:pt idx="90">
                  <c:v>0</c:v>
                </c:pt>
                <c:pt idx="91">
                  <c:v>13.251473960382917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13.390179731496245</c:v>
                </c:pt>
                <c:pt idx="96">
                  <c:v>0</c:v>
                </c:pt>
                <c:pt idx="97">
                  <c:v>0</c:v>
                </c:pt>
                <c:pt idx="98">
                  <c:v>13.590188453419014</c:v>
                </c:pt>
                <c:pt idx="99">
                  <c:v>13.512268709839416</c:v>
                </c:pt>
                <c:pt idx="100">
                  <c:v>13.367922184841913</c:v>
                </c:pt>
                <c:pt idx="101">
                  <c:v>13.898669246122418</c:v>
                </c:pt>
                <c:pt idx="102">
                  <c:v>13.546261885249159</c:v>
                </c:pt>
                <c:pt idx="103">
                  <c:v>0</c:v>
                </c:pt>
                <c:pt idx="104">
                  <c:v>13.464832197849969</c:v>
                </c:pt>
                <c:pt idx="105">
                  <c:v>13.578276955877348</c:v>
                </c:pt>
                <c:pt idx="106">
                  <c:v>0</c:v>
                </c:pt>
                <c:pt idx="107">
                  <c:v>15.259604628616321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E097-43AF-81AD-F9A82B522ABC}"/>
            </c:ext>
          </c:extLst>
        </c:ser>
        <c:ser>
          <c:idx val="34"/>
          <c:order val="34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'Cos10'!$AM$142:$AM$257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13.177677875119956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13.695126039869754</c:v>
                </c:pt>
                <c:pt idx="12">
                  <c:v>13.326856906475244</c:v>
                </c:pt>
                <c:pt idx="13">
                  <c:v>13.81742950734273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14.389574483619397</c:v>
                </c:pt>
                <c:pt idx="18">
                  <c:v>13.433356937982518</c:v>
                </c:pt>
                <c:pt idx="19">
                  <c:v>13.506780944972492</c:v>
                </c:pt>
                <c:pt idx="20">
                  <c:v>13.568489202272053</c:v>
                </c:pt>
                <c:pt idx="21">
                  <c:v>0</c:v>
                </c:pt>
                <c:pt idx="22">
                  <c:v>13.146062266105442</c:v>
                </c:pt>
                <c:pt idx="23">
                  <c:v>0</c:v>
                </c:pt>
                <c:pt idx="24">
                  <c:v>13.89738321320468</c:v>
                </c:pt>
                <c:pt idx="25">
                  <c:v>0</c:v>
                </c:pt>
                <c:pt idx="26">
                  <c:v>13.797950653471748</c:v>
                </c:pt>
                <c:pt idx="27">
                  <c:v>0</c:v>
                </c:pt>
                <c:pt idx="28">
                  <c:v>0</c:v>
                </c:pt>
                <c:pt idx="29">
                  <c:v>13.033570908128583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13.399226219596082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13.171442534069611</c:v>
                </c:pt>
                <c:pt idx="39">
                  <c:v>13.705864139738908</c:v>
                </c:pt>
                <c:pt idx="40">
                  <c:v>14.051569245155097</c:v>
                </c:pt>
                <c:pt idx="41">
                  <c:v>13.792300968514715</c:v>
                </c:pt>
                <c:pt idx="42">
                  <c:v>14.438869726121109</c:v>
                </c:pt>
                <c:pt idx="43">
                  <c:v>14.514119223357143</c:v>
                </c:pt>
                <c:pt idx="44">
                  <c:v>14.498200932300874</c:v>
                </c:pt>
                <c:pt idx="45">
                  <c:v>14.650731409134799</c:v>
                </c:pt>
                <c:pt idx="46">
                  <c:v>14.826203451487238</c:v>
                </c:pt>
                <c:pt idx="47">
                  <c:v>14.562429675413192</c:v>
                </c:pt>
                <c:pt idx="48">
                  <c:v>14.784914564923108</c:v>
                </c:pt>
                <c:pt idx="49">
                  <c:v>14.663535089330392</c:v>
                </c:pt>
                <c:pt idx="50">
                  <c:v>14.696873389400237</c:v>
                </c:pt>
                <c:pt idx="51">
                  <c:v>14.672342657095001</c:v>
                </c:pt>
                <c:pt idx="52">
                  <c:v>14.713727786195685</c:v>
                </c:pt>
                <c:pt idx="53">
                  <c:v>14.692875107862237</c:v>
                </c:pt>
                <c:pt idx="54">
                  <c:v>14.553115054010556</c:v>
                </c:pt>
                <c:pt idx="55">
                  <c:v>14.198350498795985</c:v>
                </c:pt>
                <c:pt idx="56">
                  <c:v>14.008570792023816</c:v>
                </c:pt>
                <c:pt idx="57">
                  <c:v>13.724569124200517</c:v>
                </c:pt>
                <c:pt idx="58">
                  <c:v>0</c:v>
                </c:pt>
                <c:pt idx="59">
                  <c:v>13.609603479162686</c:v>
                </c:pt>
                <c:pt idx="60">
                  <c:v>0</c:v>
                </c:pt>
                <c:pt idx="61">
                  <c:v>13.183113184634362</c:v>
                </c:pt>
                <c:pt idx="62">
                  <c:v>13.903522708654704</c:v>
                </c:pt>
                <c:pt idx="63">
                  <c:v>0</c:v>
                </c:pt>
                <c:pt idx="64">
                  <c:v>12.920183872742994</c:v>
                </c:pt>
                <c:pt idx="65">
                  <c:v>13.9449342516087</c:v>
                </c:pt>
                <c:pt idx="66">
                  <c:v>14.190506781616284</c:v>
                </c:pt>
                <c:pt idx="67">
                  <c:v>13.432741667335243</c:v>
                </c:pt>
                <c:pt idx="68">
                  <c:v>13.401201443514061</c:v>
                </c:pt>
                <c:pt idx="69">
                  <c:v>13.116502145795559</c:v>
                </c:pt>
                <c:pt idx="70">
                  <c:v>0</c:v>
                </c:pt>
                <c:pt idx="71">
                  <c:v>0</c:v>
                </c:pt>
                <c:pt idx="72">
                  <c:v>13.32069348476033</c:v>
                </c:pt>
                <c:pt idx="73">
                  <c:v>0</c:v>
                </c:pt>
                <c:pt idx="74">
                  <c:v>0</c:v>
                </c:pt>
                <c:pt idx="75">
                  <c:v>13.254780025566001</c:v>
                </c:pt>
                <c:pt idx="76">
                  <c:v>0</c:v>
                </c:pt>
                <c:pt idx="77">
                  <c:v>14.287189032265758</c:v>
                </c:pt>
                <c:pt idx="78">
                  <c:v>0</c:v>
                </c:pt>
                <c:pt idx="79">
                  <c:v>13.301770921106598</c:v>
                </c:pt>
                <c:pt idx="80">
                  <c:v>0</c:v>
                </c:pt>
                <c:pt idx="81">
                  <c:v>0</c:v>
                </c:pt>
                <c:pt idx="82">
                  <c:v>13.212108997982511</c:v>
                </c:pt>
                <c:pt idx="83">
                  <c:v>13.597566852687516</c:v>
                </c:pt>
                <c:pt idx="84">
                  <c:v>0</c:v>
                </c:pt>
                <c:pt idx="85">
                  <c:v>13.281086798098645</c:v>
                </c:pt>
                <c:pt idx="86">
                  <c:v>13.865286422943113</c:v>
                </c:pt>
                <c:pt idx="87">
                  <c:v>13.608449543946552</c:v>
                </c:pt>
                <c:pt idx="88">
                  <c:v>0</c:v>
                </c:pt>
                <c:pt idx="89">
                  <c:v>13.39645827684248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14.296309712970334</c:v>
                </c:pt>
                <c:pt idx="95">
                  <c:v>0</c:v>
                </c:pt>
                <c:pt idx="96">
                  <c:v>13.450978479850404</c:v>
                </c:pt>
                <c:pt idx="97">
                  <c:v>13.661862356902079</c:v>
                </c:pt>
                <c:pt idx="98">
                  <c:v>0</c:v>
                </c:pt>
                <c:pt idx="99">
                  <c:v>0</c:v>
                </c:pt>
                <c:pt idx="100">
                  <c:v>13.779315768400783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13.587944882372353</c:v>
                </c:pt>
                <c:pt idx="105">
                  <c:v>13.27960763508016</c:v>
                </c:pt>
                <c:pt idx="106">
                  <c:v>13.959522429097998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E097-43AF-81AD-F9A82B522ABC}"/>
            </c:ext>
          </c:extLst>
        </c:ser>
        <c:ser>
          <c:idx val="35"/>
          <c:order val="35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'Cos10'!$AN$142:$AN$257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13.968478745683774</c:v>
                </c:pt>
                <c:pt idx="5">
                  <c:v>13.118176733678533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13.123821435225276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13.116683440098928</c:v>
                </c:pt>
                <c:pt idx="16">
                  <c:v>13.554392841342397</c:v>
                </c:pt>
                <c:pt idx="17">
                  <c:v>13.199730500729595</c:v>
                </c:pt>
                <c:pt idx="18">
                  <c:v>13.479088489416082</c:v>
                </c:pt>
                <c:pt idx="19">
                  <c:v>13.619452831909106</c:v>
                </c:pt>
                <c:pt idx="20">
                  <c:v>13.799878947552024</c:v>
                </c:pt>
                <c:pt idx="21">
                  <c:v>13.357065388287825</c:v>
                </c:pt>
                <c:pt idx="22">
                  <c:v>13.300729142552846</c:v>
                </c:pt>
                <c:pt idx="23">
                  <c:v>13.195606335449805</c:v>
                </c:pt>
                <c:pt idx="24">
                  <c:v>13.555090214488914</c:v>
                </c:pt>
                <c:pt idx="25">
                  <c:v>0</c:v>
                </c:pt>
                <c:pt idx="26">
                  <c:v>13.749300643484212</c:v>
                </c:pt>
                <c:pt idx="27">
                  <c:v>0</c:v>
                </c:pt>
                <c:pt idx="28">
                  <c:v>13.32094245508261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13.670823136568362</c:v>
                </c:pt>
                <c:pt idx="33">
                  <c:v>13.348953872081402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13.248885063042197</c:v>
                </c:pt>
                <c:pt idx="38">
                  <c:v>0</c:v>
                </c:pt>
                <c:pt idx="39">
                  <c:v>0</c:v>
                </c:pt>
                <c:pt idx="40">
                  <c:v>13.326079715547158</c:v>
                </c:pt>
                <c:pt idx="41">
                  <c:v>14.256165509176826</c:v>
                </c:pt>
                <c:pt idx="42">
                  <c:v>14.544391163297451</c:v>
                </c:pt>
                <c:pt idx="43">
                  <c:v>14.609928271461314</c:v>
                </c:pt>
                <c:pt idx="44">
                  <c:v>14.693512825891329</c:v>
                </c:pt>
                <c:pt idx="45">
                  <c:v>14.70821220167073</c:v>
                </c:pt>
                <c:pt idx="46">
                  <c:v>14.648309258997479</c:v>
                </c:pt>
                <c:pt idx="47">
                  <c:v>14.659237619633416</c:v>
                </c:pt>
                <c:pt idx="48">
                  <c:v>14.524581096050667</c:v>
                </c:pt>
                <c:pt idx="49">
                  <c:v>14.694819661125448</c:v>
                </c:pt>
                <c:pt idx="50">
                  <c:v>14.695739462316231</c:v>
                </c:pt>
                <c:pt idx="51">
                  <c:v>14.801796661319976</c:v>
                </c:pt>
                <c:pt idx="52">
                  <c:v>14.570527178909067</c:v>
                </c:pt>
                <c:pt idx="53">
                  <c:v>14.653283442748346</c:v>
                </c:pt>
                <c:pt idx="54">
                  <c:v>14.353437262489534</c:v>
                </c:pt>
                <c:pt idx="55">
                  <c:v>14.027843566112839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13.239844820724938</c:v>
                </c:pt>
                <c:pt idx="63">
                  <c:v>0</c:v>
                </c:pt>
                <c:pt idx="64">
                  <c:v>13.273896732077221</c:v>
                </c:pt>
                <c:pt idx="65">
                  <c:v>0</c:v>
                </c:pt>
                <c:pt idx="66">
                  <c:v>0</c:v>
                </c:pt>
                <c:pt idx="67">
                  <c:v>13.869598367690198</c:v>
                </c:pt>
                <c:pt idx="68">
                  <c:v>13.669887969496544</c:v>
                </c:pt>
                <c:pt idx="69">
                  <c:v>0</c:v>
                </c:pt>
                <c:pt idx="70">
                  <c:v>12.951952091370192</c:v>
                </c:pt>
                <c:pt idx="71">
                  <c:v>13.873368563416975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13.647146684863694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14.154875532362452</c:v>
                </c:pt>
                <c:pt idx="81">
                  <c:v>13.54508248730537</c:v>
                </c:pt>
                <c:pt idx="82">
                  <c:v>0</c:v>
                </c:pt>
                <c:pt idx="83">
                  <c:v>13.535996905578225</c:v>
                </c:pt>
                <c:pt idx="84">
                  <c:v>0</c:v>
                </c:pt>
                <c:pt idx="85">
                  <c:v>0</c:v>
                </c:pt>
                <c:pt idx="86">
                  <c:v>13.291065671048814</c:v>
                </c:pt>
                <c:pt idx="87">
                  <c:v>13.42362264528925</c:v>
                </c:pt>
                <c:pt idx="88">
                  <c:v>13.904500237615464</c:v>
                </c:pt>
                <c:pt idx="89">
                  <c:v>13.748001472974725</c:v>
                </c:pt>
                <c:pt idx="90">
                  <c:v>0</c:v>
                </c:pt>
                <c:pt idx="91">
                  <c:v>13.2693272786693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13.50247423428292</c:v>
                </c:pt>
                <c:pt idx="96">
                  <c:v>13.803101545164646</c:v>
                </c:pt>
                <c:pt idx="97">
                  <c:v>13.474621222416884</c:v>
                </c:pt>
                <c:pt idx="98">
                  <c:v>13.747267666569357</c:v>
                </c:pt>
                <c:pt idx="99">
                  <c:v>13.423239318498927</c:v>
                </c:pt>
                <c:pt idx="100">
                  <c:v>13.503981240704224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13.698917451524199</c:v>
                </c:pt>
                <c:pt idx="106">
                  <c:v>13.339818995014586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E097-43AF-81AD-F9A82B522ABC}"/>
            </c:ext>
          </c:extLst>
        </c:ser>
        <c:ser>
          <c:idx val="36"/>
          <c:order val="36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'Cos10'!$AO$142:$AO$257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13.626899046518329</c:v>
                </c:pt>
                <c:pt idx="4">
                  <c:v>13.602534199060608</c:v>
                </c:pt>
                <c:pt idx="5">
                  <c:v>13.458074033317367</c:v>
                </c:pt>
                <c:pt idx="6">
                  <c:v>14.330426964336397</c:v>
                </c:pt>
                <c:pt idx="7">
                  <c:v>13.801487061859518</c:v>
                </c:pt>
                <c:pt idx="8">
                  <c:v>13.34121682814391</c:v>
                </c:pt>
                <c:pt idx="9">
                  <c:v>13.83913129044552</c:v>
                </c:pt>
                <c:pt idx="10">
                  <c:v>13.50564777440343</c:v>
                </c:pt>
                <c:pt idx="11">
                  <c:v>13.816175985147044</c:v>
                </c:pt>
                <c:pt idx="12">
                  <c:v>0</c:v>
                </c:pt>
                <c:pt idx="13">
                  <c:v>13.728512453165251</c:v>
                </c:pt>
                <c:pt idx="14">
                  <c:v>13.309767459419277</c:v>
                </c:pt>
                <c:pt idx="15">
                  <c:v>0</c:v>
                </c:pt>
                <c:pt idx="16">
                  <c:v>13.037169032431555</c:v>
                </c:pt>
                <c:pt idx="17">
                  <c:v>0</c:v>
                </c:pt>
                <c:pt idx="18">
                  <c:v>0</c:v>
                </c:pt>
                <c:pt idx="19">
                  <c:v>13.524773774581456</c:v>
                </c:pt>
                <c:pt idx="20">
                  <c:v>13.440299698341223</c:v>
                </c:pt>
                <c:pt idx="21">
                  <c:v>13.686704625051028</c:v>
                </c:pt>
                <c:pt idx="22">
                  <c:v>13.355496537291856</c:v>
                </c:pt>
                <c:pt idx="23">
                  <c:v>13.590800609387779</c:v>
                </c:pt>
                <c:pt idx="24">
                  <c:v>13.230390159914416</c:v>
                </c:pt>
                <c:pt idx="25">
                  <c:v>13.226517420084363</c:v>
                </c:pt>
                <c:pt idx="26">
                  <c:v>0</c:v>
                </c:pt>
                <c:pt idx="27">
                  <c:v>0</c:v>
                </c:pt>
                <c:pt idx="28">
                  <c:v>13.651896055897364</c:v>
                </c:pt>
                <c:pt idx="29">
                  <c:v>13.138366811091753</c:v>
                </c:pt>
                <c:pt idx="30">
                  <c:v>0</c:v>
                </c:pt>
                <c:pt idx="31">
                  <c:v>13.369068283573803</c:v>
                </c:pt>
                <c:pt idx="32">
                  <c:v>13.670016117354951</c:v>
                </c:pt>
                <c:pt idx="33">
                  <c:v>13.413149663411282</c:v>
                </c:pt>
                <c:pt idx="34">
                  <c:v>13.939057756813904</c:v>
                </c:pt>
                <c:pt idx="35">
                  <c:v>0</c:v>
                </c:pt>
                <c:pt idx="36">
                  <c:v>13.67016511133844</c:v>
                </c:pt>
                <c:pt idx="37">
                  <c:v>13.568128357315929</c:v>
                </c:pt>
                <c:pt idx="38">
                  <c:v>0</c:v>
                </c:pt>
                <c:pt idx="39">
                  <c:v>0</c:v>
                </c:pt>
                <c:pt idx="40">
                  <c:v>13.48971807517608</c:v>
                </c:pt>
                <c:pt idx="41">
                  <c:v>14.1285645212229</c:v>
                </c:pt>
                <c:pt idx="42">
                  <c:v>14.687070346741612</c:v>
                </c:pt>
                <c:pt idx="43">
                  <c:v>14.571904976838784</c:v>
                </c:pt>
                <c:pt idx="44">
                  <c:v>14.82288205048491</c:v>
                </c:pt>
                <c:pt idx="45">
                  <c:v>14.826692099072787</c:v>
                </c:pt>
                <c:pt idx="46">
                  <c:v>14.727487576865096</c:v>
                </c:pt>
                <c:pt idx="47">
                  <c:v>14.774343213182963</c:v>
                </c:pt>
                <c:pt idx="48">
                  <c:v>14.724830674527837</c:v>
                </c:pt>
                <c:pt idx="49">
                  <c:v>14.545219877616118</c:v>
                </c:pt>
                <c:pt idx="50">
                  <c:v>14.803923936091232</c:v>
                </c:pt>
                <c:pt idx="51">
                  <c:v>14.569450577479644</c:v>
                </c:pt>
                <c:pt idx="52">
                  <c:v>14.778226159721028</c:v>
                </c:pt>
                <c:pt idx="53">
                  <c:v>14.770062571628618</c:v>
                </c:pt>
                <c:pt idx="54">
                  <c:v>14.620509262848655</c:v>
                </c:pt>
                <c:pt idx="55">
                  <c:v>14.302949671269864</c:v>
                </c:pt>
                <c:pt idx="56">
                  <c:v>13.860708646002319</c:v>
                </c:pt>
                <c:pt idx="57">
                  <c:v>0</c:v>
                </c:pt>
                <c:pt idx="58">
                  <c:v>0</c:v>
                </c:pt>
                <c:pt idx="59">
                  <c:v>13.468059182379807</c:v>
                </c:pt>
                <c:pt idx="60">
                  <c:v>13.525801893396453</c:v>
                </c:pt>
                <c:pt idx="61">
                  <c:v>13.347487113667359</c:v>
                </c:pt>
                <c:pt idx="62">
                  <c:v>13.165621609522814</c:v>
                </c:pt>
                <c:pt idx="63">
                  <c:v>0</c:v>
                </c:pt>
                <c:pt idx="64">
                  <c:v>13.120722947607378</c:v>
                </c:pt>
                <c:pt idx="65">
                  <c:v>13.885923233652937</c:v>
                </c:pt>
                <c:pt idx="66">
                  <c:v>13.744945108761543</c:v>
                </c:pt>
                <c:pt idx="67">
                  <c:v>0</c:v>
                </c:pt>
                <c:pt idx="68">
                  <c:v>13.554619973784728</c:v>
                </c:pt>
                <c:pt idx="69">
                  <c:v>0</c:v>
                </c:pt>
                <c:pt idx="70">
                  <c:v>13.567486897748598</c:v>
                </c:pt>
                <c:pt idx="71">
                  <c:v>13.269796543963841</c:v>
                </c:pt>
                <c:pt idx="72">
                  <c:v>13.095842770375093</c:v>
                </c:pt>
                <c:pt idx="73">
                  <c:v>0</c:v>
                </c:pt>
                <c:pt idx="74">
                  <c:v>13.699958635342657</c:v>
                </c:pt>
                <c:pt idx="75">
                  <c:v>0</c:v>
                </c:pt>
                <c:pt idx="76">
                  <c:v>13.310695436027567</c:v>
                </c:pt>
                <c:pt idx="77">
                  <c:v>13.81336578937595</c:v>
                </c:pt>
                <c:pt idx="78">
                  <c:v>0</c:v>
                </c:pt>
                <c:pt idx="79">
                  <c:v>14.213704981227462</c:v>
                </c:pt>
                <c:pt idx="80">
                  <c:v>0</c:v>
                </c:pt>
                <c:pt idx="81">
                  <c:v>0</c:v>
                </c:pt>
                <c:pt idx="82">
                  <c:v>13.898308783154869</c:v>
                </c:pt>
                <c:pt idx="83">
                  <c:v>14.002899852909296</c:v>
                </c:pt>
                <c:pt idx="84">
                  <c:v>13.775056761079309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13.134954601871003</c:v>
                </c:pt>
                <c:pt idx="89">
                  <c:v>13.379931574611371</c:v>
                </c:pt>
                <c:pt idx="90">
                  <c:v>0</c:v>
                </c:pt>
                <c:pt idx="91">
                  <c:v>13.938652795032251</c:v>
                </c:pt>
                <c:pt idx="92">
                  <c:v>13.353160027429896</c:v>
                </c:pt>
                <c:pt idx="93">
                  <c:v>13.493885164363755</c:v>
                </c:pt>
                <c:pt idx="94">
                  <c:v>13.900337628406737</c:v>
                </c:pt>
                <c:pt idx="95">
                  <c:v>0</c:v>
                </c:pt>
                <c:pt idx="96">
                  <c:v>13.365957592605602</c:v>
                </c:pt>
                <c:pt idx="97">
                  <c:v>0</c:v>
                </c:pt>
                <c:pt idx="98">
                  <c:v>0</c:v>
                </c:pt>
                <c:pt idx="99">
                  <c:v>13.332970397253019</c:v>
                </c:pt>
                <c:pt idx="100">
                  <c:v>14.048618127049561</c:v>
                </c:pt>
                <c:pt idx="101">
                  <c:v>0</c:v>
                </c:pt>
                <c:pt idx="102">
                  <c:v>0</c:v>
                </c:pt>
                <c:pt idx="103">
                  <c:v>13.197826185437515</c:v>
                </c:pt>
                <c:pt idx="104">
                  <c:v>13.437582518579509</c:v>
                </c:pt>
                <c:pt idx="105">
                  <c:v>13.070053759646925</c:v>
                </c:pt>
                <c:pt idx="106">
                  <c:v>13.171385903482836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E097-43AF-81AD-F9A82B522ABC}"/>
            </c:ext>
          </c:extLst>
        </c:ser>
        <c:ser>
          <c:idx val="37"/>
          <c:order val="37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'Cos10'!$AP$142:$AP$257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13.474911598466598</c:v>
                </c:pt>
                <c:pt idx="8">
                  <c:v>0</c:v>
                </c:pt>
                <c:pt idx="9">
                  <c:v>13.47128437494154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13.398071145804861</c:v>
                </c:pt>
                <c:pt idx="15">
                  <c:v>13.52896038450773</c:v>
                </c:pt>
                <c:pt idx="16">
                  <c:v>0</c:v>
                </c:pt>
                <c:pt idx="17">
                  <c:v>13.583352960823591</c:v>
                </c:pt>
                <c:pt idx="18">
                  <c:v>13.33542379770522</c:v>
                </c:pt>
                <c:pt idx="19">
                  <c:v>13.618084722413119</c:v>
                </c:pt>
                <c:pt idx="20">
                  <c:v>0</c:v>
                </c:pt>
                <c:pt idx="21">
                  <c:v>0</c:v>
                </c:pt>
                <c:pt idx="22">
                  <c:v>13.278977547725344</c:v>
                </c:pt>
                <c:pt idx="23">
                  <c:v>13.685417463749683</c:v>
                </c:pt>
                <c:pt idx="24">
                  <c:v>13.418786700419027</c:v>
                </c:pt>
                <c:pt idx="25">
                  <c:v>13.252706219485741</c:v>
                </c:pt>
                <c:pt idx="26">
                  <c:v>0</c:v>
                </c:pt>
                <c:pt idx="27">
                  <c:v>13.685001912737036</c:v>
                </c:pt>
                <c:pt idx="28">
                  <c:v>13.353082023172155</c:v>
                </c:pt>
                <c:pt idx="29">
                  <c:v>13.471944129699629</c:v>
                </c:pt>
                <c:pt idx="30">
                  <c:v>13.383701393590421</c:v>
                </c:pt>
                <c:pt idx="31">
                  <c:v>13.710505770650625</c:v>
                </c:pt>
                <c:pt idx="32">
                  <c:v>0</c:v>
                </c:pt>
                <c:pt idx="33">
                  <c:v>14.218071817769401</c:v>
                </c:pt>
                <c:pt idx="34">
                  <c:v>0</c:v>
                </c:pt>
                <c:pt idx="35">
                  <c:v>13.398193562618921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13.312843525382345</c:v>
                </c:pt>
                <c:pt idx="40">
                  <c:v>13.701470408933238</c:v>
                </c:pt>
                <c:pt idx="41">
                  <c:v>14.124856701490595</c:v>
                </c:pt>
                <c:pt idx="42">
                  <c:v>14.663634033235748</c:v>
                </c:pt>
                <c:pt idx="43">
                  <c:v>14.695952053290757</c:v>
                </c:pt>
                <c:pt idx="44">
                  <c:v>14.588156813750908</c:v>
                </c:pt>
                <c:pt idx="45">
                  <c:v>14.662892819637603</c:v>
                </c:pt>
                <c:pt idx="46">
                  <c:v>14.589167949771134</c:v>
                </c:pt>
                <c:pt idx="47">
                  <c:v>14.78294321313337</c:v>
                </c:pt>
                <c:pt idx="48">
                  <c:v>14.688175017399599</c:v>
                </c:pt>
                <c:pt idx="49">
                  <c:v>14.624341407540031</c:v>
                </c:pt>
                <c:pt idx="50">
                  <c:v>14.793466987229525</c:v>
                </c:pt>
                <c:pt idx="51">
                  <c:v>14.713192230719505</c:v>
                </c:pt>
                <c:pt idx="52">
                  <c:v>14.738386503201427</c:v>
                </c:pt>
                <c:pt idx="53">
                  <c:v>14.698436362989353</c:v>
                </c:pt>
                <c:pt idx="54">
                  <c:v>14.463532419700185</c:v>
                </c:pt>
                <c:pt idx="55">
                  <c:v>14.246568741753666</c:v>
                </c:pt>
                <c:pt idx="56">
                  <c:v>13.682892484800281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13.415280586132711</c:v>
                </c:pt>
                <c:pt idx="62">
                  <c:v>13.421270675435709</c:v>
                </c:pt>
                <c:pt idx="63">
                  <c:v>13.203783273940964</c:v>
                </c:pt>
                <c:pt idx="64">
                  <c:v>12.956532431891311</c:v>
                </c:pt>
                <c:pt idx="65">
                  <c:v>0</c:v>
                </c:pt>
                <c:pt idx="66">
                  <c:v>13.502795704130007</c:v>
                </c:pt>
                <c:pt idx="67">
                  <c:v>13.142354107852103</c:v>
                </c:pt>
                <c:pt idx="68">
                  <c:v>0</c:v>
                </c:pt>
                <c:pt idx="69">
                  <c:v>0</c:v>
                </c:pt>
                <c:pt idx="70">
                  <c:v>14.014405019544075</c:v>
                </c:pt>
                <c:pt idx="71">
                  <c:v>13.723963146952014</c:v>
                </c:pt>
                <c:pt idx="72">
                  <c:v>0</c:v>
                </c:pt>
                <c:pt idx="73">
                  <c:v>13.667716251648068</c:v>
                </c:pt>
                <c:pt idx="74">
                  <c:v>13.845634062773442</c:v>
                </c:pt>
                <c:pt idx="75">
                  <c:v>13.402469449960547</c:v>
                </c:pt>
                <c:pt idx="76">
                  <c:v>14.149613956285117</c:v>
                </c:pt>
                <c:pt idx="77">
                  <c:v>0</c:v>
                </c:pt>
                <c:pt idx="78">
                  <c:v>0</c:v>
                </c:pt>
                <c:pt idx="79">
                  <c:v>13.836774636571791</c:v>
                </c:pt>
                <c:pt idx="80">
                  <c:v>13.784530639030359</c:v>
                </c:pt>
                <c:pt idx="81">
                  <c:v>0</c:v>
                </c:pt>
                <c:pt idx="82">
                  <c:v>13.473950213665093</c:v>
                </c:pt>
                <c:pt idx="83">
                  <c:v>13.48492875477052</c:v>
                </c:pt>
                <c:pt idx="84">
                  <c:v>13.825016948212895</c:v>
                </c:pt>
                <c:pt idx="85">
                  <c:v>13.869558784617148</c:v>
                </c:pt>
                <c:pt idx="86">
                  <c:v>13.460187965344204</c:v>
                </c:pt>
                <c:pt idx="87">
                  <c:v>0</c:v>
                </c:pt>
                <c:pt idx="88">
                  <c:v>0</c:v>
                </c:pt>
                <c:pt idx="89">
                  <c:v>13.222465444017466</c:v>
                </c:pt>
                <c:pt idx="90">
                  <c:v>0</c:v>
                </c:pt>
                <c:pt idx="91">
                  <c:v>12.997504554091105</c:v>
                </c:pt>
                <c:pt idx="92">
                  <c:v>0</c:v>
                </c:pt>
                <c:pt idx="93">
                  <c:v>13.258969938822958</c:v>
                </c:pt>
                <c:pt idx="94">
                  <c:v>0</c:v>
                </c:pt>
                <c:pt idx="95">
                  <c:v>0</c:v>
                </c:pt>
                <c:pt idx="96">
                  <c:v>13.715674157319864</c:v>
                </c:pt>
                <c:pt idx="97">
                  <c:v>0</c:v>
                </c:pt>
                <c:pt idx="98">
                  <c:v>13.217831240899271</c:v>
                </c:pt>
                <c:pt idx="99">
                  <c:v>13.489234755345004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13.599366631238501</c:v>
                </c:pt>
                <c:pt idx="104">
                  <c:v>0</c:v>
                </c:pt>
                <c:pt idx="105">
                  <c:v>13.58860388509971</c:v>
                </c:pt>
                <c:pt idx="106">
                  <c:v>0</c:v>
                </c:pt>
                <c:pt idx="107">
                  <c:v>13.481322213340093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E097-43AF-81AD-F9A82B522ABC}"/>
            </c:ext>
          </c:extLst>
        </c:ser>
        <c:ser>
          <c:idx val="38"/>
          <c:order val="38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'Cos10'!$AQ$142:$AQ$257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13.311847065479069</c:v>
                </c:pt>
                <c:pt idx="4">
                  <c:v>0</c:v>
                </c:pt>
                <c:pt idx="5">
                  <c:v>14.217100806489757</c:v>
                </c:pt>
                <c:pt idx="6">
                  <c:v>13.776341907291567</c:v>
                </c:pt>
                <c:pt idx="7">
                  <c:v>0</c:v>
                </c:pt>
                <c:pt idx="8">
                  <c:v>0</c:v>
                </c:pt>
                <c:pt idx="9">
                  <c:v>13.301208019909085</c:v>
                </c:pt>
                <c:pt idx="10">
                  <c:v>0</c:v>
                </c:pt>
                <c:pt idx="11">
                  <c:v>13.938388616500962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13.244265984903128</c:v>
                </c:pt>
                <c:pt idx="16">
                  <c:v>12.997572034002021</c:v>
                </c:pt>
                <c:pt idx="17">
                  <c:v>0</c:v>
                </c:pt>
                <c:pt idx="18">
                  <c:v>0</c:v>
                </c:pt>
                <c:pt idx="19">
                  <c:v>13.271033811186694</c:v>
                </c:pt>
                <c:pt idx="20">
                  <c:v>0</c:v>
                </c:pt>
                <c:pt idx="21">
                  <c:v>0</c:v>
                </c:pt>
                <c:pt idx="22">
                  <c:v>12.975271158777309</c:v>
                </c:pt>
                <c:pt idx="23">
                  <c:v>13.712517120576457</c:v>
                </c:pt>
                <c:pt idx="24">
                  <c:v>13.268601370739663</c:v>
                </c:pt>
                <c:pt idx="25">
                  <c:v>0</c:v>
                </c:pt>
                <c:pt idx="26">
                  <c:v>0</c:v>
                </c:pt>
                <c:pt idx="27">
                  <c:v>13.692879071735272</c:v>
                </c:pt>
                <c:pt idx="28">
                  <c:v>13.558304680869826</c:v>
                </c:pt>
                <c:pt idx="29">
                  <c:v>0</c:v>
                </c:pt>
                <c:pt idx="30">
                  <c:v>13.1135670234681</c:v>
                </c:pt>
                <c:pt idx="31">
                  <c:v>13.316916579388504</c:v>
                </c:pt>
                <c:pt idx="32">
                  <c:v>14.092206589142762</c:v>
                </c:pt>
                <c:pt idx="33">
                  <c:v>0</c:v>
                </c:pt>
                <c:pt idx="34">
                  <c:v>0</c:v>
                </c:pt>
                <c:pt idx="35">
                  <c:v>13.519978199574485</c:v>
                </c:pt>
                <c:pt idx="36">
                  <c:v>13.988341978388</c:v>
                </c:pt>
                <c:pt idx="37">
                  <c:v>14.023504112847119</c:v>
                </c:pt>
                <c:pt idx="38">
                  <c:v>0</c:v>
                </c:pt>
                <c:pt idx="39">
                  <c:v>13.013807820512064</c:v>
                </c:pt>
                <c:pt idx="40">
                  <c:v>0</c:v>
                </c:pt>
                <c:pt idx="41">
                  <c:v>14.059253394426429</c:v>
                </c:pt>
                <c:pt idx="42">
                  <c:v>14.563092894754501</c:v>
                </c:pt>
                <c:pt idx="43">
                  <c:v>14.608210360080538</c:v>
                </c:pt>
                <c:pt idx="44">
                  <c:v>14.735605286334778</c:v>
                </c:pt>
                <c:pt idx="45">
                  <c:v>14.601734691535324</c:v>
                </c:pt>
                <c:pt idx="46">
                  <c:v>14.721447864950298</c:v>
                </c:pt>
                <c:pt idx="47">
                  <c:v>14.741976840824906</c:v>
                </c:pt>
                <c:pt idx="48">
                  <c:v>14.741447858442937</c:v>
                </c:pt>
                <c:pt idx="49">
                  <c:v>14.570672508421669</c:v>
                </c:pt>
                <c:pt idx="50">
                  <c:v>14.758478516674415</c:v>
                </c:pt>
                <c:pt idx="51">
                  <c:v>14.536868271839806</c:v>
                </c:pt>
                <c:pt idx="52">
                  <c:v>14.58681114490934</c:v>
                </c:pt>
                <c:pt idx="53">
                  <c:v>14.776464000255785</c:v>
                </c:pt>
                <c:pt idx="54">
                  <c:v>14.499926840435325</c:v>
                </c:pt>
                <c:pt idx="55">
                  <c:v>14.095286019698666</c:v>
                </c:pt>
                <c:pt idx="56">
                  <c:v>13.996824584152117</c:v>
                </c:pt>
                <c:pt idx="57">
                  <c:v>13.350244140687549</c:v>
                </c:pt>
                <c:pt idx="58">
                  <c:v>13.304377415523362</c:v>
                </c:pt>
                <c:pt idx="59">
                  <c:v>13.617138789754925</c:v>
                </c:pt>
                <c:pt idx="60">
                  <c:v>13.525743653036356</c:v>
                </c:pt>
                <c:pt idx="61">
                  <c:v>0</c:v>
                </c:pt>
                <c:pt idx="62">
                  <c:v>13.721069127294344</c:v>
                </c:pt>
                <c:pt idx="63">
                  <c:v>13.189573122140418</c:v>
                </c:pt>
                <c:pt idx="64">
                  <c:v>0</c:v>
                </c:pt>
                <c:pt idx="65">
                  <c:v>13.275136219071149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13.201610122203157</c:v>
                </c:pt>
                <c:pt idx="71">
                  <c:v>13.454437803948366</c:v>
                </c:pt>
                <c:pt idx="72">
                  <c:v>13.807968091853949</c:v>
                </c:pt>
                <c:pt idx="73">
                  <c:v>0</c:v>
                </c:pt>
                <c:pt idx="74">
                  <c:v>13.404966207519884</c:v>
                </c:pt>
                <c:pt idx="75">
                  <c:v>13.771872875085091</c:v>
                </c:pt>
                <c:pt idx="76">
                  <c:v>13.954049205381535</c:v>
                </c:pt>
                <c:pt idx="77">
                  <c:v>13.198717554128336</c:v>
                </c:pt>
                <c:pt idx="78">
                  <c:v>0</c:v>
                </c:pt>
                <c:pt idx="79">
                  <c:v>0</c:v>
                </c:pt>
                <c:pt idx="80">
                  <c:v>13.29209761359798</c:v>
                </c:pt>
                <c:pt idx="81">
                  <c:v>13.584936439696415</c:v>
                </c:pt>
                <c:pt idx="82">
                  <c:v>13.174797742853093</c:v>
                </c:pt>
                <c:pt idx="83">
                  <c:v>0</c:v>
                </c:pt>
                <c:pt idx="84">
                  <c:v>13.832637904555961</c:v>
                </c:pt>
                <c:pt idx="85">
                  <c:v>13.392307320117704</c:v>
                </c:pt>
                <c:pt idx="86">
                  <c:v>0</c:v>
                </c:pt>
                <c:pt idx="87">
                  <c:v>0</c:v>
                </c:pt>
                <c:pt idx="88">
                  <c:v>12.922067291357331</c:v>
                </c:pt>
                <c:pt idx="89">
                  <c:v>0</c:v>
                </c:pt>
                <c:pt idx="90">
                  <c:v>13.137758146441431</c:v>
                </c:pt>
                <c:pt idx="91">
                  <c:v>0</c:v>
                </c:pt>
                <c:pt idx="92">
                  <c:v>13.710817766559684</c:v>
                </c:pt>
                <c:pt idx="93">
                  <c:v>0</c:v>
                </c:pt>
                <c:pt idx="94">
                  <c:v>13.291458764080565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13.011899105922804</c:v>
                </c:pt>
                <c:pt idx="99">
                  <c:v>0</c:v>
                </c:pt>
                <c:pt idx="100">
                  <c:v>13.57720907173702</c:v>
                </c:pt>
                <c:pt idx="101">
                  <c:v>13.390360080843074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13.23951844851053</c:v>
                </c:pt>
                <c:pt idx="106">
                  <c:v>0</c:v>
                </c:pt>
                <c:pt idx="107">
                  <c:v>13.712433763195026</c:v>
                </c:pt>
                <c:pt idx="108">
                  <c:v>13.882943830941196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E097-43AF-81AD-F9A82B522ABC}"/>
            </c:ext>
          </c:extLst>
        </c:ser>
        <c:ser>
          <c:idx val="39"/>
          <c:order val="39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'Cos10'!$AR$142:$AR$257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13.029534536935786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13.63252410158135</c:v>
                </c:pt>
                <c:pt idx="11">
                  <c:v>13.559038964521461</c:v>
                </c:pt>
                <c:pt idx="12">
                  <c:v>13.428142896462198</c:v>
                </c:pt>
                <c:pt idx="13">
                  <c:v>14.280882133677808</c:v>
                </c:pt>
                <c:pt idx="14">
                  <c:v>13.460618993301711</c:v>
                </c:pt>
                <c:pt idx="15">
                  <c:v>13.957817201183966</c:v>
                </c:pt>
                <c:pt idx="16">
                  <c:v>14.325676749348949</c:v>
                </c:pt>
                <c:pt idx="17">
                  <c:v>13.808095798696849</c:v>
                </c:pt>
                <c:pt idx="18">
                  <c:v>13.601269942932946</c:v>
                </c:pt>
                <c:pt idx="19">
                  <c:v>13.172112321721178</c:v>
                </c:pt>
                <c:pt idx="20">
                  <c:v>13.160040328430799</c:v>
                </c:pt>
                <c:pt idx="21">
                  <c:v>13.034092174982638</c:v>
                </c:pt>
                <c:pt idx="22">
                  <c:v>13.435407941907631</c:v>
                </c:pt>
                <c:pt idx="23">
                  <c:v>0</c:v>
                </c:pt>
                <c:pt idx="24">
                  <c:v>13.061798419685053</c:v>
                </c:pt>
                <c:pt idx="25">
                  <c:v>0</c:v>
                </c:pt>
                <c:pt idx="26">
                  <c:v>13.339210872940125</c:v>
                </c:pt>
                <c:pt idx="27">
                  <c:v>13.290255043379167</c:v>
                </c:pt>
                <c:pt idx="28">
                  <c:v>13.687206911019128</c:v>
                </c:pt>
                <c:pt idx="29">
                  <c:v>0</c:v>
                </c:pt>
                <c:pt idx="30">
                  <c:v>0</c:v>
                </c:pt>
                <c:pt idx="31">
                  <c:v>13.201106131493903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13.192091922170984</c:v>
                </c:pt>
                <c:pt idx="37">
                  <c:v>0</c:v>
                </c:pt>
                <c:pt idx="38">
                  <c:v>13.530284242881317</c:v>
                </c:pt>
                <c:pt idx="39">
                  <c:v>13.385981427736938</c:v>
                </c:pt>
                <c:pt idx="40">
                  <c:v>13.043232166701666</c:v>
                </c:pt>
                <c:pt idx="41">
                  <c:v>14.133821586768336</c:v>
                </c:pt>
                <c:pt idx="42">
                  <c:v>14.586495598098052</c:v>
                </c:pt>
                <c:pt idx="43">
                  <c:v>14.73038048855728</c:v>
                </c:pt>
                <c:pt idx="44">
                  <c:v>14.634896751155763</c:v>
                </c:pt>
                <c:pt idx="45">
                  <c:v>14.731094968110343</c:v>
                </c:pt>
                <c:pt idx="46">
                  <c:v>14.545050918526087</c:v>
                </c:pt>
                <c:pt idx="47">
                  <c:v>14.760147569452707</c:v>
                </c:pt>
                <c:pt idx="48">
                  <c:v>14.680061613003614</c:v>
                </c:pt>
                <c:pt idx="49">
                  <c:v>14.694534126748648</c:v>
                </c:pt>
                <c:pt idx="50">
                  <c:v>14.626663657800279</c:v>
                </c:pt>
                <c:pt idx="51">
                  <c:v>14.581309515061964</c:v>
                </c:pt>
                <c:pt idx="52">
                  <c:v>14.602493526481165</c:v>
                </c:pt>
                <c:pt idx="53">
                  <c:v>14.746083977686391</c:v>
                </c:pt>
                <c:pt idx="54">
                  <c:v>14.600211396778239</c:v>
                </c:pt>
                <c:pt idx="55">
                  <c:v>14.697926009466991</c:v>
                </c:pt>
                <c:pt idx="56">
                  <c:v>14.266500988687749</c:v>
                </c:pt>
                <c:pt idx="57">
                  <c:v>13.794378936507252</c:v>
                </c:pt>
                <c:pt idx="58">
                  <c:v>0</c:v>
                </c:pt>
                <c:pt idx="59">
                  <c:v>0</c:v>
                </c:pt>
                <c:pt idx="60">
                  <c:v>13.79858504752514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14.075845573023313</c:v>
                </c:pt>
                <c:pt idx="67">
                  <c:v>13.403502292149831</c:v>
                </c:pt>
                <c:pt idx="68">
                  <c:v>13.406481418970097</c:v>
                </c:pt>
                <c:pt idx="69">
                  <c:v>13.76811915344652</c:v>
                </c:pt>
                <c:pt idx="70">
                  <c:v>13.297989084557287</c:v>
                </c:pt>
                <c:pt idx="71">
                  <c:v>13.180812343760207</c:v>
                </c:pt>
                <c:pt idx="72">
                  <c:v>0</c:v>
                </c:pt>
                <c:pt idx="73">
                  <c:v>13.808131266156403</c:v>
                </c:pt>
                <c:pt idx="74">
                  <c:v>13.869366095475742</c:v>
                </c:pt>
                <c:pt idx="75">
                  <c:v>0</c:v>
                </c:pt>
                <c:pt idx="76">
                  <c:v>0</c:v>
                </c:pt>
                <c:pt idx="77">
                  <c:v>13.196183096100228</c:v>
                </c:pt>
                <c:pt idx="78">
                  <c:v>0</c:v>
                </c:pt>
                <c:pt idx="79">
                  <c:v>13.167295619481195</c:v>
                </c:pt>
                <c:pt idx="80">
                  <c:v>13.258718675385337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13.326552953900981</c:v>
                </c:pt>
                <c:pt idx="88">
                  <c:v>13.131074332642315</c:v>
                </c:pt>
                <c:pt idx="89">
                  <c:v>13.0822538420153</c:v>
                </c:pt>
                <c:pt idx="90">
                  <c:v>13.189602592521581</c:v>
                </c:pt>
                <c:pt idx="91">
                  <c:v>13.551943178846406</c:v>
                </c:pt>
                <c:pt idx="92">
                  <c:v>0</c:v>
                </c:pt>
                <c:pt idx="93">
                  <c:v>0</c:v>
                </c:pt>
                <c:pt idx="94">
                  <c:v>13.787963199883958</c:v>
                </c:pt>
                <c:pt idx="95">
                  <c:v>0</c:v>
                </c:pt>
                <c:pt idx="96">
                  <c:v>0</c:v>
                </c:pt>
                <c:pt idx="97">
                  <c:v>14.049158303073103</c:v>
                </c:pt>
                <c:pt idx="98">
                  <c:v>0</c:v>
                </c:pt>
                <c:pt idx="99">
                  <c:v>0</c:v>
                </c:pt>
                <c:pt idx="100">
                  <c:v>13.609699502175708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13.52091761022011</c:v>
                </c:pt>
                <c:pt idx="107">
                  <c:v>0</c:v>
                </c:pt>
                <c:pt idx="108">
                  <c:v>13.655541315439727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7-E097-43AF-81AD-F9A82B522ABC}"/>
            </c:ext>
          </c:extLst>
        </c:ser>
        <c:ser>
          <c:idx val="40"/>
          <c:order val="40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'Cos10'!$AS$142:$AS$257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13.165061575271496</c:v>
                </c:pt>
                <c:pt idx="3">
                  <c:v>0</c:v>
                </c:pt>
                <c:pt idx="4">
                  <c:v>13.368775772148938</c:v>
                </c:pt>
                <c:pt idx="5">
                  <c:v>14.023660833708986</c:v>
                </c:pt>
                <c:pt idx="6">
                  <c:v>0</c:v>
                </c:pt>
                <c:pt idx="7">
                  <c:v>13.585730246851835</c:v>
                </c:pt>
                <c:pt idx="8">
                  <c:v>13.182236275432045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13.070747865621257</c:v>
                </c:pt>
                <c:pt idx="13">
                  <c:v>0</c:v>
                </c:pt>
                <c:pt idx="14">
                  <c:v>0</c:v>
                </c:pt>
                <c:pt idx="15">
                  <c:v>13.594564907872071</c:v>
                </c:pt>
                <c:pt idx="16">
                  <c:v>13.202379321079624</c:v>
                </c:pt>
                <c:pt idx="17">
                  <c:v>0</c:v>
                </c:pt>
                <c:pt idx="18">
                  <c:v>13.502724059485448</c:v>
                </c:pt>
                <c:pt idx="19">
                  <c:v>13.445499119315693</c:v>
                </c:pt>
                <c:pt idx="20">
                  <c:v>13.008035221638247</c:v>
                </c:pt>
                <c:pt idx="21">
                  <c:v>13.068705590440018</c:v>
                </c:pt>
                <c:pt idx="22">
                  <c:v>0</c:v>
                </c:pt>
                <c:pt idx="23">
                  <c:v>13.599595993672407</c:v>
                </c:pt>
                <c:pt idx="24">
                  <c:v>13.611008097932604</c:v>
                </c:pt>
                <c:pt idx="25">
                  <c:v>0</c:v>
                </c:pt>
                <c:pt idx="26">
                  <c:v>13.591293386541883</c:v>
                </c:pt>
                <c:pt idx="27">
                  <c:v>0</c:v>
                </c:pt>
                <c:pt idx="28">
                  <c:v>13.583096141344807</c:v>
                </c:pt>
                <c:pt idx="29">
                  <c:v>0</c:v>
                </c:pt>
                <c:pt idx="30">
                  <c:v>0</c:v>
                </c:pt>
                <c:pt idx="31">
                  <c:v>13.492650754235274</c:v>
                </c:pt>
                <c:pt idx="32">
                  <c:v>13.823529979613127</c:v>
                </c:pt>
                <c:pt idx="33">
                  <c:v>13.715258976788357</c:v>
                </c:pt>
                <c:pt idx="34">
                  <c:v>0</c:v>
                </c:pt>
                <c:pt idx="35">
                  <c:v>0</c:v>
                </c:pt>
                <c:pt idx="36">
                  <c:v>12.978142154847287</c:v>
                </c:pt>
                <c:pt idx="37">
                  <c:v>13.72473368597473</c:v>
                </c:pt>
                <c:pt idx="38">
                  <c:v>0</c:v>
                </c:pt>
                <c:pt idx="39">
                  <c:v>0</c:v>
                </c:pt>
                <c:pt idx="40">
                  <c:v>13.313448535826554</c:v>
                </c:pt>
                <c:pt idx="41">
                  <c:v>14.095572587121206</c:v>
                </c:pt>
                <c:pt idx="42">
                  <c:v>14.299220652571906</c:v>
                </c:pt>
                <c:pt idx="43">
                  <c:v>14.421376849944922</c:v>
                </c:pt>
                <c:pt idx="44">
                  <c:v>14.466648935830499</c:v>
                </c:pt>
                <c:pt idx="45">
                  <c:v>14.645481710566511</c:v>
                </c:pt>
                <c:pt idx="46">
                  <c:v>14.737627912107204</c:v>
                </c:pt>
                <c:pt idx="47">
                  <c:v>14.764641945502531</c:v>
                </c:pt>
                <c:pt idx="48">
                  <c:v>14.52027517862888</c:v>
                </c:pt>
                <c:pt idx="49">
                  <c:v>14.771619445542406</c:v>
                </c:pt>
                <c:pt idx="50">
                  <c:v>14.743639876795639</c:v>
                </c:pt>
                <c:pt idx="51">
                  <c:v>14.655086066500919</c:v>
                </c:pt>
                <c:pt idx="52">
                  <c:v>14.749896634915833</c:v>
                </c:pt>
                <c:pt idx="53">
                  <c:v>14.547184993419519</c:v>
                </c:pt>
                <c:pt idx="54">
                  <c:v>14.64779066337635</c:v>
                </c:pt>
                <c:pt idx="55">
                  <c:v>14.506165988048025</c:v>
                </c:pt>
                <c:pt idx="56">
                  <c:v>14.136530164960188</c:v>
                </c:pt>
                <c:pt idx="57">
                  <c:v>13.921022303497205</c:v>
                </c:pt>
                <c:pt idx="58">
                  <c:v>13.149736261882657</c:v>
                </c:pt>
                <c:pt idx="59">
                  <c:v>0</c:v>
                </c:pt>
                <c:pt idx="60">
                  <c:v>0</c:v>
                </c:pt>
                <c:pt idx="61">
                  <c:v>13.461574304108568</c:v>
                </c:pt>
                <c:pt idx="62">
                  <c:v>13.230585574904696</c:v>
                </c:pt>
                <c:pt idx="63">
                  <c:v>13.731259495135228</c:v>
                </c:pt>
                <c:pt idx="64">
                  <c:v>13.599990541203917</c:v>
                </c:pt>
                <c:pt idx="65">
                  <c:v>0</c:v>
                </c:pt>
                <c:pt idx="66">
                  <c:v>13.611884678417752</c:v>
                </c:pt>
                <c:pt idx="67">
                  <c:v>0</c:v>
                </c:pt>
                <c:pt idx="68">
                  <c:v>13.445524808853538</c:v>
                </c:pt>
                <c:pt idx="69">
                  <c:v>13.762596422547574</c:v>
                </c:pt>
                <c:pt idx="70">
                  <c:v>13.565764020077971</c:v>
                </c:pt>
                <c:pt idx="71">
                  <c:v>0</c:v>
                </c:pt>
                <c:pt idx="72">
                  <c:v>13.60372502913674</c:v>
                </c:pt>
                <c:pt idx="73">
                  <c:v>0</c:v>
                </c:pt>
                <c:pt idx="74">
                  <c:v>14.241338497378479</c:v>
                </c:pt>
                <c:pt idx="75">
                  <c:v>0</c:v>
                </c:pt>
                <c:pt idx="76">
                  <c:v>13.719296061288999</c:v>
                </c:pt>
                <c:pt idx="77">
                  <c:v>0</c:v>
                </c:pt>
                <c:pt idx="78">
                  <c:v>12.971141502904693</c:v>
                </c:pt>
                <c:pt idx="79">
                  <c:v>13.598451252655753</c:v>
                </c:pt>
                <c:pt idx="80">
                  <c:v>14.098043950863017</c:v>
                </c:pt>
                <c:pt idx="81">
                  <c:v>13.943751652901055</c:v>
                </c:pt>
                <c:pt idx="82">
                  <c:v>0</c:v>
                </c:pt>
                <c:pt idx="83">
                  <c:v>0</c:v>
                </c:pt>
                <c:pt idx="84">
                  <c:v>13.644281978869396</c:v>
                </c:pt>
                <c:pt idx="85">
                  <c:v>12.880640697237521</c:v>
                </c:pt>
                <c:pt idx="86">
                  <c:v>0</c:v>
                </c:pt>
                <c:pt idx="87">
                  <c:v>13.874251853271501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13.269723035884629</c:v>
                </c:pt>
                <c:pt idx="92">
                  <c:v>13.651359921192899</c:v>
                </c:pt>
                <c:pt idx="93">
                  <c:v>0</c:v>
                </c:pt>
                <c:pt idx="94">
                  <c:v>13.963429858969539</c:v>
                </c:pt>
                <c:pt idx="95">
                  <c:v>0</c:v>
                </c:pt>
                <c:pt idx="96">
                  <c:v>13.371852579091742</c:v>
                </c:pt>
                <c:pt idx="97">
                  <c:v>13.53037261290541</c:v>
                </c:pt>
                <c:pt idx="98">
                  <c:v>13.378808378672966</c:v>
                </c:pt>
                <c:pt idx="99">
                  <c:v>0</c:v>
                </c:pt>
                <c:pt idx="100">
                  <c:v>13.46374745356586</c:v>
                </c:pt>
                <c:pt idx="101">
                  <c:v>13.359907542694488</c:v>
                </c:pt>
                <c:pt idx="102">
                  <c:v>13.152137538498986</c:v>
                </c:pt>
                <c:pt idx="103">
                  <c:v>0</c:v>
                </c:pt>
                <c:pt idx="104">
                  <c:v>13.915934063376399</c:v>
                </c:pt>
                <c:pt idx="105">
                  <c:v>14.030851402210823</c:v>
                </c:pt>
                <c:pt idx="106">
                  <c:v>0</c:v>
                </c:pt>
                <c:pt idx="107">
                  <c:v>0</c:v>
                </c:pt>
                <c:pt idx="108">
                  <c:v>13.467613284532947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E097-43AF-81AD-F9A82B522ABC}"/>
            </c:ext>
          </c:extLst>
        </c:ser>
        <c:ser>
          <c:idx val="41"/>
          <c:order val="41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'Cos10'!$AT$142:$AT$257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14.052775484694587</c:v>
                </c:pt>
                <c:pt idx="4">
                  <c:v>0</c:v>
                </c:pt>
                <c:pt idx="5">
                  <c:v>14.014457952161582</c:v>
                </c:pt>
                <c:pt idx="6">
                  <c:v>13.706749350729337</c:v>
                </c:pt>
                <c:pt idx="7">
                  <c:v>13.905629413874994</c:v>
                </c:pt>
                <c:pt idx="8">
                  <c:v>13.371675449334626</c:v>
                </c:pt>
                <c:pt idx="9">
                  <c:v>13.459925980251437</c:v>
                </c:pt>
                <c:pt idx="10">
                  <c:v>13.274786889477932</c:v>
                </c:pt>
                <c:pt idx="11">
                  <c:v>0</c:v>
                </c:pt>
                <c:pt idx="12">
                  <c:v>13.121064209719982</c:v>
                </c:pt>
                <c:pt idx="13">
                  <c:v>0</c:v>
                </c:pt>
                <c:pt idx="14">
                  <c:v>13.019769318923462</c:v>
                </c:pt>
                <c:pt idx="15">
                  <c:v>14.589513413214735</c:v>
                </c:pt>
                <c:pt idx="16">
                  <c:v>0</c:v>
                </c:pt>
                <c:pt idx="17">
                  <c:v>13.677829517222666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13.060762035662705</c:v>
                </c:pt>
                <c:pt idx="23">
                  <c:v>0</c:v>
                </c:pt>
                <c:pt idx="24">
                  <c:v>13.370852509708055</c:v>
                </c:pt>
                <c:pt idx="25">
                  <c:v>14.122038190902447</c:v>
                </c:pt>
                <c:pt idx="26">
                  <c:v>0</c:v>
                </c:pt>
                <c:pt idx="27">
                  <c:v>0</c:v>
                </c:pt>
                <c:pt idx="28">
                  <c:v>13.746511598514394</c:v>
                </c:pt>
                <c:pt idx="29">
                  <c:v>13.274634618375961</c:v>
                </c:pt>
                <c:pt idx="30">
                  <c:v>13.389802877958688</c:v>
                </c:pt>
                <c:pt idx="31">
                  <c:v>13.021795647024433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13.867511386507227</c:v>
                </c:pt>
                <c:pt idx="36">
                  <c:v>0</c:v>
                </c:pt>
                <c:pt idx="37">
                  <c:v>13.09776577177203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13.789699492381022</c:v>
                </c:pt>
                <c:pt idx="42">
                  <c:v>13.791090711997672</c:v>
                </c:pt>
                <c:pt idx="43">
                  <c:v>14.612333439927243</c:v>
                </c:pt>
                <c:pt idx="44">
                  <c:v>14.699589300798685</c:v>
                </c:pt>
                <c:pt idx="45">
                  <c:v>14.714349461847215</c:v>
                </c:pt>
                <c:pt idx="46">
                  <c:v>14.637591286508124</c:v>
                </c:pt>
                <c:pt idx="47">
                  <c:v>14.630225428310945</c:v>
                </c:pt>
                <c:pt idx="48">
                  <c:v>14.743067013423694</c:v>
                </c:pt>
                <c:pt idx="49">
                  <c:v>14.691408637630063</c:v>
                </c:pt>
                <c:pt idx="50">
                  <c:v>14.828444951350185</c:v>
                </c:pt>
                <c:pt idx="51">
                  <c:v>14.714745410320761</c:v>
                </c:pt>
                <c:pt idx="52">
                  <c:v>14.760514082754961</c:v>
                </c:pt>
                <c:pt idx="53">
                  <c:v>14.640331842972433</c:v>
                </c:pt>
                <c:pt idx="54">
                  <c:v>14.755754836667524</c:v>
                </c:pt>
                <c:pt idx="55">
                  <c:v>14.59527681463077</c:v>
                </c:pt>
                <c:pt idx="56">
                  <c:v>14.436630097131756</c:v>
                </c:pt>
                <c:pt idx="57">
                  <c:v>13.700084709371296</c:v>
                </c:pt>
                <c:pt idx="58">
                  <c:v>13.157846008015644</c:v>
                </c:pt>
                <c:pt idx="59">
                  <c:v>0</c:v>
                </c:pt>
                <c:pt idx="60">
                  <c:v>13.307847823685625</c:v>
                </c:pt>
                <c:pt idx="61">
                  <c:v>0</c:v>
                </c:pt>
                <c:pt idx="62">
                  <c:v>0</c:v>
                </c:pt>
                <c:pt idx="63">
                  <c:v>13.616866570408909</c:v>
                </c:pt>
                <c:pt idx="64">
                  <c:v>13.481055460893371</c:v>
                </c:pt>
                <c:pt idx="65">
                  <c:v>0</c:v>
                </c:pt>
                <c:pt idx="66">
                  <c:v>13.81009266072237</c:v>
                </c:pt>
                <c:pt idx="67">
                  <c:v>13.613913141755749</c:v>
                </c:pt>
                <c:pt idx="68">
                  <c:v>13.413159727648534</c:v>
                </c:pt>
                <c:pt idx="69">
                  <c:v>0</c:v>
                </c:pt>
                <c:pt idx="70">
                  <c:v>13.36027713810455</c:v>
                </c:pt>
                <c:pt idx="71">
                  <c:v>13.282649297910272</c:v>
                </c:pt>
                <c:pt idx="72">
                  <c:v>13.191228779935376</c:v>
                </c:pt>
                <c:pt idx="73">
                  <c:v>13.137832616182006</c:v>
                </c:pt>
                <c:pt idx="74">
                  <c:v>13.740205525420304</c:v>
                </c:pt>
                <c:pt idx="75">
                  <c:v>0</c:v>
                </c:pt>
                <c:pt idx="76">
                  <c:v>13.560924766468069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13.122330746262396</c:v>
                </c:pt>
                <c:pt idx="82">
                  <c:v>13.676429295303681</c:v>
                </c:pt>
                <c:pt idx="83">
                  <c:v>13.386412454748481</c:v>
                </c:pt>
                <c:pt idx="84">
                  <c:v>13.851267218022857</c:v>
                </c:pt>
                <c:pt idx="85">
                  <c:v>12.952538182896042</c:v>
                </c:pt>
                <c:pt idx="86">
                  <c:v>13.333375725892898</c:v>
                </c:pt>
                <c:pt idx="87">
                  <c:v>14.028616387694917</c:v>
                </c:pt>
                <c:pt idx="88">
                  <c:v>13.829731101314906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13.36722635892731</c:v>
                </c:pt>
                <c:pt idx="96">
                  <c:v>13.45953496726184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13.685858131834069</c:v>
                </c:pt>
                <c:pt idx="103">
                  <c:v>0</c:v>
                </c:pt>
                <c:pt idx="104">
                  <c:v>13.739783507362121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E097-43AF-81AD-F9A82B522ABC}"/>
            </c:ext>
          </c:extLst>
        </c:ser>
        <c:ser>
          <c:idx val="42"/>
          <c:order val="42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'Cos10'!$AU$142:$AU$257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13.169775649901339</c:v>
                </c:pt>
                <c:pt idx="3">
                  <c:v>0</c:v>
                </c:pt>
                <c:pt idx="4">
                  <c:v>13.138439282041706</c:v>
                </c:pt>
                <c:pt idx="5">
                  <c:v>0</c:v>
                </c:pt>
                <c:pt idx="6">
                  <c:v>13.41441592420154</c:v>
                </c:pt>
                <c:pt idx="7">
                  <c:v>0</c:v>
                </c:pt>
                <c:pt idx="8">
                  <c:v>0</c:v>
                </c:pt>
                <c:pt idx="9">
                  <c:v>13.367212375094992</c:v>
                </c:pt>
                <c:pt idx="10">
                  <c:v>0</c:v>
                </c:pt>
                <c:pt idx="11">
                  <c:v>13.53930071905428</c:v>
                </c:pt>
                <c:pt idx="12">
                  <c:v>13.224529178022685</c:v>
                </c:pt>
                <c:pt idx="13">
                  <c:v>13.614573482768149</c:v>
                </c:pt>
                <c:pt idx="14">
                  <c:v>0</c:v>
                </c:pt>
                <c:pt idx="15">
                  <c:v>13.909520460564179</c:v>
                </c:pt>
                <c:pt idx="16">
                  <c:v>0</c:v>
                </c:pt>
                <c:pt idx="17">
                  <c:v>13.717183520740106</c:v>
                </c:pt>
                <c:pt idx="18">
                  <c:v>0</c:v>
                </c:pt>
                <c:pt idx="19">
                  <c:v>0</c:v>
                </c:pt>
                <c:pt idx="20">
                  <c:v>13.073728795277679</c:v>
                </c:pt>
                <c:pt idx="21">
                  <c:v>0</c:v>
                </c:pt>
                <c:pt idx="22">
                  <c:v>13.746420501504495</c:v>
                </c:pt>
                <c:pt idx="23">
                  <c:v>14.093726984914754</c:v>
                </c:pt>
                <c:pt idx="24">
                  <c:v>0</c:v>
                </c:pt>
                <c:pt idx="25">
                  <c:v>0</c:v>
                </c:pt>
                <c:pt idx="26">
                  <c:v>13.608324350030435</c:v>
                </c:pt>
                <c:pt idx="27">
                  <c:v>13.103107779525734</c:v>
                </c:pt>
                <c:pt idx="28">
                  <c:v>0</c:v>
                </c:pt>
                <c:pt idx="29">
                  <c:v>0</c:v>
                </c:pt>
                <c:pt idx="30">
                  <c:v>14.06363260747178</c:v>
                </c:pt>
                <c:pt idx="31">
                  <c:v>0</c:v>
                </c:pt>
                <c:pt idx="32">
                  <c:v>13.635243913859712</c:v>
                </c:pt>
                <c:pt idx="33">
                  <c:v>12.988229544018285</c:v>
                </c:pt>
                <c:pt idx="34">
                  <c:v>13.660416728140202</c:v>
                </c:pt>
                <c:pt idx="35">
                  <c:v>0</c:v>
                </c:pt>
                <c:pt idx="36">
                  <c:v>13.571580154462776</c:v>
                </c:pt>
                <c:pt idx="37">
                  <c:v>0</c:v>
                </c:pt>
                <c:pt idx="38">
                  <c:v>0</c:v>
                </c:pt>
                <c:pt idx="39">
                  <c:v>13.134635553195869</c:v>
                </c:pt>
                <c:pt idx="40">
                  <c:v>13.351637860970893</c:v>
                </c:pt>
                <c:pt idx="41">
                  <c:v>13.759263951893704</c:v>
                </c:pt>
                <c:pt idx="42">
                  <c:v>14.401602130711243</c:v>
                </c:pt>
                <c:pt idx="43">
                  <c:v>14.458982881632116</c:v>
                </c:pt>
                <c:pt idx="44">
                  <c:v>14.469383083206615</c:v>
                </c:pt>
                <c:pt idx="45">
                  <c:v>14.531245740506343</c:v>
                </c:pt>
                <c:pt idx="46">
                  <c:v>14.662976340121421</c:v>
                </c:pt>
                <c:pt idx="47">
                  <c:v>14.48122542695644</c:v>
                </c:pt>
                <c:pt idx="48">
                  <c:v>14.659109107327955</c:v>
                </c:pt>
                <c:pt idx="49">
                  <c:v>14.582260001491331</c:v>
                </c:pt>
                <c:pt idx="50">
                  <c:v>14.599962721797439</c:v>
                </c:pt>
                <c:pt idx="51">
                  <c:v>14.727558335689222</c:v>
                </c:pt>
                <c:pt idx="52">
                  <c:v>14.646875018143135</c:v>
                </c:pt>
                <c:pt idx="53">
                  <c:v>14.734126271063015</c:v>
                </c:pt>
                <c:pt idx="54">
                  <c:v>14.809918112156815</c:v>
                </c:pt>
                <c:pt idx="55">
                  <c:v>14.596603142722715</c:v>
                </c:pt>
                <c:pt idx="56">
                  <c:v>14.423177856456059</c:v>
                </c:pt>
                <c:pt idx="57">
                  <c:v>13.610958637957205</c:v>
                </c:pt>
                <c:pt idx="58">
                  <c:v>14.291428794939208</c:v>
                </c:pt>
                <c:pt idx="59">
                  <c:v>14.262330039973657</c:v>
                </c:pt>
                <c:pt idx="60">
                  <c:v>13.139496077534119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13.73789362930018</c:v>
                </c:pt>
                <c:pt idx="65">
                  <c:v>13.601118180438922</c:v>
                </c:pt>
                <c:pt idx="66">
                  <c:v>0</c:v>
                </c:pt>
                <c:pt idx="67">
                  <c:v>13.142137201691732</c:v>
                </c:pt>
                <c:pt idx="68">
                  <c:v>0</c:v>
                </c:pt>
                <c:pt idx="69">
                  <c:v>0</c:v>
                </c:pt>
                <c:pt idx="70">
                  <c:v>13.252065006091168</c:v>
                </c:pt>
                <c:pt idx="71">
                  <c:v>0</c:v>
                </c:pt>
                <c:pt idx="72">
                  <c:v>13.685561267423225</c:v>
                </c:pt>
                <c:pt idx="73">
                  <c:v>0</c:v>
                </c:pt>
                <c:pt idx="74">
                  <c:v>13.082596536792238</c:v>
                </c:pt>
                <c:pt idx="75">
                  <c:v>13.396748408552932</c:v>
                </c:pt>
                <c:pt idx="76">
                  <c:v>0</c:v>
                </c:pt>
                <c:pt idx="77">
                  <c:v>14.066761492489004</c:v>
                </c:pt>
                <c:pt idx="78">
                  <c:v>0</c:v>
                </c:pt>
                <c:pt idx="79">
                  <c:v>0</c:v>
                </c:pt>
                <c:pt idx="80">
                  <c:v>13.860572162941983</c:v>
                </c:pt>
                <c:pt idx="81">
                  <c:v>0</c:v>
                </c:pt>
                <c:pt idx="82">
                  <c:v>13.553031192964012</c:v>
                </c:pt>
                <c:pt idx="83">
                  <c:v>13.502572543314503</c:v>
                </c:pt>
                <c:pt idx="84">
                  <c:v>13.531297497341885</c:v>
                </c:pt>
                <c:pt idx="85">
                  <c:v>13.438366696921532</c:v>
                </c:pt>
                <c:pt idx="86">
                  <c:v>0</c:v>
                </c:pt>
                <c:pt idx="87">
                  <c:v>13.48575122998219</c:v>
                </c:pt>
                <c:pt idx="88">
                  <c:v>13.333481533035027</c:v>
                </c:pt>
                <c:pt idx="89">
                  <c:v>0</c:v>
                </c:pt>
                <c:pt idx="90">
                  <c:v>13.476441051457492</c:v>
                </c:pt>
                <c:pt idx="91">
                  <c:v>13.540842940257159</c:v>
                </c:pt>
                <c:pt idx="92">
                  <c:v>0</c:v>
                </c:pt>
                <c:pt idx="93">
                  <c:v>0</c:v>
                </c:pt>
                <c:pt idx="94">
                  <c:v>13.367919392588814</c:v>
                </c:pt>
                <c:pt idx="95">
                  <c:v>13.181323265875895</c:v>
                </c:pt>
                <c:pt idx="96">
                  <c:v>14.163059500690421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13.450683185798679</c:v>
                </c:pt>
                <c:pt idx="102">
                  <c:v>0</c:v>
                </c:pt>
                <c:pt idx="103">
                  <c:v>0</c:v>
                </c:pt>
                <c:pt idx="104">
                  <c:v>13.292997726762163</c:v>
                </c:pt>
                <c:pt idx="105">
                  <c:v>14.032019682169921</c:v>
                </c:pt>
                <c:pt idx="106">
                  <c:v>13.32826336823536</c:v>
                </c:pt>
                <c:pt idx="107">
                  <c:v>0</c:v>
                </c:pt>
                <c:pt idx="108">
                  <c:v>13.134559099545511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A-E097-43AF-81AD-F9A82B522ABC}"/>
            </c:ext>
          </c:extLst>
        </c:ser>
        <c:ser>
          <c:idx val="43"/>
          <c:order val="43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'Cos10'!$AV$142:$AV$257</c:f>
              <c:numCache>
                <c:formatCode>General</c:formatCode>
                <c:ptCount val="116"/>
                <c:pt idx="0">
                  <c:v>0</c:v>
                </c:pt>
                <c:pt idx="1">
                  <c:v>13.470169312663527</c:v>
                </c:pt>
                <c:pt idx="2">
                  <c:v>13.778833642066481</c:v>
                </c:pt>
                <c:pt idx="3">
                  <c:v>13.615303913095591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14.383922131871001</c:v>
                </c:pt>
                <c:pt idx="8">
                  <c:v>13.213489865629386</c:v>
                </c:pt>
                <c:pt idx="9">
                  <c:v>13.943313192264318</c:v>
                </c:pt>
                <c:pt idx="10">
                  <c:v>14.069473471623899</c:v>
                </c:pt>
                <c:pt idx="11">
                  <c:v>13.761733564656986</c:v>
                </c:pt>
                <c:pt idx="12">
                  <c:v>13.731501333471309</c:v>
                </c:pt>
                <c:pt idx="13">
                  <c:v>13.838191486686457</c:v>
                </c:pt>
                <c:pt idx="14">
                  <c:v>0</c:v>
                </c:pt>
                <c:pt idx="15">
                  <c:v>0</c:v>
                </c:pt>
                <c:pt idx="16">
                  <c:v>13.679407907703162</c:v>
                </c:pt>
                <c:pt idx="17">
                  <c:v>13.360759981071377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13.233513907289931</c:v>
                </c:pt>
                <c:pt idx="22">
                  <c:v>0</c:v>
                </c:pt>
                <c:pt idx="23">
                  <c:v>13.270153406333307</c:v>
                </c:pt>
                <c:pt idx="24">
                  <c:v>13.840761434636615</c:v>
                </c:pt>
                <c:pt idx="25">
                  <c:v>0</c:v>
                </c:pt>
                <c:pt idx="26">
                  <c:v>13.127142554415467</c:v>
                </c:pt>
                <c:pt idx="27">
                  <c:v>0</c:v>
                </c:pt>
                <c:pt idx="28">
                  <c:v>0</c:v>
                </c:pt>
                <c:pt idx="29">
                  <c:v>13.154593610038576</c:v>
                </c:pt>
                <c:pt idx="30">
                  <c:v>0</c:v>
                </c:pt>
                <c:pt idx="31">
                  <c:v>13.182980692430558</c:v>
                </c:pt>
                <c:pt idx="32">
                  <c:v>0</c:v>
                </c:pt>
                <c:pt idx="33">
                  <c:v>14.003243330563642</c:v>
                </c:pt>
                <c:pt idx="34">
                  <c:v>14.060581320508692</c:v>
                </c:pt>
                <c:pt idx="35">
                  <c:v>13.589161239022568</c:v>
                </c:pt>
                <c:pt idx="36">
                  <c:v>0</c:v>
                </c:pt>
                <c:pt idx="37">
                  <c:v>13.608552240212116</c:v>
                </c:pt>
                <c:pt idx="38">
                  <c:v>13.459774589241528</c:v>
                </c:pt>
                <c:pt idx="39">
                  <c:v>13.188092822941734</c:v>
                </c:pt>
                <c:pt idx="40">
                  <c:v>13.771321752470907</c:v>
                </c:pt>
                <c:pt idx="41">
                  <c:v>13.452141552391375</c:v>
                </c:pt>
                <c:pt idx="42">
                  <c:v>14.165272674566458</c:v>
                </c:pt>
                <c:pt idx="43">
                  <c:v>14.378124336481971</c:v>
                </c:pt>
                <c:pt idx="44">
                  <c:v>14.73294592774811</c:v>
                </c:pt>
                <c:pt idx="45">
                  <c:v>14.713523722932901</c:v>
                </c:pt>
                <c:pt idx="46">
                  <c:v>14.789804147130916</c:v>
                </c:pt>
                <c:pt idx="47">
                  <c:v>14.731816730092428</c:v>
                </c:pt>
                <c:pt idx="48">
                  <c:v>14.608133279498142</c:v>
                </c:pt>
                <c:pt idx="49">
                  <c:v>14.71565660485045</c:v>
                </c:pt>
                <c:pt idx="50">
                  <c:v>14.779247544827433</c:v>
                </c:pt>
                <c:pt idx="51">
                  <c:v>14.5997204539993</c:v>
                </c:pt>
                <c:pt idx="52">
                  <c:v>14.688547510725941</c:v>
                </c:pt>
                <c:pt idx="53">
                  <c:v>14.663780993997349</c:v>
                </c:pt>
                <c:pt idx="54">
                  <c:v>14.614845561433192</c:v>
                </c:pt>
                <c:pt idx="55">
                  <c:v>14.575756329166049</c:v>
                </c:pt>
                <c:pt idx="56">
                  <c:v>14.264436467804281</c:v>
                </c:pt>
                <c:pt idx="57">
                  <c:v>14.02927031865317</c:v>
                </c:pt>
                <c:pt idx="58">
                  <c:v>13.180008249766514</c:v>
                </c:pt>
                <c:pt idx="59">
                  <c:v>0</c:v>
                </c:pt>
                <c:pt idx="60">
                  <c:v>0</c:v>
                </c:pt>
                <c:pt idx="61">
                  <c:v>13.323179883683848</c:v>
                </c:pt>
                <c:pt idx="62">
                  <c:v>13.794268055301854</c:v>
                </c:pt>
                <c:pt idx="63">
                  <c:v>13.47897174416808</c:v>
                </c:pt>
                <c:pt idx="64">
                  <c:v>13.203913643767654</c:v>
                </c:pt>
                <c:pt idx="65">
                  <c:v>0</c:v>
                </c:pt>
                <c:pt idx="66">
                  <c:v>13.97544766341522</c:v>
                </c:pt>
                <c:pt idx="67">
                  <c:v>0</c:v>
                </c:pt>
                <c:pt idx="68">
                  <c:v>13.582275342376102</c:v>
                </c:pt>
                <c:pt idx="69">
                  <c:v>13.520129664599613</c:v>
                </c:pt>
                <c:pt idx="70">
                  <c:v>0</c:v>
                </c:pt>
                <c:pt idx="71">
                  <c:v>13.592596964429227</c:v>
                </c:pt>
                <c:pt idx="72">
                  <c:v>13.451902283087303</c:v>
                </c:pt>
                <c:pt idx="73">
                  <c:v>0</c:v>
                </c:pt>
                <c:pt idx="74">
                  <c:v>13.706663598800484</c:v>
                </c:pt>
                <c:pt idx="75">
                  <c:v>0</c:v>
                </c:pt>
                <c:pt idx="76">
                  <c:v>13.456963156980208</c:v>
                </c:pt>
                <c:pt idx="77">
                  <c:v>0</c:v>
                </c:pt>
                <c:pt idx="78">
                  <c:v>0</c:v>
                </c:pt>
                <c:pt idx="79">
                  <c:v>13.652676553337413</c:v>
                </c:pt>
                <c:pt idx="80">
                  <c:v>13.615730219886242</c:v>
                </c:pt>
                <c:pt idx="81">
                  <c:v>13.559588863678234</c:v>
                </c:pt>
                <c:pt idx="82">
                  <c:v>13.893338909531549</c:v>
                </c:pt>
                <c:pt idx="83">
                  <c:v>13.530441759514028</c:v>
                </c:pt>
                <c:pt idx="84">
                  <c:v>0</c:v>
                </c:pt>
                <c:pt idx="85">
                  <c:v>13.296365687028072</c:v>
                </c:pt>
                <c:pt idx="86">
                  <c:v>13.098237271356707</c:v>
                </c:pt>
                <c:pt idx="87">
                  <c:v>0</c:v>
                </c:pt>
                <c:pt idx="88">
                  <c:v>13.783193341650247</c:v>
                </c:pt>
                <c:pt idx="89">
                  <c:v>13.864728174030622</c:v>
                </c:pt>
                <c:pt idx="90">
                  <c:v>0</c:v>
                </c:pt>
                <c:pt idx="91">
                  <c:v>13.635572707753017</c:v>
                </c:pt>
                <c:pt idx="92">
                  <c:v>0</c:v>
                </c:pt>
                <c:pt idx="93">
                  <c:v>0</c:v>
                </c:pt>
                <c:pt idx="94">
                  <c:v>13.013103622704591</c:v>
                </c:pt>
                <c:pt idx="95">
                  <c:v>12.985160516415172</c:v>
                </c:pt>
                <c:pt idx="96">
                  <c:v>13.763105897206911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13.141411986568873</c:v>
                </c:pt>
                <c:pt idx="102">
                  <c:v>0</c:v>
                </c:pt>
                <c:pt idx="103">
                  <c:v>13.987454427689723</c:v>
                </c:pt>
                <c:pt idx="104">
                  <c:v>13.067328118851199</c:v>
                </c:pt>
                <c:pt idx="105">
                  <c:v>0</c:v>
                </c:pt>
                <c:pt idx="106">
                  <c:v>0</c:v>
                </c:pt>
                <c:pt idx="107">
                  <c:v>13.244202876082985</c:v>
                </c:pt>
                <c:pt idx="108">
                  <c:v>13.419248412180579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B-E097-43AF-81AD-F9A82B522ABC}"/>
            </c:ext>
          </c:extLst>
        </c:ser>
        <c:ser>
          <c:idx val="44"/>
          <c:order val="44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'Cos10'!$AW$142:$AW$257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13.694667048591802</c:v>
                </c:pt>
                <c:pt idx="3">
                  <c:v>13.401085045696291</c:v>
                </c:pt>
                <c:pt idx="4">
                  <c:v>0</c:v>
                </c:pt>
                <c:pt idx="5">
                  <c:v>13.257395351328467</c:v>
                </c:pt>
                <c:pt idx="6">
                  <c:v>14.305742488304212</c:v>
                </c:pt>
                <c:pt idx="7">
                  <c:v>0</c:v>
                </c:pt>
                <c:pt idx="8">
                  <c:v>13.036755612625596</c:v>
                </c:pt>
                <c:pt idx="9">
                  <c:v>13.181619239765473</c:v>
                </c:pt>
                <c:pt idx="10">
                  <c:v>0</c:v>
                </c:pt>
                <c:pt idx="11">
                  <c:v>13.831942044079213</c:v>
                </c:pt>
                <c:pt idx="12">
                  <c:v>13.259536542496413</c:v>
                </c:pt>
                <c:pt idx="13">
                  <c:v>0</c:v>
                </c:pt>
                <c:pt idx="14">
                  <c:v>0</c:v>
                </c:pt>
                <c:pt idx="15">
                  <c:v>13.042269272164054</c:v>
                </c:pt>
                <c:pt idx="16">
                  <c:v>14.079036819120084</c:v>
                </c:pt>
                <c:pt idx="17">
                  <c:v>13.262650392279134</c:v>
                </c:pt>
                <c:pt idx="18">
                  <c:v>14.055897377644115</c:v>
                </c:pt>
                <c:pt idx="19">
                  <c:v>0</c:v>
                </c:pt>
                <c:pt idx="20">
                  <c:v>13.878233031563196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13.46784183664</c:v>
                </c:pt>
                <c:pt idx="25">
                  <c:v>13.380829670822152</c:v>
                </c:pt>
                <c:pt idx="26">
                  <c:v>0</c:v>
                </c:pt>
                <c:pt idx="27">
                  <c:v>12.982665312151001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13.66143215638856</c:v>
                </c:pt>
                <c:pt idx="32">
                  <c:v>13.443990115113037</c:v>
                </c:pt>
                <c:pt idx="33">
                  <c:v>0</c:v>
                </c:pt>
                <c:pt idx="34">
                  <c:v>13.65449323986922</c:v>
                </c:pt>
                <c:pt idx="35">
                  <c:v>13.889989863996247</c:v>
                </c:pt>
                <c:pt idx="36">
                  <c:v>13.109519320891353</c:v>
                </c:pt>
                <c:pt idx="37">
                  <c:v>14.101835882210207</c:v>
                </c:pt>
                <c:pt idx="38">
                  <c:v>13.350261589824669</c:v>
                </c:pt>
                <c:pt idx="39">
                  <c:v>0</c:v>
                </c:pt>
                <c:pt idx="40">
                  <c:v>13.770547899052984</c:v>
                </c:pt>
                <c:pt idx="41">
                  <c:v>13.801142231321787</c:v>
                </c:pt>
                <c:pt idx="42">
                  <c:v>13.910272398377355</c:v>
                </c:pt>
                <c:pt idx="43">
                  <c:v>14.20151182846862</c:v>
                </c:pt>
                <c:pt idx="44">
                  <c:v>14.65659835919514</c:v>
                </c:pt>
                <c:pt idx="45">
                  <c:v>14.732808554179918</c:v>
                </c:pt>
                <c:pt idx="46">
                  <c:v>14.575685381425153</c:v>
                </c:pt>
                <c:pt idx="47">
                  <c:v>14.676301653467531</c:v>
                </c:pt>
                <c:pt idx="48">
                  <c:v>14.687648442643148</c:v>
                </c:pt>
                <c:pt idx="49">
                  <c:v>14.776756012021302</c:v>
                </c:pt>
                <c:pt idx="50">
                  <c:v>14.915795691210169</c:v>
                </c:pt>
                <c:pt idx="51">
                  <c:v>14.664064883073504</c:v>
                </c:pt>
                <c:pt idx="52">
                  <c:v>14.704171973546995</c:v>
                </c:pt>
                <c:pt idx="53">
                  <c:v>14.62515445017905</c:v>
                </c:pt>
                <c:pt idx="54">
                  <c:v>14.656356975918143</c:v>
                </c:pt>
                <c:pt idx="55">
                  <c:v>14.584853420845205</c:v>
                </c:pt>
                <c:pt idx="56">
                  <c:v>14.275409261358996</c:v>
                </c:pt>
                <c:pt idx="57">
                  <c:v>14.225475987786316</c:v>
                </c:pt>
                <c:pt idx="58">
                  <c:v>0</c:v>
                </c:pt>
                <c:pt idx="59">
                  <c:v>0</c:v>
                </c:pt>
                <c:pt idx="60">
                  <c:v>13.710408067318443</c:v>
                </c:pt>
                <c:pt idx="61">
                  <c:v>0</c:v>
                </c:pt>
                <c:pt idx="62">
                  <c:v>13.629327014131283</c:v>
                </c:pt>
                <c:pt idx="63">
                  <c:v>13.399023523540487</c:v>
                </c:pt>
                <c:pt idx="64">
                  <c:v>0</c:v>
                </c:pt>
                <c:pt idx="65">
                  <c:v>0</c:v>
                </c:pt>
                <c:pt idx="66">
                  <c:v>13.65474575889988</c:v>
                </c:pt>
                <c:pt idx="67">
                  <c:v>0</c:v>
                </c:pt>
                <c:pt idx="68">
                  <c:v>0</c:v>
                </c:pt>
                <c:pt idx="69">
                  <c:v>13.073695260658619</c:v>
                </c:pt>
                <c:pt idx="70">
                  <c:v>0</c:v>
                </c:pt>
                <c:pt idx="71">
                  <c:v>0</c:v>
                </c:pt>
                <c:pt idx="72">
                  <c:v>13.840929656737678</c:v>
                </c:pt>
                <c:pt idx="73">
                  <c:v>13.490405193437436</c:v>
                </c:pt>
                <c:pt idx="74">
                  <c:v>0</c:v>
                </c:pt>
                <c:pt idx="75">
                  <c:v>14.033049014866174</c:v>
                </c:pt>
                <c:pt idx="76">
                  <c:v>13.233342645765756</c:v>
                </c:pt>
                <c:pt idx="77">
                  <c:v>13.679114782826876</c:v>
                </c:pt>
                <c:pt idx="78">
                  <c:v>13.843555419400557</c:v>
                </c:pt>
                <c:pt idx="79">
                  <c:v>0</c:v>
                </c:pt>
                <c:pt idx="80">
                  <c:v>13.176347417240768</c:v>
                </c:pt>
                <c:pt idx="81">
                  <c:v>0</c:v>
                </c:pt>
                <c:pt idx="82">
                  <c:v>13.510353959042833</c:v>
                </c:pt>
                <c:pt idx="83">
                  <c:v>13.444739423727283</c:v>
                </c:pt>
                <c:pt idx="84">
                  <c:v>0</c:v>
                </c:pt>
                <c:pt idx="85">
                  <c:v>0</c:v>
                </c:pt>
                <c:pt idx="86">
                  <c:v>14.084191676646137</c:v>
                </c:pt>
                <c:pt idx="87">
                  <c:v>0</c:v>
                </c:pt>
                <c:pt idx="88">
                  <c:v>13.07728630840489</c:v>
                </c:pt>
                <c:pt idx="89">
                  <c:v>13.156496905652277</c:v>
                </c:pt>
                <c:pt idx="90">
                  <c:v>14.42129290015539</c:v>
                </c:pt>
                <c:pt idx="91">
                  <c:v>0</c:v>
                </c:pt>
                <c:pt idx="92">
                  <c:v>12.945884215764389</c:v>
                </c:pt>
                <c:pt idx="93">
                  <c:v>14.05123937265903</c:v>
                </c:pt>
                <c:pt idx="94">
                  <c:v>13.540779180973894</c:v>
                </c:pt>
                <c:pt idx="95">
                  <c:v>0</c:v>
                </c:pt>
                <c:pt idx="96">
                  <c:v>13.878829311860031</c:v>
                </c:pt>
                <c:pt idx="97">
                  <c:v>13.686622864904759</c:v>
                </c:pt>
                <c:pt idx="98">
                  <c:v>13.674598924015218</c:v>
                </c:pt>
                <c:pt idx="99">
                  <c:v>13.017972320487491</c:v>
                </c:pt>
                <c:pt idx="100">
                  <c:v>0</c:v>
                </c:pt>
                <c:pt idx="101">
                  <c:v>13.192163075789706</c:v>
                </c:pt>
                <c:pt idx="102">
                  <c:v>0</c:v>
                </c:pt>
                <c:pt idx="103">
                  <c:v>13.674516230921016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13.394130218990767</c:v>
                </c:pt>
                <c:pt idx="108">
                  <c:v>13.942567312237891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E097-43AF-81AD-F9A82B522ABC}"/>
            </c:ext>
          </c:extLst>
        </c:ser>
        <c:ser>
          <c:idx val="45"/>
          <c:order val="45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'Cos10'!$AX$142:$AX$257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14.077083976517102</c:v>
                </c:pt>
                <c:pt idx="3">
                  <c:v>0</c:v>
                </c:pt>
                <c:pt idx="4">
                  <c:v>13.909295748964146</c:v>
                </c:pt>
                <c:pt idx="5">
                  <c:v>14.209716030274942</c:v>
                </c:pt>
                <c:pt idx="6">
                  <c:v>13.388654379115527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13.950757100229408</c:v>
                </c:pt>
                <c:pt idx="11">
                  <c:v>0</c:v>
                </c:pt>
                <c:pt idx="12">
                  <c:v>13.387881688785855</c:v>
                </c:pt>
                <c:pt idx="13">
                  <c:v>0</c:v>
                </c:pt>
                <c:pt idx="14">
                  <c:v>13.523916770473146</c:v>
                </c:pt>
                <c:pt idx="15">
                  <c:v>13.460637037497964</c:v>
                </c:pt>
                <c:pt idx="16">
                  <c:v>14.119601603173823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13.222535694207902</c:v>
                </c:pt>
                <c:pt idx="22">
                  <c:v>0</c:v>
                </c:pt>
                <c:pt idx="23">
                  <c:v>14.054734249464577</c:v>
                </c:pt>
                <c:pt idx="24">
                  <c:v>13.835408346899403</c:v>
                </c:pt>
                <c:pt idx="25">
                  <c:v>13.154277712680452</c:v>
                </c:pt>
                <c:pt idx="26">
                  <c:v>13.155560870910131</c:v>
                </c:pt>
                <c:pt idx="27">
                  <c:v>13.688540838029004</c:v>
                </c:pt>
                <c:pt idx="28">
                  <c:v>0</c:v>
                </c:pt>
                <c:pt idx="29">
                  <c:v>13.338171518885188</c:v>
                </c:pt>
                <c:pt idx="30">
                  <c:v>14.10183845858122</c:v>
                </c:pt>
                <c:pt idx="31">
                  <c:v>13.280493005359073</c:v>
                </c:pt>
                <c:pt idx="32">
                  <c:v>0</c:v>
                </c:pt>
                <c:pt idx="33">
                  <c:v>0</c:v>
                </c:pt>
                <c:pt idx="34">
                  <c:v>13.299344925455721</c:v>
                </c:pt>
                <c:pt idx="35">
                  <c:v>13.3894177249836</c:v>
                </c:pt>
                <c:pt idx="36">
                  <c:v>0</c:v>
                </c:pt>
                <c:pt idx="37">
                  <c:v>13.958826816937133</c:v>
                </c:pt>
                <c:pt idx="38">
                  <c:v>0</c:v>
                </c:pt>
                <c:pt idx="39">
                  <c:v>0</c:v>
                </c:pt>
                <c:pt idx="40">
                  <c:v>14.192556303142528</c:v>
                </c:pt>
                <c:pt idx="41">
                  <c:v>13.617855499350799</c:v>
                </c:pt>
                <c:pt idx="42">
                  <c:v>13.974612080070582</c:v>
                </c:pt>
                <c:pt idx="43">
                  <c:v>14.373079431700342</c:v>
                </c:pt>
                <c:pt idx="44">
                  <c:v>14.404373531102163</c:v>
                </c:pt>
                <c:pt idx="45">
                  <c:v>14.674061137239034</c:v>
                </c:pt>
                <c:pt idx="46">
                  <c:v>14.753338268423914</c:v>
                </c:pt>
                <c:pt idx="47">
                  <c:v>14.751720104715265</c:v>
                </c:pt>
                <c:pt idx="48">
                  <c:v>14.582198632532709</c:v>
                </c:pt>
                <c:pt idx="49">
                  <c:v>14.751939283983354</c:v>
                </c:pt>
                <c:pt idx="50">
                  <c:v>14.675171830175881</c:v>
                </c:pt>
                <c:pt idx="51">
                  <c:v>14.682469096258792</c:v>
                </c:pt>
                <c:pt idx="52">
                  <c:v>14.823754864867196</c:v>
                </c:pt>
                <c:pt idx="53">
                  <c:v>14.743705701786526</c:v>
                </c:pt>
                <c:pt idx="54">
                  <c:v>14.586308186418172</c:v>
                </c:pt>
                <c:pt idx="55">
                  <c:v>14.568329059320202</c:v>
                </c:pt>
                <c:pt idx="56">
                  <c:v>14.24223075192638</c:v>
                </c:pt>
                <c:pt idx="57">
                  <c:v>13.87131543467078</c:v>
                </c:pt>
                <c:pt idx="58">
                  <c:v>13.193045248844852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13.979574322341378</c:v>
                </c:pt>
                <c:pt idx="65">
                  <c:v>14.351916069109746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13.609419375690218</c:v>
                </c:pt>
                <c:pt idx="71">
                  <c:v>0</c:v>
                </c:pt>
                <c:pt idx="72">
                  <c:v>0</c:v>
                </c:pt>
                <c:pt idx="73">
                  <c:v>13.281287957437861</c:v>
                </c:pt>
                <c:pt idx="74">
                  <c:v>13.295601182495812</c:v>
                </c:pt>
                <c:pt idx="75">
                  <c:v>13.318418142209945</c:v>
                </c:pt>
                <c:pt idx="76">
                  <c:v>13.385429302757325</c:v>
                </c:pt>
                <c:pt idx="77">
                  <c:v>0</c:v>
                </c:pt>
                <c:pt idx="78">
                  <c:v>13.647099706016768</c:v>
                </c:pt>
                <c:pt idx="79">
                  <c:v>0</c:v>
                </c:pt>
                <c:pt idx="80">
                  <c:v>13.235537284205348</c:v>
                </c:pt>
                <c:pt idx="81">
                  <c:v>0</c:v>
                </c:pt>
                <c:pt idx="82">
                  <c:v>0</c:v>
                </c:pt>
                <c:pt idx="83">
                  <c:v>13.084669024752918</c:v>
                </c:pt>
                <c:pt idx="84">
                  <c:v>0</c:v>
                </c:pt>
                <c:pt idx="85">
                  <c:v>13.589992582071691</c:v>
                </c:pt>
                <c:pt idx="86">
                  <c:v>13.694418280483289</c:v>
                </c:pt>
                <c:pt idx="87">
                  <c:v>0</c:v>
                </c:pt>
                <c:pt idx="88">
                  <c:v>0</c:v>
                </c:pt>
                <c:pt idx="89">
                  <c:v>13.610174503691036</c:v>
                </c:pt>
                <c:pt idx="90">
                  <c:v>13.719380598156807</c:v>
                </c:pt>
                <c:pt idx="91">
                  <c:v>13.71003481591808</c:v>
                </c:pt>
                <c:pt idx="92">
                  <c:v>0</c:v>
                </c:pt>
                <c:pt idx="93">
                  <c:v>0</c:v>
                </c:pt>
                <c:pt idx="94">
                  <c:v>13.368731181676276</c:v>
                </c:pt>
                <c:pt idx="95">
                  <c:v>13.604065593767553</c:v>
                </c:pt>
                <c:pt idx="96">
                  <c:v>0</c:v>
                </c:pt>
                <c:pt idx="97">
                  <c:v>0</c:v>
                </c:pt>
                <c:pt idx="98">
                  <c:v>14.272973476327422</c:v>
                </c:pt>
                <c:pt idx="99">
                  <c:v>0</c:v>
                </c:pt>
                <c:pt idx="100">
                  <c:v>13.611071908933667</c:v>
                </c:pt>
                <c:pt idx="101">
                  <c:v>0</c:v>
                </c:pt>
                <c:pt idx="102">
                  <c:v>13.156378307350641</c:v>
                </c:pt>
                <c:pt idx="103">
                  <c:v>13.926746193926641</c:v>
                </c:pt>
                <c:pt idx="104">
                  <c:v>13.457790337201141</c:v>
                </c:pt>
                <c:pt idx="105">
                  <c:v>13.712681262579364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E097-43AF-81AD-F9A82B522ABC}"/>
            </c:ext>
          </c:extLst>
        </c:ser>
        <c:ser>
          <c:idx val="46"/>
          <c:order val="46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'Cos10'!$AY$142:$AY$257</c:f>
              <c:numCache>
                <c:formatCode>General</c:formatCode>
                <c:ptCount val="116"/>
                <c:pt idx="0">
                  <c:v>14.025822000137287</c:v>
                </c:pt>
                <c:pt idx="1">
                  <c:v>0</c:v>
                </c:pt>
                <c:pt idx="2">
                  <c:v>13.781718404209791</c:v>
                </c:pt>
                <c:pt idx="3">
                  <c:v>0</c:v>
                </c:pt>
                <c:pt idx="4">
                  <c:v>14.07840805687878</c:v>
                </c:pt>
                <c:pt idx="5">
                  <c:v>13.716962325432885</c:v>
                </c:pt>
                <c:pt idx="6">
                  <c:v>13.241013246153381</c:v>
                </c:pt>
                <c:pt idx="7">
                  <c:v>0</c:v>
                </c:pt>
                <c:pt idx="8">
                  <c:v>0</c:v>
                </c:pt>
                <c:pt idx="9">
                  <c:v>13.434790784598899</c:v>
                </c:pt>
                <c:pt idx="10">
                  <c:v>14.243143507398146</c:v>
                </c:pt>
                <c:pt idx="11">
                  <c:v>0</c:v>
                </c:pt>
                <c:pt idx="12">
                  <c:v>13.150929355920157</c:v>
                </c:pt>
                <c:pt idx="13">
                  <c:v>13.628443596620857</c:v>
                </c:pt>
                <c:pt idx="14">
                  <c:v>13.220936642658211</c:v>
                </c:pt>
                <c:pt idx="15">
                  <c:v>0</c:v>
                </c:pt>
                <c:pt idx="16">
                  <c:v>0</c:v>
                </c:pt>
                <c:pt idx="17">
                  <c:v>13.776612209868203</c:v>
                </c:pt>
                <c:pt idx="18">
                  <c:v>13.211524999935904</c:v>
                </c:pt>
                <c:pt idx="19">
                  <c:v>0</c:v>
                </c:pt>
                <c:pt idx="20">
                  <c:v>13.711424628429599</c:v>
                </c:pt>
                <c:pt idx="21">
                  <c:v>0</c:v>
                </c:pt>
                <c:pt idx="22">
                  <c:v>13.34334950209931</c:v>
                </c:pt>
                <c:pt idx="23">
                  <c:v>13.238861208870809</c:v>
                </c:pt>
                <c:pt idx="24">
                  <c:v>13.217562899669428</c:v>
                </c:pt>
                <c:pt idx="25">
                  <c:v>13.803836957163641</c:v>
                </c:pt>
                <c:pt idx="26">
                  <c:v>13.766394627184313</c:v>
                </c:pt>
                <c:pt idx="27">
                  <c:v>13.706629037265994</c:v>
                </c:pt>
                <c:pt idx="28">
                  <c:v>0</c:v>
                </c:pt>
                <c:pt idx="29">
                  <c:v>0</c:v>
                </c:pt>
                <c:pt idx="30">
                  <c:v>13.296823086820952</c:v>
                </c:pt>
                <c:pt idx="31">
                  <c:v>13.426786877689182</c:v>
                </c:pt>
                <c:pt idx="32">
                  <c:v>13.704017461588805</c:v>
                </c:pt>
                <c:pt idx="33">
                  <c:v>0</c:v>
                </c:pt>
                <c:pt idx="34">
                  <c:v>0</c:v>
                </c:pt>
                <c:pt idx="35">
                  <c:v>13.017886057306848</c:v>
                </c:pt>
                <c:pt idx="36">
                  <c:v>13.368895586363557</c:v>
                </c:pt>
                <c:pt idx="37">
                  <c:v>13.016044821586403</c:v>
                </c:pt>
                <c:pt idx="38">
                  <c:v>13.471220545490748</c:v>
                </c:pt>
                <c:pt idx="39">
                  <c:v>13.237702045816318</c:v>
                </c:pt>
                <c:pt idx="40">
                  <c:v>13.413536968284031</c:v>
                </c:pt>
                <c:pt idx="41">
                  <c:v>14.399278177708725</c:v>
                </c:pt>
                <c:pt idx="42">
                  <c:v>13.777713478128303</c:v>
                </c:pt>
                <c:pt idx="43">
                  <c:v>14.376408133324665</c:v>
                </c:pt>
                <c:pt idx="44">
                  <c:v>14.621833978620469</c:v>
                </c:pt>
                <c:pt idx="45">
                  <c:v>14.60706881200033</c:v>
                </c:pt>
                <c:pt idx="46">
                  <c:v>14.799026089153028</c:v>
                </c:pt>
                <c:pt idx="47">
                  <c:v>14.660975934059216</c:v>
                </c:pt>
                <c:pt idx="48">
                  <c:v>14.767881311141032</c:v>
                </c:pt>
                <c:pt idx="49">
                  <c:v>14.671541234834763</c:v>
                </c:pt>
                <c:pt idx="50">
                  <c:v>14.713101435865905</c:v>
                </c:pt>
                <c:pt idx="51">
                  <c:v>14.720901932093831</c:v>
                </c:pt>
                <c:pt idx="52">
                  <c:v>14.611035218753665</c:v>
                </c:pt>
                <c:pt idx="53">
                  <c:v>14.679500575799286</c:v>
                </c:pt>
                <c:pt idx="54">
                  <c:v>14.721763227555755</c:v>
                </c:pt>
                <c:pt idx="55">
                  <c:v>14.81991884617903</c:v>
                </c:pt>
                <c:pt idx="56">
                  <c:v>14.482170858348358</c:v>
                </c:pt>
                <c:pt idx="57">
                  <c:v>14.193567019227121</c:v>
                </c:pt>
                <c:pt idx="58">
                  <c:v>13.439549786802493</c:v>
                </c:pt>
                <c:pt idx="59">
                  <c:v>0</c:v>
                </c:pt>
                <c:pt idx="60">
                  <c:v>13.072439423404118</c:v>
                </c:pt>
                <c:pt idx="61">
                  <c:v>0</c:v>
                </c:pt>
                <c:pt idx="62">
                  <c:v>0</c:v>
                </c:pt>
                <c:pt idx="63">
                  <c:v>13.767479795744558</c:v>
                </c:pt>
                <c:pt idx="64">
                  <c:v>0</c:v>
                </c:pt>
                <c:pt idx="65">
                  <c:v>13.484296991504781</c:v>
                </c:pt>
                <c:pt idx="66">
                  <c:v>13.428468489167125</c:v>
                </c:pt>
                <c:pt idx="67">
                  <c:v>0</c:v>
                </c:pt>
                <c:pt idx="68">
                  <c:v>0</c:v>
                </c:pt>
                <c:pt idx="69">
                  <c:v>13.436925571228</c:v>
                </c:pt>
                <c:pt idx="70">
                  <c:v>14.032036020643609</c:v>
                </c:pt>
                <c:pt idx="71">
                  <c:v>13.497505328941552</c:v>
                </c:pt>
                <c:pt idx="72">
                  <c:v>13.744184982959032</c:v>
                </c:pt>
                <c:pt idx="73">
                  <c:v>13.444266573154</c:v>
                </c:pt>
                <c:pt idx="74">
                  <c:v>0</c:v>
                </c:pt>
                <c:pt idx="75">
                  <c:v>0</c:v>
                </c:pt>
                <c:pt idx="76">
                  <c:v>13.651006495088454</c:v>
                </c:pt>
                <c:pt idx="77">
                  <c:v>13.582358855465685</c:v>
                </c:pt>
                <c:pt idx="78">
                  <c:v>0</c:v>
                </c:pt>
                <c:pt idx="79">
                  <c:v>14.040657513367236</c:v>
                </c:pt>
                <c:pt idx="80">
                  <c:v>13.653403561320003</c:v>
                </c:pt>
                <c:pt idx="81">
                  <c:v>0</c:v>
                </c:pt>
                <c:pt idx="82">
                  <c:v>13.247770793777626</c:v>
                </c:pt>
                <c:pt idx="83">
                  <c:v>13.469170822382399</c:v>
                </c:pt>
                <c:pt idx="84">
                  <c:v>0</c:v>
                </c:pt>
                <c:pt idx="85">
                  <c:v>0</c:v>
                </c:pt>
                <c:pt idx="86">
                  <c:v>13.524960532767215</c:v>
                </c:pt>
                <c:pt idx="87">
                  <c:v>13.56226014240665</c:v>
                </c:pt>
                <c:pt idx="88">
                  <c:v>13.282859924232486</c:v>
                </c:pt>
                <c:pt idx="89">
                  <c:v>13.189985525605707</c:v>
                </c:pt>
                <c:pt idx="90">
                  <c:v>13.572280141098057</c:v>
                </c:pt>
                <c:pt idx="91">
                  <c:v>13.71958068604496</c:v>
                </c:pt>
                <c:pt idx="92">
                  <c:v>0</c:v>
                </c:pt>
                <c:pt idx="93">
                  <c:v>13.414964996073552</c:v>
                </c:pt>
                <c:pt idx="94">
                  <c:v>13.615436586723472</c:v>
                </c:pt>
                <c:pt idx="95">
                  <c:v>0</c:v>
                </c:pt>
                <c:pt idx="96">
                  <c:v>13.259371658198599</c:v>
                </c:pt>
                <c:pt idx="97">
                  <c:v>0</c:v>
                </c:pt>
                <c:pt idx="98">
                  <c:v>13.457654097211556</c:v>
                </c:pt>
                <c:pt idx="99">
                  <c:v>0</c:v>
                </c:pt>
                <c:pt idx="100">
                  <c:v>14.563311962404065</c:v>
                </c:pt>
                <c:pt idx="101">
                  <c:v>0</c:v>
                </c:pt>
                <c:pt idx="102">
                  <c:v>0</c:v>
                </c:pt>
                <c:pt idx="103">
                  <c:v>12.983797400612831</c:v>
                </c:pt>
                <c:pt idx="104">
                  <c:v>13.084632035621715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13.452700101016745</c:v>
                </c:pt>
                <c:pt idx="109">
                  <c:v>13.870750851063448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E-E097-43AF-81AD-F9A82B522ABC}"/>
            </c:ext>
          </c:extLst>
        </c:ser>
        <c:ser>
          <c:idx val="47"/>
          <c:order val="47"/>
          <c:spPr>
            <a:solidFill>
              <a:schemeClr val="accent6">
                <a:lumMod val="70000"/>
              </a:schemeClr>
            </a:solidFill>
            <a:ln/>
            <a:effectLst/>
            <a:sp3d/>
          </c:spPr>
          <c:val>
            <c:numRef>
              <c:f>'Cos10'!$AZ$142:$AZ$257</c:f>
              <c:numCache>
                <c:formatCode>General</c:formatCode>
                <c:ptCount val="116"/>
                <c:pt idx="0">
                  <c:v>13.746812783332636</c:v>
                </c:pt>
                <c:pt idx="1">
                  <c:v>0</c:v>
                </c:pt>
                <c:pt idx="2">
                  <c:v>13.21553710635003</c:v>
                </c:pt>
                <c:pt idx="3">
                  <c:v>13.065852230217732</c:v>
                </c:pt>
                <c:pt idx="4">
                  <c:v>0</c:v>
                </c:pt>
                <c:pt idx="5">
                  <c:v>0</c:v>
                </c:pt>
                <c:pt idx="6">
                  <c:v>13.785134714647599</c:v>
                </c:pt>
                <c:pt idx="7">
                  <c:v>13.010796100563761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13.847598259553754</c:v>
                </c:pt>
                <c:pt idx="13">
                  <c:v>0</c:v>
                </c:pt>
                <c:pt idx="14">
                  <c:v>0</c:v>
                </c:pt>
                <c:pt idx="15">
                  <c:v>13.189071819448349</c:v>
                </c:pt>
                <c:pt idx="16">
                  <c:v>13.870206613518137</c:v>
                </c:pt>
                <c:pt idx="17">
                  <c:v>13.631651734092777</c:v>
                </c:pt>
                <c:pt idx="18">
                  <c:v>13.383763319308253</c:v>
                </c:pt>
                <c:pt idx="19">
                  <c:v>13.448459737568191</c:v>
                </c:pt>
                <c:pt idx="20">
                  <c:v>13.705896197664034</c:v>
                </c:pt>
                <c:pt idx="21">
                  <c:v>13.756423091994279</c:v>
                </c:pt>
                <c:pt idx="22">
                  <c:v>0</c:v>
                </c:pt>
                <c:pt idx="23">
                  <c:v>13.303552421567218</c:v>
                </c:pt>
                <c:pt idx="24">
                  <c:v>13.673414912829596</c:v>
                </c:pt>
                <c:pt idx="25">
                  <c:v>13.802360778289875</c:v>
                </c:pt>
                <c:pt idx="26">
                  <c:v>0</c:v>
                </c:pt>
                <c:pt idx="27">
                  <c:v>13.59249708413903</c:v>
                </c:pt>
                <c:pt idx="28">
                  <c:v>0</c:v>
                </c:pt>
                <c:pt idx="29">
                  <c:v>13.423711057290079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13.152158648356822</c:v>
                </c:pt>
                <c:pt idx="34">
                  <c:v>0</c:v>
                </c:pt>
                <c:pt idx="35">
                  <c:v>13.963806001245239</c:v>
                </c:pt>
                <c:pt idx="36">
                  <c:v>0</c:v>
                </c:pt>
                <c:pt idx="37">
                  <c:v>13.594054265704342</c:v>
                </c:pt>
                <c:pt idx="38">
                  <c:v>0</c:v>
                </c:pt>
                <c:pt idx="39">
                  <c:v>13.738701696760941</c:v>
                </c:pt>
                <c:pt idx="40">
                  <c:v>0</c:v>
                </c:pt>
                <c:pt idx="41">
                  <c:v>13.118388579930258</c:v>
                </c:pt>
                <c:pt idx="42">
                  <c:v>14.208911408494245</c:v>
                </c:pt>
                <c:pt idx="43">
                  <c:v>14.281581005957376</c:v>
                </c:pt>
                <c:pt idx="44">
                  <c:v>14.633977695429522</c:v>
                </c:pt>
                <c:pt idx="45">
                  <c:v>14.805782140938147</c:v>
                </c:pt>
                <c:pt idx="46">
                  <c:v>14.773236648798274</c:v>
                </c:pt>
                <c:pt idx="47">
                  <c:v>14.715855909042693</c:v>
                </c:pt>
                <c:pt idx="48">
                  <c:v>14.816687962558683</c:v>
                </c:pt>
                <c:pt idx="49">
                  <c:v>14.756031402044172</c:v>
                </c:pt>
                <c:pt idx="50">
                  <c:v>14.662681823496332</c:v>
                </c:pt>
                <c:pt idx="51">
                  <c:v>14.786104821551218</c:v>
                </c:pt>
                <c:pt idx="52">
                  <c:v>14.702263766369562</c:v>
                </c:pt>
                <c:pt idx="53">
                  <c:v>14.775165004094472</c:v>
                </c:pt>
                <c:pt idx="54">
                  <c:v>14.773448528955328</c:v>
                </c:pt>
                <c:pt idx="55">
                  <c:v>14.539716399187274</c:v>
                </c:pt>
                <c:pt idx="56">
                  <c:v>14.233319805792297</c:v>
                </c:pt>
                <c:pt idx="57">
                  <c:v>14.435242974100884</c:v>
                </c:pt>
                <c:pt idx="58">
                  <c:v>13.955544164118303</c:v>
                </c:pt>
                <c:pt idx="59">
                  <c:v>0</c:v>
                </c:pt>
                <c:pt idx="60">
                  <c:v>13.285673180418456</c:v>
                </c:pt>
                <c:pt idx="61">
                  <c:v>0</c:v>
                </c:pt>
                <c:pt idx="62">
                  <c:v>13.15615965625377</c:v>
                </c:pt>
                <c:pt idx="63">
                  <c:v>0</c:v>
                </c:pt>
                <c:pt idx="64">
                  <c:v>0</c:v>
                </c:pt>
                <c:pt idx="65">
                  <c:v>13.65264901318192</c:v>
                </c:pt>
                <c:pt idx="66">
                  <c:v>13.469787418260017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13.776327733563306</c:v>
                </c:pt>
                <c:pt idx="73">
                  <c:v>0</c:v>
                </c:pt>
                <c:pt idx="74">
                  <c:v>13.475018530194586</c:v>
                </c:pt>
                <c:pt idx="75">
                  <c:v>13.574611097915163</c:v>
                </c:pt>
                <c:pt idx="76">
                  <c:v>13.607549914234109</c:v>
                </c:pt>
                <c:pt idx="77">
                  <c:v>0</c:v>
                </c:pt>
                <c:pt idx="78">
                  <c:v>13.138343125152751</c:v>
                </c:pt>
                <c:pt idx="79">
                  <c:v>13.336064285845799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13.672105712126603</c:v>
                </c:pt>
                <c:pt idx="84">
                  <c:v>13.465691358644182</c:v>
                </c:pt>
                <c:pt idx="85">
                  <c:v>0</c:v>
                </c:pt>
                <c:pt idx="86">
                  <c:v>13.062644021865852</c:v>
                </c:pt>
                <c:pt idx="87">
                  <c:v>13.239983548400007</c:v>
                </c:pt>
                <c:pt idx="88">
                  <c:v>13.074452182455014</c:v>
                </c:pt>
                <c:pt idx="89">
                  <c:v>13.454414924307343</c:v>
                </c:pt>
                <c:pt idx="90">
                  <c:v>13.995214514896338</c:v>
                </c:pt>
                <c:pt idx="91">
                  <c:v>13.721752101008532</c:v>
                </c:pt>
                <c:pt idx="92">
                  <c:v>13.241499163826632</c:v>
                </c:pt>
                <c:pt idx="93">
                  <c:v>0</c:v>
                </c:pt>
                <c:pt idx="94">
                  <c:v>13.785194541887693</c:v>
                </c:pt>
                <c:pt idx="95">
                  <c:v>0</c:v>
                </c:pt>
                <c:pt idx="96">
                  <c:v>13.346352974450639</c:v>
                </c:pt>
                <c:pt idx="97">
                  <c:v>13.864099730468995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13.573786256540274</c:v>
                </c:pt>
                <c:pt idx="104">
                  <c:v>0</c:v>
                </c:pt>
                <c:pt idx="105">
                  <c:v>0</c:v>
                </c:pt>
                <c:pt idx="106">
                  <c:v>13.169524844096616</c:v>
                </c:pt>
                <c:pt idx="107">
                  <c:v>13.12466558807273</c:v>
                </c:pt>
                <c:pt idx="108">
                  <c:v>13.888355311071376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F-E097-43AF-81AD-F9A82B522ABC}"/>
            </c:ext>
          </c:extLst>
        </c:ser>
        <c:ser>
          <c:idx val="48"/>
          <c:order val="48"/>
          <c:spPr>
            <a:solidFill>
              <a:schemeClr val="accent1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'Cos10'!$BA$142:$BA$257</c:f>
              <c:numCache>
                <c:formatCode>General</c:formatCode>
                <c:ptCount val="116"/>
                <c:pt idx="0">
                  <c:v>0</c:v>
                </c:pt>
                <c:pt idx="1">
                  <c:v>13.616808327930826</c:v>
                </c:pt>
                <c:pt idx="2">
                  <c:v>13.433563435022659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13.635400800712151</c:v>
                </c:pt>
                <c:pt idx="7">
                  <c:v>13.321943119734065</c:v>
                </c:pt>
                <c:pt idx="8">
                  <c:v>13.379532125886119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13.508994064741472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13.079282207778322</c:v>
                </c:pt>
                <c:pt idx="18">
                  <c:v>0</c:v>
                </c:pt>
                <c:pt idx="19">
                  <c:v>0</c:v>
                </c:pt>
                <c:pt idx="20">
                  <c:v>13.605964608003324</c:v>
                </c:pt>
                <c:pt idx="21">
                  <c:v>0</c:v>
                </c:pt>
                <c:pt idx="22">
                  <c:v>14.124300723892871</c:v>
                </c:pt>
                <c:pt idx="23">
                  <c:v>13.82080058267419</c:v>
                </c:pt>
                <c:pt idx="24">
                  <c:v>0</c:v>
                </c:pt>
                <c:pt idx="25">
                  <c:v>0</c:v>
                </c:pt>
                <c:pt idx="26">
                  <c:v>14.19191189331775</c:v>
                </c:pt>
                <c:pt idx="27">
                  <c:v>14.277085223976661</c:v>
                </c:pt>
                <c:pt idx="28">
                  <c:v>13.759049573700011</c:v>
                </c:pt>
                <c:pt idx="29">
                  <c:v>0</c:v>
                </c:pt>
                <c:pt idx="30">
                  <c:v>13.09263995242987</c:v>
                </c:pt>
                <c:pt idx="31">
                  <c:v>0</c:v>
                </c:pt>
                <c:pt idx="32">
                  <c:v>13.587016886162814</c:v>
                </c:pt>
                <c:pt idx="33">
                  <c:v>0</c:v>
                </c:pt>
                <c:pt idx="34">
                  <c:v>0</c:v>
                </c:pt>
                <c:pt idx="35">
                  <c:v>13.575328736770359</c:v>
                </c:pt>
                <c:pt idx="36">
                  <c:v>0</c:v>
                </c:pt>
                <c:pt idx="37">
                  <c:v>13.688292540830661</c:v>
                </c:pt>
                <c:pt idx="38">
                  <c:v>0</c:v>
                </c:pt>
                <c:pt idx="39">
                  <c:v>13.571256837274833</c:v>
                </c:pt>
                <c:pt idx="40">
                  <c:v>13.310099335155462</c:v>
                </c:pt>
                <c:pt idx="41">
                  <c:v>13.098480358842968</c:v>
                </c:pt>
                <c:pt idx="42">
                  <c:v>0</c:v>
                </c:pt>
                <c:pt idx="43">
                  <c:v>14.235711468511449</c:v>
                </c:pt>
                <c:pt idx="44">
                  <c:v>14.484557491759857</c:v>
                </c:pt>
                <c:pt idx="45">
                  <c:v>14.729329644457987</c:v>
                </c:pt>
                <c:pt idx="46">
                  <c:v>14.673514394578616</c:v>
                </c:pt>
                <c:pt idx="47">
                  <c:v>14.650673167538057</c:v>
                </c:pt>
                <c:pt idx="48">
                  <c:v>14.49326630565097</c:v>
                </c:pt>
                <c:pt idx="49">
                  <c:v>14.706002613008776</c:v>
                </c:pt>
                <c:pt idx="50">
                  <c:v>14.518577105390602</c:v>
                </c:pt>
                <c:pt idx="51">
                  <c:v>14.668910294824274</c:v>
                </c:pt>
                <c:pt idx="52">
                  <c:v>14.573718463077556</c:v>
                </c:pt>
                <c:pt idx="53">
                  <c:v>14.692614734309529</c:v>
                </c:pt>
                <c:pt idx="54">
                  <c:v>14.697545791491567</c:v>
                </c:pt>
                <c:pt idx="55">
                  <c:v>14.834130335138349</c:v>
                </c:pt>
                <c:pt idx="56">
                  <c:v>14.641023221635947</c:v>
                </c:pt>
                <c:pt idx="57">
                  <c:v>14.482170858348358</c:v>
                </c:pt>
                <c:pt idx="58">
                  <c:v>13.893948085998858</c:v>
                </c:pt>
                <c:pt idx="59">
                  <c:v>0</c:v>
                </c:pt>
                <c:pt idx="60">
                  <c:v>13.071996454584177</c:v>
                </c:pt>
                <c:pt idx="61">
                  <c:v>0</c:v>
                </c:pt>
                <c:pt idx="62">
                  <c:v>13.73287965645156</c:v>
                </c:pt>
                <c:pt idx="63">
                  <c:v>12.982965548905923</c:v>
                </c:pt>
                <c:pt idx="64">
                  <c:v>13.364645723127392</c:v>
                </c:pt>
                <c:pt idx="65">
                  <c:v>13.667360480349606</c:v>
                </c:pt>
                <c:pt idx="66">
                  <c:v>13.83275760281348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13.561508045993067</c:v>
                </c:pt>
                <c:pt idx="73">
                  <c:v>13.300053908483829</c:v>
                </c:pt>
                <c:pt idx="74">
                  <c:v>13.24978028895338</c:v>
                </c:pt>
                <c:pt idx="75">
                  <c:v>0</c:v>
                </c:pt>
                <c:pt idx="76">
                  <c:v>0</c:v>
                </c:pt>
                <c:pt idx="77">
                  <c:v>13.006416191795058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13.404740521387952</c:v>
                </c:pt>
                <c:pt idx="82">
                  <c:v>13.226443943579602</c:v>
                </c:pt>
                <c:pt idx="83">
                  <c:v>0</c:v>
                </c:pt>
                <c:pt idx="84">
                  <c:v>13.258197738223306</c:v>
                </c:pt>
                <c:pt idx="85">
                  <c:v>13.734803428699474</c:v>
                </c:pt>
                <c:pt idx="86">
                  <c:v>13.957112378715536</c:v>
                </c:pt>
                <c:pt idx="87">
                  <c:v>0</c:v>
                </c:pt>
                <c:pt idx="88">
                  <c:v>13.360152079483242</c:v>
                </c:pt>
                <c:pt idx="89">
                  <c:v>13.699848128005709</c:v>
                </c:pt>
                <c:pt idx="90">
                  <c:v>0</c:v>
                </c:pt>
                <c:pt idx="91">
                  <c:v>13.094699745640886</c:v>
                </c:pt>
                <c:pt idx="92">
                  <c:v>13.209346089395428</c:v>
                </c:pt>
                <c:pt idx="93">
                  <c:v>13.629938382306268</c:v>
                </c:pt>
                <c:pt idx="94">
                  <c:v>0</c:v>
                </c:pt>
                <c:pt idx="95">
                  <c:v>13.583497461301354</c:v>
                </c:pt>
                <c:pt idx="96">
                  <c:v>13.555215405126074</c:v>
                </c:pt>
                <c:pt idx="97">
                  <c:v>0</c:v>
                </c:pt>
                <c:pt idx="98">
                  <c:v>0</c:v>
                </c:pt>
                <c:pt idx="99">
                  <c:v>13.639093853060196</c:v>
                </c:pt>
                <c:pt idx="100">
                  <c:v>14.807384825501208</c:v>
                </c:pt>
                <c:pt idx="101">
                  <c:v>0</c:v>
                </c:pt>
                <c:pt idx="102">
                  <c:v>0</c:v>
                </c:pt>
                <c:pt idx="103">
                  <c:v>14.022207455848207</c:v>
                </c:pt>
                <c:pt idx="104">
                  <c:v>13.614366145654847</c:v>
                </c:pt>
                <c:pt idx="105">
                  <c:v>0</c:v>
                </c:pt>
                <c:pt idx="106">
                  <c:v>13.096683599715657</c:v>
                </c:pt>
                <c:pt idx="107">
                  <c:v>13.495626193647896</c:v>
                </c:pt>
                <c:pt idx="108">
                  <c:v>0</c:v>
                </c:pt>
                <c:pt idx="109">
                  <c:v>0</c:v>
                </c:pt>
                <c:pt idx="110">
                  <c:v>13.38757222731004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E097-43AF-81AD-F9A82B522ABC}"/>
            </c:ext>
          </c:extLst>
        </c:ser>
        <c:ser>
          <c:idx val="49"/>
          <c:order val="49"/>
          <c:spPr>
            <a:solidFill>
              <a:schemeClr val="accent2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'Cos10'!$BB$142:$BB$257</c:f>
              <c:numCache>
                <c:formatCode>General</c:formatCode>
                <c:ptCount val="116"/>
                <c:pt idx="0">
                  <c:v>13.555019438597109</c:v>
                </c:pt>
                <c:pt idx="1">
                  <c:v>13.242465643759219</c:v>
                </c:pt>
                <c:pt idx="2">
                  <c:v>13.295574796252192</c:v>
                </c:pt>
                <c:pt idx="3">
                  <c:v>0</c:v>
                </c:pt>
                <c:pt idx="4">
                  <c:v>13.613432695007516</c:v>
                </c:pt>
                <c:pt idx="5">
                  <c:v>13.770493754992385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14.016084372044931</c:v>
                </c:pt>
                <c:pt idx="12">
                  <c:v>13.255959594230855</c:v>
                </c:pt>
                <c:pt idx="13">
                  <c:v>14.088387197838175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13.483634360815737</c:v>
                </c:pt>
                <c:pt idx="19">
                  <c:v>13.801948808724628</c:v>
                </c:pt>
                <c:pt idx="20">
                  <c:v>13.106514541986217</c:v>
                </c:pt>
                <c:pt idx="21">
                  <c:v>14.025799901417233</c:v>
                </c:pt>
                <c:pt idx="22">
                  <c:v>13.061535032431145</c:v>
                </c:pt>
                <c:pt idx="23">
                  <c:v>0</c:v>
                </c:pt>
                <c:pt idx="24">
                  <c:v>13.510116536296334</c:v>
                </c:pt>
                <c:pt idx="25">
                  <c:v>13.192953352349347</c:v>
                </c:pt>
                <c:pt idx="26">
                  <c:v>13.359204443690043</c:v>
                </c:pt>
                <c:pt idx="27">
                  <c:v>0</c:v>
                </c:pt>
                <c:pt idx="28">
                  <c:v>13.097584729679596</c:v>
                </c:pt>
                <c:pt idx="29">
                  <c:v>13.529967115438376</c:v>
                </c:pt>
                <c:pt idx="30">
                  <c:v>13.969809022520572</c:v>
                </c:pt>
                <c:pt idx="31">
                  <c:v>13.970115485364637</c:v>
                </c:pt>
                <c:pt idx="32">
                  <c:v>0</c:v>
                </c:pt>
                <c:pt idx="33">
                  <c:v>13.264021673919805</c:v>
                </c:pt>
                <c:pt idx="34">
                  <c:v>13.416717874750809</c:v>
                </c:pt>
                <c:pt idx="35">
                  <c:v>0</c:v>
                </c:pt>
                <c:pt idx="36">
                  <c:v>13.606574282304827</c:v>
                </c:pt>
                <c:pt idx="37">
                  <c:v>0</c:v>
                </c:pt>
                <c:pt idx="38">
                  <c:v>0</c:v>
                </c:pt>
                <c:pt idx="39">
                  <c:v>13.447000571051127</c:v>
                </c:pt>
                <c:pt idx="40">
                  <c:v>13.546352618066832</c:v>
                </c:pt>
                <c:pt idx="41">
                  <c:v>0</c:v>
                </c:pt>
                <c:pt idx="42">
                  <c:v>0</c:v>
                </c:pt>
                <c:pt idx="43">
                  <c:v>14.125054080761588</c:v>
                </c:pt>
                <c:pt idx="44">
                  <c:v>14.601247100356639</c:v>
                </c:pt>
                <c:pt idx="45">
                  <c:v>14.50069468547429</c:v>
                </c:pt>
                <c:pt idx="46">
                  <c:v>14.796719651856883</c:v>
                </c:pt>
                <c:pt idx="47">
                  <c:v>14.784274856595498</c:v>
                </c:pt>
                <c:pt idx="48">
                  <c:v>14.70055229327113</c:v>
                </c:pt>
                <c:pt idx="49">
                  <c:v>14.758659110907452</c:v>
                </c:pt>
                <c:pt idx="50">
                  <c:v>14.833446423225551</c:v>
                </c:pt>
                <c:pt idx="51">
                  <c:v>14.608056185232703</c:v>
                </c:pt>
                <c:pt idx="52">
                  <c:v>14.815074432211361</c:v>
                </c:pt>
                <c:pt idx="53">
                  <c:v>14.755425471328701</c:v>
                </c:pt>
                <c:pt idx="54">
                  <c:v>14.629083756034861</c:v>
                </c:pt>
                <c:pt idx="55">
                  <c:v>14.644852006426143</c:v>
                </c:pt>
                <c:pt idx="56">
                  <c:v>14.696456867783828</c:v>
                </c:pt>
                <c:pt idx="57">
                  <c:v>14.787394935740567</c:v>
                </c:pt>
                <c:pt idx="58">
                  <c:v>13.73902854273071</c:v>
                </c:pt>
                <c:pt idx="59">
                  <c:v>13.058556596873478</c:v>
                </c:pt>
                <c:pt idx="60">
                  <c:v>0</c:v>
                </c:pt>
                <c:pt idx="61">
                  <c:v>0</c:v>
                </c:pt>
                <c:pt idx="62">
                  <c:v>13.081258711336234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13.620949204850128</c:v>
                </c:pt>
                <c:pt idx="67">
                  <c:v>13.475727105585865</c:v>
                </c:pt>
                <c:pt idx="68">
                  <c:v>0</c:v>
                </c:pt>
                <c:pt idx="69">
                  <c:v>0</c:v>
                </c:pt>
                <c:pt idx="70">
                  <c:v>13.405068753367745</c:v>
                </c:pt>
                <c:pt idx="71">
                  <c:v>0</c:v>
                </c:pt>
                <c:pt idx="72">
                  <c:v>14.04155472572919</c:v>
                </c:pt>
                <c:pt idx="73">
                  <c:v>13.248043189505061</c:v>
                </c:pt>
                <c:pt idx="74">
                  <c:v>0</c:v>
                </c:pt>
                <c:pt idx="75">
                  <c:v>13.392763762656291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13.340551187950473</c:v>
                </c:pt>
                <c:pt idx="81">
                  <c:v>0</c:v>
                </c:pt>
                <c:pt idx="82">
                  <c:v>13.224354335797802</c:v>
                </c:pt>
                <c:pt idx="83">
                  <c:v>13.355171734414528</c:v>
                </c:pt>
                <c:pt idx="84">
                  <c:v>13.502386146874171</c:v>
                </c:pt>
                <c:pt idx="85">
                  <c:v>13.217764171134172</c:v>
                </c:pt>
                <c:pt idx="86">
                  <c:v>13.574985666134177</c:v>
                </c:pt>
                <c:pt idx="87">
                  <c:v>13.835828762930364</c:v>
                </c:pt>
                <c:pt idx="88">
                  <c:v>0</c:v>
                </c:pt>
                <c:pt idx="89">
                  <c:v>13.842959154935675</c:v>
                </c:pt>
                <c:pt idx="90">
                  <c:v>13.175834949692659</c:v>
                </c:pt>
                <c:pt idx="91">
                  <c:v>12.929484320430207</c:v>
                </c:pt>
                <c:pt idx="92">
                  <c:v>13.565305201807703</c:v>
                </c:pt>
                <c:pt idx="93">
                  <c:v>13.524464279566363</c:v>
                </c:pt>
                <c:pt idx="94">
                  <c:v>0</c:v>
                </c:pt>
                <c:pt idx="95">
                  <c:v>13.796271053717021</c:v>
                </c:pt>
                <c:pt idx="96">
                  <c:v>0</c:v>
                </c:pt>
                <c:pt idx="97">
                  <c:v>12.996632268442882</c:v>
                </c:pt>
                <c:pt idx="98">
                  <c:v>0</c:v>
                </c:pt>
                <c:pt idx="99">
                  <c:v>0</c:v>
                </c:pt>
                <c:pt idx="100">
                  <c:v>13.390320304336617</c:v>
                </c:pt>
                <c:pt idx="101">
                  <c:v>13.22661794673987</c:v>
                </c:pt>
                <c:pt idx="102">
                  <c:v>0</c:v>
                </c:pt>
                <c:pt idx="103">
                  <c:v>13.401299710715731</c:v>
                </c:pt>
                <c:pt idx="104">
                  <c:v>13.757086901574516</c:v>
                </c:pt>
                <c:pt idx="105">
                  <c:v>13.196680403638975</c:v>
                </c:pt>
                <c:pt idx="106">
                  <c:v>13.496268713508691</c:v>
                </c:pt>
                <c:pt idx="107">
                  <c:v>0</c:v>
                </c:pt>
                <c:pt idx="108">
                  <c:v>13.825532244034374</c:v>
                </c:pt>
                <c:pt idx="109">
                  <c:v>13.052869509117595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1-E097-43AF-81AD-F9A82B522ABC}"/>
            </c:ext>
          </c:extLst>
        </c:ser>
        <c:ser>
          <c:idx val="50"/>
          <c:order val="50"/>
          <c:spPr>
            <a:solidFill>
              <a:schemeClr val="accent3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'Cos10'!$BC$142:$BC$257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13.587633525765721</c:v>
                </c:pt>
                <c:pt idx="4">
                  <c:v>13.720421042048896</c:v>
                </c:pt>
                <c:pt idx="5">
                  <c:v>0</c:v>
                </c:pt>
                <c:pt idx="6">
                  <c:v>13.241883774481842</c:v>
                </c:pt>
                <c:pt idx="7">
                  <c:v>0</c:v>
                </c:pt>
                <c:pt idx="8">
                  <c:v>15.484117539800325</c:v>
                </c:pt>
                <c:pt idx="9">
                  <c:v>0</c:v>
                </c:pt>
                <c:pt idx="10">
                  <c:v>13.7276181057131</c:v>
                </c:pt>
                <c:pt idx="11">
                  <c:v>13.714482741953999</c:v>
                </c:pt>
                <c:pt idx="12">
                  <c:v>0</c:v>
                </c:pt>
                <c:pt idx="13">
                  <c:v>13.657551086998867</c:v>
                </c:pt>
                <c:pt idx="14">
                  <c:v>0</c:v>
                </c:pt>
                <c:pt idx="15">
                  <c:v>13.848778248882612</c:v>
                </c:pt>
                <c:pt idx="16">
                  <c:v>0</c:v>
                </c:pt>
                <c:pt idx="17">
                  <c:v>13.305739266236275</c:v>
                </c:pt>
                <c:pt idx="18">
                  <c:v>14.292513026754218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13.731195385397633</c:v>
                </c:pt>
                <c:pt idx="23">
                  <c:v>13.159159775925351</c:v>
                </c:pt>
                <c:pt idx="24">
                  <c:v>13.809828288159894</c:v>
                </c:pt>
                <c:pt idx="25">
                  <c:v>0</c:v>
                </c:pt>
                <c:pt idx="26">
                  <c:v>13.314131722124873</c:v>
                </c:pt>
                <c:pt idx="27">
                  <c:v>13.821685443546743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13.466457589227934</c:v>
                </c:pt>
                <c:pt idx="32">
                  <c:v>0</c:v>
                </c:pt>
                <c:pt idx="33">
                  <c:v>13.746899131143611</c:v>
                </c:pt>
                <c:pt idx="34">
                  <c:v>0</c:v>
                </c:pt>
                <c:pt idx="35">
                  <c:v>0</c:v>
                </c:pt>
                <c:pt idx="36">
                  <c:v>13.689842739694541</c:v>
                </c:pt>
                <c:pt idx="37">
                  <c:v>13.345154076908459</c:v>
                </c:pt>
                <c:pt idx="38">
                  <c:v>0</c:v>
                </c:pt>
                <c:pt idx="39">
                  <c:v>0</c:v>
                </c:pt>
                <c:pt idx="40">
                  <c:v>14.230213827804066</c:v>
                </c:pt>
                <c:pt idx="41">
                  <c:v>13.390765593251928</c:v>
                </c:pt>
                <c:pt idx="42">
                  <c:v>14.052269826562117</c:v>
                </c:pt>
                <c:pt idx="43">
                  <c:v>14.478212134135067</c:v>
                </c:pt>
                <c:pt idx="44">
                  <c:v>14.403728622492142</c:v>
                </c:pt>
                <c:pt idx="45">
                  <c:v>14.498589653398415</c:v>
                </c:pt>
                <c:pt idx="46">
                  <c:v>14.553974607024729</c:v>
                </c:pt>
                <c:pt idx="47">
                  <c:v>14.65857894919915</c:v>
                </c:pt>
                <c:pt idx="48">
                  <c:v>14.832935652774831</c:v>
                </c:pt>
                <c:pt idx="49">
                  <c:v>14.749273955479426</c:v>
                </c:pt>
                <c:pt idx="50">
                  <c:v>14.522592885453045</c:v>
                </c:pt>
                <c:pt idx="51">
                  <c:v>14.65965858800315</c:v>
                </c:pt>
                <c:pt idx="52">
                  <c:v>14.653174873289133</c:v>
                </c:pt>
                <c:pt idx="53">
                  <c:v>14.69302438876865</c:v>
                </c:pt>
                <c:pt idx="54">
                  <c:v>14.72121521558387</c:v>
                </c:pt>
                <c:pt idx="55">
                  <c:v>14.858826430385463</c:v>
                </c:pt>
                <c:pt idx="56">
                  <c:v>14.76691860968538</c:v>
                </c:pt>
                <c:pt idx="57">
                  <c:v>14.545446291112714</c:v>
                </c:pt>
                <c:pt idx="58">
                  <c:v>14.332443509822081</c:v>
                </c:pt>
                <c:pt idx="59">
                  <c:v>13.186140915314606</c:v>
                </c:pt>
                <c:pt idx="60">
                  <c:v>0</c:v>
                </c:pt>
                <c:pt idx="61">
                  <c:v>0</c:v>
                </c:pt>
                <c:pt idx="62">
                  <c:v>13.530464805937285</c:v>
                </c:pt>
                <c:pt idx="63">
                  <c:v>0</c:v>
                </c:pt>
                <c:pt idx="64">
                  <c:v>13.923948010204453</c:v>
                </c:pt>
                <c:pt idx="65">
                  <c:v>13.904728254831593</c:v>
                </c:pt>
                <c:pt idx="66">
                  <c:v>14.079423297755639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13.604200124281698</c:v>
                </c:pt>
                <c:pt idx="74">
                  <c:v>13.45522869808909</c:v>
                </c:pt>
                <c:pt idx="75">
                  <c:v>0</c:v>
                </c:pt>
                <c:pt idx="76">
                  <c:v>13.447795820578957</c:v>
                </c:pt>
                <c:pt idx="77">
                  <c:v>14.249358588609789</c:v>
                </c:pt>
                <c:pt idx="78">
                  <c:v>0</c:v>
                </c:pt>
                <c:pt idx="79">
                  <c:v>13.723150573587739</c:v>
                </c:pt>
                <c:pt idx="80">
                  <c:v>0</c:v>
                </c:pt>
                <c:pt idx="81">
                  <c:v>13.267863700475363</c:v>
                </c:pt>
                <c:pt idx="82">
                  <c:v>13.270461052143039</c:v>
                </c:pt>
                <c:pt idx="83">
                  <c:v>13.732855555290772</c:v>
                </c:pt>
                <c:pt idx="84">
                  <c:v>0</c:v>
                </c:pt>
                <c:pt idx="85">
                  <c:v>13.285416646826171</c:v>
                </c:pt>
                <c:pt idx="86">
                  <c:v>0</c:v>
                </c:pt>
                <c:pt idx="87">
                  <c:v>0</c:v>
                </c:pt>
                <c:pt idx="88">
                  <c:v>13.605536679925702</c:v>
                </c:pt>
                <c:pt idx="89">
                  <c:v>13.432760907742914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13.02666336995531</c:v>
                </c:pt>
                <c:pt idx="94">
                  <c:v>13.502777282350218</c:v>
                </c:pt>
                <c:pt idx="95">
                  <c:v>0</c:v>
                </c:pt>
                <c:pt idx="96">
                  <c:v>0</c:v>
                </c:pt>
                <c:pt idx="97">
                  <c:v>13.472903382692449</c:v>
                </c:pt>
                <c:pt idx="98">
                  <c:v>13.315475975536192</c:v>
                </c:pt>
                <c:pt idx="99">
                  <c:v>13.568395939382226</c:v>
                </c:pt>
                <c:pt idx="100">
                  <c:v>14.446441630419507</c:v>
                </c:pt>
                <c:pt idx="101">
                  <c:v>13.353875856382695</c:v>
                </c:pt>
                <c:pt idx="102">
                  <c:v>13.540794184000342</c:v>
                </c:pt>
                <c:pt idx="103">
                  <c:v>13.80892700200082</c:v>
                </c:pt>
                <c:pt idx="104">
                  <c:v>13.808234611949397</c:v>
                </c:pt>
                <c:pt idx="105">
                  <c:v>0</c:v>
                </c:pt>
                <c:pt idx="106">
                  <c:v>13.062843610135289</c:v>
                </c:pt>
                <c:pt idx="107">
                  <c:v>13.364054509119509</c:v>
                </c:pt>
                <c:pt idx="108">
                  <c:v>0</c:v>
                </c:pt>
                <c:pt idx="109">
                  <c:v>13.237162809476363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2-E097-43AF-81AD-F9A82B522ABC}"/>
            </c:ext>
          </c:extLst>
        </c:ser>
        <c:ser>
          <c:idx val="51"/>
          <c:order val="51"/>
          <c:spPr>
            <a:solidFill>
              <a:schemeClr val="accent4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'Cos10'!$BD$142:$BD$257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12.96295195070584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13.483413972470652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13.311716785554054</c:v>
                </c:pt>
                <c:pt idx="11">
                  <c:v>13.615125371517754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13.213987656352288</c:v>
                </c:pt>
                <c:pt idx="16">
                  <c:v>13.781013569497931</c:v>
                </c:pt>
                <c:pt idx="17">
                  <c:v>13.636550077254789</c:v>
                </c:pt>
                <c:pt idx="18">
                  <c:v>0</c:v>
                </c:pt>
                <c:pt idx="19">
                  <c:v>13.431276896575559</c:v>
                </c:pt>
                <c:pt idx="20">
                  <c:v>0</c:v>
                </c:pt>
                <c:pt idx="21">
                  <c:v>13.251795122040992</c:v>
                </c:pt>
                <c:pt idx="22">
                  <c:v>0</c:v>
                </c:pt>
                <c:pt idx="23">
                  <c:v>13.604102877481788</c:v>
                </c:pt>
                <c:pt idx="24">
                  <c:v>13.827840149651745</c:v>
                </c:pt>
                <c:pt idx="25">
                  <c:v>0</c:v>
                </c:pt>
                <c:pt idx="26">
                  <c:v>0</c:v>
                </c:pt>
                <c:pt idx="27">
                  <c:v>13.351394282567767</c:v>
                </c:pt>
                <c:pt idx="28">
                  <c:v>0</c:v>
                </c:pt>
                <c:pt idx="29">
                  <c:v>13.385413210922582</c:v>
                </c:pt>
                <c:pt idx="30">
                  <c:v>13.344853834678037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13.62239692710925</c:v>
                </c:pt>
                <c:pt idx="37">
                  <c:v>14.230696654030352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13.863580980392504</c:v>
                </c:pt>
                <c:pt idx="43">
                  <c:v>14.08072621170405</c:v>
                </c:pt>
                <c:pt idx="44">
                  <c:v>14.133561101528516</c:v>
                </c:pt>
                <c:pt idx="45">
                  <c:v>14.607913203392991</c:v>
                </c:pt>
                <c:pt idx="46">
                  <c:v>14.620170422241983</c:v>
                </c:pt>
                <c:pt idx="47">
                  <c:v>14.866888730569755</c:v>
                </c:pt>
                <c:pt idx="48">
                  <c:v>14.643560249749884</c:v>
                </c:pt>
                <c:pt idx="49">
                  <c:v>14.751735104717298</c:v>
                </c:pt>
                <c:pt idx="50">
                  <c:v>14.705719208388844</c:v>
                </c:pt>
                <c:pt idx="51">
                  <c:v>14.818119286976167</c:v>
                </c:pt>
                <c:pt idx="52">
                  <c:v>14.73979180942373</c:v>
                </c:pt>
                <c:pt idx="53">
                  <c:v>14.720585943210937</c:v>
                </c:pt>
                <c:pt idx="54">
                  <c:v>14.711275208799512</c:v>
                </c:pt>
                <c:pt idx="55">
                  <c:v>14.710660528344425</c:v>
                </c:pt>
                <c:pt idx="56">
                  <c:v>14.754901173934362</c:v>
                </c:pt>
                <c:pt idx="57">
                  <c:v>14.700402980907144</c:v>
                </c:pt>
                <c:pt idx="58">
                  <c:v>14.067627601721727</c:v>
                </c:pt>
                <c:pt idx="59">
                  <c:v>13.54574675622518</c:v>
                </c:pt>
                <c:pt idx="60">
                  <c:v>13.706349884075523</c:v>
                </c:pt>
                <c:pt idx="61">
                  <c:v>0</c:v>
                </c:pt>
                <c:pt idx="62">
                  <c:v>13.35499054410062</c:v>
                </c:pt>
                <c:pt idx="63">
                  <c:v>13.307700300820763</c:v>
                </c:pt>
                <c:pt idx="64">
                  <c:v>13.068185304958007</c:v>
                </c:pt>
                <c:pt idx="65">
                  <c:v>13.583288345055134</c:v>
                </c:pt>
                <c:pt idx="66">
                  <c:v>13.223307697242934</c:v>
                </c:pt>
                <c:pt idx="67">
                  <c:v>13.47918359197558</c:v>
                </c:pt>
                <c:pt idx="68">
                  <c:v>13.581734675459883</c:v>
                </c:pt>
                <c:pt idx="69">
                  <c:v>0</c:v>
                </c:pt>
                <c:pt idx="70">
                  <c:v>13.078823348538874</c:v>
                </c:pt>
                <c:pt idx="71">
                  <c:v>13.95589546941919</c:v>
                </c:pt>
                <c:pt idx="72">
                  <c:v>13.126019164828017</c:v>
                </c:pt>
                <c:pt idx="73">
                  <c:v>13.019948548270026</c:v>
                </c:pt>
                <c:pt idx="74">
                  <c:v>0</c:v>
                </c:pt>
                <c:pt idx="75">
                  <c:v>13.510790236916661</c:v>
                </c:pt>
                <c:pt idx="76">
                  <c:v>0</c:v>
                </c:pt>
                <c:pt idx="77">
                  <c:v>13.561827980127592</c:v>
                </c:pt>
                <c:pt idx="78">
                  <c:v>13.405427473276433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13.901788140052114</c:v>
                </c:pt>
                <c:pt idx="85">
                  <c:v>13.987361213388288</c:v>
                </c:pt>
                <c:pt idx="86">
                  <c:v>13.009924664192319</c:v>
                </c:pt>
                <c:pt idx="87">
                  <c:v>0</c:v>
                </c:pt>
                <c:pt idx="88">
                  <c:v>13.773834697242995</c:v>
                </c:pt>
                <c:pt idx="89">
                  <c:v>13.834669255006972</c:v>
                </c:pt>
                <c:pt idx="90">
                  <c:v>13.334839619218878</c:v>
                </c:pt>
                <c:pt idx="91">
                  <c:v>0</c:v>
                </c:pt>
                <c:pt idx="92">
                  <c:v>13.809019035078036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14.532392528485847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13.182493115111447</c:v>
                </c:pt>
                <c:pt idx="103">
                  <c:v>0</c:v>
                </c:pt>
                <c:pt idx="104">
                  <c:v>13.801302843188227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13.719735970239213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3-E097-43AF-81AD-F9A82B522ABC}"/>
            </c:ext>
          </c:extLst>
        </c:ser>
        <c:ser>
          <c:idx val="52"/>
          <c:order val="52"/>
          <c:spPr>
            <a:solidFill>
              <a:schemeClr val="accent5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'Cos10'!$BE$142:$BE$257</c:f>
              <c:numCache>
                <c:formatCode>General</c:formatCode>
                <c:ptCount val="116"/>
                <c:pt idx="0">
                  <c:v>13.705580644712498</c:v>
                </c:pt>
                <c:pt idx="1">
                  <c:v>13.690940389835024</c:v>
                </c:pt>
                <c:pt idx="2">
                  <c:v>13.296365687028072</c:v>
                </c:pt>
                <c:pt idx="3">
                  <c:v>13.526162809409085</c:v>
                </c:pt>
                <c:pt idx="4">
                  <c:v>13.573881844723713</c:v>
                </c:pt>
                <c:pt idx="5">
                  <c:v>13.8688906059465</c:v>
                </c:pt>
                <c:pt idx="6">
                  <c:v>0</c:v>
                </c:pt>
                <c:pt idx="7">
                  <c:v>13.30695550780108</c:v>
                </c:pt>
                <c:pt idx="8">
                  <c:v>13.400186439880789</c:v>
                </c:pt>
                <c:pt idx="9">
                  <c:v>0</c:v>
                </c:pt>
                <c:pt idx="10">
                  <c:v>13.687901117825717</c:v>
                </c:pt>
                <c:pt idx="11">
                  <c:v>13.777242625071922</c:v>
                </c:pt>
                <c:pt idx="12">
                  <c:v>13.182099232136714</c:v>
                </c:pt>
                <c:pt idx="13">
                  <c:v>13.782878779024841</c:v>
                </c:pt>
                <c:pt idx="14">
                  <c:v>13.174296089229305</c:v>
                </c:pt>
                <c:pt idx="15">
                  <c:v>13.407091639628675</c:v>
                </c:pt>
                <c:pt idx="16">
                  <c:v>0</c:v>
                </c:pt>
                <c:pt idx="17">
                  <c:v>13.747604439634081</c:v>
                </c:pt>
                <c:pt idx="18">
                  <c:v>0</c:v>
                </c:pt>
                <c:pt idx="19">
                  <c:v>13.303892314778269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13.175487604685236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13.54159796313289</c:v>
                </c:pt>
                <c:pt idx="28">
                  <c:v>0</c:v>
                </c:pt>
                <c:pt idx="29">
                  <c:v>13.162851352282891</c:v>
                </c:pt>
                <c:pt idx="30">
                  <c:v>13.776142342220307</c:v>
                </c:pt>
                <c:pt idx="31">
                  <c:v>14.017236658441414</c:v>
                </c:pt>
                <c:pt idx="32">
                  <c:v>13.333239650250176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13.063637671346354</c:v>
                </c:pt>
                <c:pt idx="39">
                  <c:v>13.698271966723725</c:v>
                </c:pt>
                <c:pt idx="40">
                  <c:v>13.305265362023448</c:v>
                </c:pt>
                <c:pt idx="41">
                  <c:v>0</c:v>
                </c:pt>
                <c:pt idx="42">
                  <c:v>13.610048207194128</c:v>
                </c:pt>
                <c:pt idx="43">
                  <c:v>14.126483377700408</c:v>
                </c:pt>
                <c:pt idx="44">
                  <c:v>14.45894891903221</c:v>
                </c:pt>
                <c:pt idx="45">
                  <c:v>14.581823411464352</c:v>
                </c:pt>
                <c:pt idx="46">
                  <c:v>14.801509697869212</c:v>
                </c:pt>
                <c:pt idx="47">
                  <c:v>14.759207248379619</c:v>
                </c:pt>
                <c:pt idx="48">
                  <c:v>14.798681369484765</c:v>
                </c:pt>
                <c:pt idx="49">
                  <c:v>14.533982293437989</c:v>
                </c:pt>
                <c:pt idx="50">
                  <c:v>14.627006698179773</c:v>
                </c:pt>
                <c:pt idx="51">
                  <c:v>14.808551588254135</c:v>
                </c:pt>
                <c:pt idx="52">
                  <c:v>14.705515196494618</c:v>
                </c:pt>
                <c:pt idx="53">
                  <c:v>14.683509918787665</c:v>
                </c:pt>
                <c:pt idx="54">
                  <c:v>14.680896379246894</c:v>
                </c:pt>
                <c:pt idx="55">
                  <c:v>14.627166588533697</c:v>
                </c:pt>
                <c:pt idx="56">
                  <c:v>14.613519944305137</c:v>
                </c:pt>
                <c:pt idx="57">
                  <c:v>14.63906842909118</c:v>
                </c:pt>
                <c:pt idx="58">
                  <c:v>14.15422108251146</c:v>
                </c:pt>
                <c:pt idx="59">
                  <c:v>13.695843146223828</c:v>
                </c:pt>
                <c:pt idx="60">
                  <c:v>13.958087761708422</c:v>
                </c:pt>
                <c:pt idx="61">
                  <c:v>0</c:v>
                </c:pt>
                <c:pt idx="62">
                  <c:v>13.826066376009724</c:v>
                </c:pt>
                <c:pt idx="63">
                  <c:v>13.442776775079642</c:v>
                </c:pt>
                <c:pt idx="64">
                  <c:v>13.419377405139127</c:v>
                </c:pt>
                <c:pt idx="65">
                  <c:v>0</c:v>
                </c:pt>
                <c:pt idx="66">
                  <c:v>0</c:v>
                </c:pt>
                <c:pt idx="67">
                  <c:v>13.08896718847604</c:v>
                </c:pt>
                <c:pt idx="68">
                  <c:v>13.315145031655398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13.383531725740106</c:v>
                </c:pt>
                <c:pt idx="73">
                  <c:v>0</c:v>
                </c:pt>
                <c:pt idx="74">
                  <c:v>0</c:v>
                </c:pt>
                <c:pt idx="75">
                  <c:v>13.961604740439594</c:v>
                </c:pt>
                <c:pt idx="76">
                  <c:v>13.145113705089292</c:v>
                </c:pt>
                <c:pt idx="77">
                  <c:v>0</c:v>
                </c:pt>
                <c:pt idx="78">
                  <c:v>13.638141682320716</c:v>
                </c:pt>
                <c:pt idx="79">
                  <c:v>0</c:v>
                </c:pt>
                <c:pt idx="80">
                  <c:v>0</c:v>
                </c:pt>
                <c:pt idx="81">
                  <c:v>13.685361004431869</c:v>
                </c:pt>
                <c:pt idx="82">
                  <c:v>0</c:v>
                </c:pt>
                <c:pt idx="83">
                  <c:v>13.644807730571154</c:v>
                </c:pt>
                <c:pt idx="84">
                  <c:v>0</c:v>
                </c:pt>
                <c:pt idx="85">
                  <c:v>0</c:v>
                </c:pt>
                <c:pt idx="86">
                  <c:v>13.177149646882837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13.315356234486615</c:v>
                </c:pt>
                <c:pt idx="92">
                  <c:v>13.655018314638607</c:v>
                </c:pt>
                <c:pt idx="93">
                  <c:v>13.22026634122853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13.043166113411877</c:v>
                </c:pt>
                <c:pt idx="98">
                  <c:v>0</c:v>
                </c:pt>
                <c:pt idx="99">
                  <c:v>13.092327216037683</c:v>
                </c:pt>
                <c:pt idx="100">
                  <c:v>13.808580944958653</c:v>
                </c:pt>
                <c:pt idx="101">
                  <c:v>13.241988269979448</c:v>
                </c:pt>
                <c:pt idx="102">
                  <c:v>13.338885595589582</c:v>
                </c:pt>
                <c:pt idx="103">
                  <c:v>13.522694565371109</c:v>
                </c:pt>
                <c:pt idx="104">
                  <c:v>13.49957024718584</c:v>
                </c:pt>
                <c:pt idx="105">
                  <c:v>13.537592447517341</c:v>
                </c:pt>
                <c:pt idx="106">
                  <c:v>14.258980704008108</c:v>
                </c:pt>
                <c:pt idx="107">
                  <c:v>0</c:v>
                </c:pt>
                <c:pt idx="108">
                  <c:v>13.142332046590171</c:v>
                </c:pt>
                <c:pt idx="109">
                  <c:v>13.615766515574698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4-E097-43AF-81AD-F9A82B522ABC}"/>
            </c:ext>
          </c:extLst>
        </c:ser>
        <c:ser>
          <c:idx val="53"/>
          <c:order val="53"/>
          <c:spPr>
            <a:solidFill>
              <a:schemeClr val="accent6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'Cos10'!$BF$142:$BF$257</c:f>
              <c:numCache>
                <c:formatCode>General</c:formatCode>
                <c:ptCount val="116"/>
                <c:pt idx="0">
                  <c:v>14.24509668103755</c:v>
                </c:pt>
                <c:pt idx="1">
                  <c:v>0</c:v>
                </c:pt>
                <c:pt idx="2">
                  <c:v>13.603729896226575</c:v>
                </c:pt>
                <c:pt idx="3">
                  <c:v>0</c:v>
                </c:pt>
                <c:pt idx="4">
                  <c:v>13.507089110546874</c:v>
                </c:pt>
                <c:pt idx="5">
                  <c:v>13.482554888844685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13.355869904084116</c:v>
                </c:pt>
                <c:pt idx="11">
                  <c:v>0</c:v>
                </c:pt>
                <c:pt idx="12">
                  <c:v>0</c:v>
                </c:pt>
                <c:pt idx="13">
                  <c:v>13.509584882694325</c:v>
                </c:pt>
                <c:pt idx="14">
                  <c:v>0</c:v>
                </c:pt>
                <c:pt idx="15">
                  <c:v>13.248558065866009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13.193904792026087</c:v>
                </c:pt>
                <c:pt idx="20">
                  <c:v>13.099119631668589</c:v>
                </c:pt>
                <c:pt idx="21">
                  <c:v>13.867126754215308</c:v>
                </c:pt>
                <c:pt idx="22">
                  <c:v>13.781556845936878</c:v>
                </c:pt>
                <c:pt idx="23">
                  <c:v>13.042811495044472</c:v>
                </c:pt>
                <c:pt idx="24">
                  <c:v>13.523388091054635</c:v>
                </c:pt>
                <c:pt idx="25">
                  <c:v>13.020285025776994</c:v>
                </c:pt>
                <c:pt idx="26">
                  <c:v>0</c:v>
                </c:pt>
                <c:pt idx="27">
                  <c:v>13.813399827975109</c:v>
                </c:pt>
                <c:pt idx="28">
                  <c:v>13.325544396452077</c:v>
                </c:pt>
                <c:pt idx="29">
                  <c:v>0</c:v>
                </c:pt>
                <c:pt idx="30">
                  <c:v>13.46213209834195</c:v>
                </c:pt>
                <c:pt idx="31">
                  <c:v>13.181696417183726</c:v>
                </c:pt>
                <c:pt idx="32">
                  <c:v>13.489502863778307</c:v>
                </c:pt>
                <c:pt idx="33">
                  <c:v>13.528347118486451</c:v>
                </c:pt>
                <c:pt idx="34">
                  <c:v>0</c:v>
                </c:pt>
                <c:pt idx="35">
                  <c:v>13.211248727351631</c:v>
                </c:pt>
                <c:pt idx="36">
                  <c:v>13.986113301640707</c:v>
                </c:pt>
                <c:pt idx="37">
                  <c:v>14.100430514976765</c:v>
                </c:pt>
                <c:pt idx="38">
                  <c:v>0</c:v>
                </c:pt>
                <c:pt idx="39">
                  <c:v>0</c:v>
                </c:pt>
                <c:pt idx="40">
                  <c:v>13.157795730051967</c:v>
                </c:pt>
                <c:pt idx="41">
                  <c:v>0</c:v>
                </c:pt>
                <c:pt idx="42">
                  <c:v>0</c:v>
                </c:pt>
                <c:pt idx="43">
                  <c:v>13.649992618360404</c:v>
                </c:pt>
                <c:pt idx="44">
                  <c:v>14.1945545781654</c:v>
                </c:pt>
                <c:pt idx="45">
                  <c:v>14.65319658935239</c:v>
                </c:pt>
                <c:pt idx="46">
                  <c:v>14.728649975360957</c:v>
                </c:pt>
                <c:pt idx="47">
                  <c:v>14.750706983239949</c:v>
                </c:pt>
                <c:pt idx="48">
                  <c:v>14.661234661000591</c:v>
                </c:pt>
                <c:pt idx="49">
                  <c:v>14.801127814531432</c:v>
                </c:pt>
                <c:pt idx="50">
                  <c:v>14.758668195425752</c:v>
                </c:pt>
                <c:pt idx="51">
                  <c:v>14.774147110545014</c:v>
                </c:pt>
                <c:pt idx="52">
                  <c:v>14.712910957210095</c:v>
                </c:pt>
                <c:pt idx="53">
                  <c:v>14.695269293092117</c:v>
                </c:pt>
                <c:pt idx="54">
                  <c:v>14.772841155476957</c:v>
                </c:pt>
                <c:pt idx="55">
                  <c:v>14.8402497895206</c:v>
                </c:pt>
                <c:pt idx="56">
                  <c:v>14.694312938874516</c:v>
                </c:pt>
                <c:pt idx="57">
                  <c:v>14.636270193061556</c:v>
                </c:pt>
                <c:pt idx="58">
                  <c:v>14.252775384802257</c:v>
                </c:pt>
                <c:pt idx="59">
                  <c:v>14.148693020605148</c:v>
                </c:pt>
                <c:pt idx="60">
                  <c:v>13.556839607922091</c:v>
                </c:pt>
                <c:pt idx="61">
                  <c:v>0</c:v>
                </c:pt>
                <c:pt idx="62">
                  <c:v>14.166778120462338</c:v>
                </c:pt>
                <c:pt idx="63">
                  <c:v>13.608062610277559</c:v>
                </c:pt>
                <c:pt idx="64">
                  <c:v>13.457320128499639</c:v>
                </c:pt>
                <c:pt idx="65">
                  <c:v>13.589417851311016</c:v>
                </c:pt>
                <c:pt idx="66">
                  <c:v>0</c:v>
                </c:pt>
                <c:pt idx="67">
                  <c:v>0</c:v>
                </c:pt>
                <c:pt idx="68">
                  <c:v>13.304024962802796</c:v>
                </c:pt>
                <c:pt idx="69">
                  <c:v>13.007752470744837</c:v>
                </c:pt>
                <c:pt idx="70">
                  <c:v>13.156796664984055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13.490960837211242</c:v>
                </c:pt>
                <c:pt idx="75">
                  <c:v>0</c:v>
                </c:pt>
                <c:pt idx="76">
                  <c:v>13.930402892273737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13.722409314474717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13.425981489485316</c:v>
                </c:pt>
                <c:pt idx="86">
                  <c:v>0</c:v>
                </c:pt>
                <c:pt idx="87">
                  <c:v>13.097715836663406</c:v>
                </c:pt>
                <c:pt idx="88">
                  <c:v>0</c:v>
                </c:pt>
                <c:pt idx="89">
                  <c:v>13.67389000900069</c:v>
                </c:pt>
                <c:pt idx="90">
                  <c:v>0</c:v>
                </c:pt>
                <c:pt idx="91">
                  <c:v>0</c:v>
                </c:pt>
                <c:pt idx="92">
                  <c:v>13.316787811602095</c:v>
                </c:pt>
                <c:pt idx="93">
                  <c:v>0</c:v>
                </c:pt>
                <c:pt idx="94">
                  <c:v>0</c:v>
                </c:pt>
                <c:pt idx="95">
                  <c:v>13.017857299105255</c:v>
                </c:pt>
                <c:pt idx="96">
                  <c:v>13.890498145334929</c:v>
                </c:pt>
                <c:pt idx="97">
                  <c:v>13.989078105469591</c:v>
                </c:pt>
                <c:pt idx="98">
                  <c:v>0</c:v>
                </c:pt>
                <c:pt idx="99">
                  <c:v>0</c:v>
                </c:pt>
                <c:pt idx="100">
                  <c:v>13.184529604688189</c:v>
                </c:pt>
                <c:pt idx="101">
                  <c:v>0</c:v>
                </c:pt>
                <c:pt idx="102">
                  <c:v>13.580954041656463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13.489614702618736</c:v>
                </c:pt>
                <c:pt idx="107">
                  <c:v>14.077864425158712</c:v>
                </c:pt>
                <c:pt idx="108">
                  <c:v>0</c:v>
                </c:pt>
                <c:pt idx="109">
                  <c:v>0</c:v>
                </c:pt>
                <c:pt idx="110">
                  <c:v>13.216800379766589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5-E097-43AF-81AD-F9A82B522ABC}"/>
            </c:ext>
          </c:extLst>
        </c:ser>
        <c:ser>
          <c:idx val="54"/>
          <c:order val="54"/>
          <c:spPr>
            <a:solidFill>
              <a:schemeClr val="accent1"/>
            </a:solidFill>
            <a:ln/>
            <a:effectLst/>
            <a:sp3d/>
          </c:spPr>
          <c:val>
            <c:numRef>
              <c:f>'Cos10'!$BG$142:$BG$257</c:f>
              <c:numCache>
                <c:formatCode>General</c:formatCode>
                <c:ptCount val="116"/>
                <c:pt idx="0">
                  <c:v>0</c:v>
                </c:pt>
                <c:pt idx="1">
                  <c:v>13.282254948294911</c:v>
                </c:pt>
                <c:pt idx="2">
                  <c:v>0</c:v>
                </c:pt>
                <c:pt idx="3">
                  <c:v>0</c:v>
                </c:pt>
                <c:pt idx="4">
                  <c:v>13.350418600518461</c:v>
                </c:pt>
                <c:pt idx="5">
                  <c:v>0</c:v>
                </c:pt>
                <c:pt idx="6">
                  <c:v>0</c:v>
                </c:pt>
                <c:pt idx="7">
                  <c:v>13.78732052838367</c:v>
                </c:pt>
                <c:pt idx="8">
                  <c:v>0</c:v>
                </c:pt>
                <c:pt idx="9">
                  <c:v>13.792159069520261</c:v>
                </c:pt>
                <c:pt idx="10">
                  <c:v>0</c:v>
                </c:pt>
                <c:pt idx="11">
                  <c:v>13.766991025614775</c:v>
                </c:pt>
                <c:pt idx="12">
                  <c:v>0</c:v>
                </c:pt>
                <c:pt idx="13">
                  <c:v>0</c:v>
                </c:pt>
                <c:pt idx="14">
                  <c:v>13.479345650623026</c:v>
                </c:pt>
                <c:pt idx="15">
                  <c:v>12.901914717355236</c:v>
                </c:pt>
                <c:pt idx="16">
                  <c:v>13.17201281810673</c:v>
                </c:pt>
                <c:pt idx="17">
                  <c:v>0</c:v>
                </c:pt>
                <c:pt idx="18">
                  <c:v>13.772166888361452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13.00142388633479</c:v>
                </c:pt>
                <c:pt idx="25">
                  <c:v>13.054876653336509</c:v>
                </c:pt>
                <c:pt idx="26">
                  <c:v>13.592367205411014</c:v>
                </c:pt>
                <c:pt idx="27">
                  <c:v>13.233578588515972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13.008042895566913</c:v>
                </c:pt>
                <c:pt idx="33">
                  <c:v>13.779701084475718</c:v>
                </c:pt>
                <c:pt idx="34">
                  <c:v>13.712363023170884</c:v>
                </c:pt>
                <c:pt idx="35">
                  <c:v>13.524935247297101</c:v>
                </c:pt>
                <c:pt idx="36">
                  <c:v>0</c:v>
                </c:pt>
                <c:pt idx="37">
                  <c:v>13.960454604163726</c:v>
                </c:pt>
                <c:pt idx="38">
                  <c:v>0</c:v>
                </c:pt>
                <c:pt idx="39">
                  <c:v>13.061526551646457</c:v>
                </c:pt>
                <c:pt idx="40">
                  <c:v>13.234228670320897</c:v>
                </c:pt>
                <c:pt idx="41">
                  <c:v>14.126478509206546</c:v>
                </c:pt>
                <c:pt idx="42">
                  <c:v>13.79541107365165</c:v>
                </c:pt>
                <c:pt idx="43">
                  <c:v>0</c:v>
                </c:pt>
                <c:pt idx="44">
                  <c:v>14.107009740885097</c:v>
                </c:pt>
                <c:pt idx="45">
                  <c:v>14.421110129793435</c:v>
                </c:pt>
                <c:pt idx="46">
                  <c:v>14.612465433937587</c:v>
                </c:pt>
                <c:pt idx="47">
                  <c:v>14.695828710707342</c:v>
                </c:pt>
                <c:pt idx="48">
                  <c:v>14.73852926070097</c:v>
                </c:pt>
                <c:pt idx="49">
                  <c:v>14.828846074880159</c:v>
                </c:pt>
                <c:pt idx="50">
                  <c:v>14.63771582399742</c:v>
                </c:pt>
                <c:pt idx="51">
                  <c:v>14.538820593222521</c:v>
                </c:pt>
                <c:pt idx="52">
                  <c:v>14.89999413081039</c:v>
                </c:pt>
                <c:pt idx="53">
                  <c:v>14.664012638819385</c:v>
                </c:pt>
                <c:pt idx="54">
                  <c:v>14.670857888189309</c:v>
                </c:pt>
                <c:pt idx="55">
                  <c:v>14.683961966645002</c:v>
                </c:pt>
                <c:pt idx="56">
                  <c:v>14.657523854236237</c:v>
                </c:pt>
                <c:pt idx="57">
                  <c:v>14.646275281548871</c:v>
                </c:pt>
                <c:pt idx="58">
                  <c:v>14.377832404975004</c:v>
                </c:pt>
                <c:pt idx="59">
                  <c:v>14.080248298536</c:v>
                </c:pt>
                <c:pt idx="60">
                  <c:v>13.126178504708037</c:v>
                </c:pt>
                <c:pt idx="61">
                  <c:v>13.49582383333534</c:v>
                </c:pt>
                <c:pt idx="62">
                  <c:v>0</c:v>
                </c:pt>
                <c:pt idx="63">
                  <c:v>12.963372452685819</c:v>
                </c:pt>
                <c:pt idx="64">
                  <c:v>13.659189075009614</c:v>
                </c:pt>
                <c:pt idx="65">
                  <c:v>13.592107331373514</c:v>
                </c:pt>
                <c:pt idx="66">
                  <c:v>0</c:v>
                </c:pt>
                <c:pt idx="67">
                  <c:v>13.378200697390024</c:v>
                </c:pt>
                <c:pt idx="68">
                  <c:v>13.323300581647592</c:v>
                </c:pt>
                <c:pt idx="69">
                  <c:v>13.128316376481292</c:v>
                </c:pt>
                <c:pt idx="70">
                  <c:v>0</c:v>
                </c:pt>
                <c:pt idx="71">
                  <c:v>13.478824686977303</c:v>
                </c:pt>
                <c:pt idx="72">
                  <c:v>13.548498745838748</c:v>
                </c:pt>
                <c:pt idx="73">
                  <c:v>0</c:v>
                </c:pt>
                <c:pt idx="74">
                  <c:v>0</c:v>
                </c:pt>
                <c:pt idx="75">
                  <c:v>13.597454941479226</c:v>
                </c:pt>
                <c:pt idx="76">
                  <c:v>14.3995300864086</c:v>
                </c:pt>
                <c:pt idx="77">
                  <c:v>13.708938600230526</c:v>
                </c:pt>
                <c:pt idx="78">
                  <c:v>13.322851663222318</c:v>
                </c:pt>
                <c:pt idx="79">
                  <c:v>0</c:v>
                </c:pt>
                <c:pt idx="80">
                  <c:v>13.613131153405099</c:v>
                </c:pt>
                <c:pt idx="81">
                  <c:v>0</c:v>
                </c:pt>
                <c:pt idx="82">
                  <c:v>0</c:v>
                </c:pt>
                <c:pt idx="83">
                  <c:v>13.346294282041345</c:v>
                </c:pt>
                <c:pt idx="84">
                  <c:v>13.283162096468228</c:v>
                </c:pt>
                <c:pt idx="85">
                  <c:v>0</c:v>
                </c:pt>
                <c:pt idx="86">
                  <c:v>13.325307291597429</c:v>
                </c:pt>
                <c:pt idx="87">
                  <c:v>0</c:v>
                </c:pt>
                <c:pt idx="88">
                  <c:v>13.522324883939993</c:v>
                </c:pt>
                <c:pt idx="89">
                  <c:v>0</c:v>
                </c:pt>
                <c:pt idx="90">
                  <c:v>13.299040720918807</c:v>
                </c:pt>
                <c:pt idx="91">
                  <c:v>0</c:v>
                </c:pt>
                <c:pt idx="92">
                  <c:v>13.861975351278828</c:v>
                </c:pt>
                <c:pt idx="93">
                  <c:v>13.045217326738262</c:v>
                </c:pt>
                <c:pt idx="94">
                  <c:v>0</c:v>
                </c:pt>
                <c:pt idx="95">
                  <c:v>14.125628120238449</c:v>
                </c:pt>
                <c:pt idx="96">
                  <c:v>0</c:v>
                </c:pt>
                <c:pt idx="97">
                  <c:v>13.621600498673748</c:v>
                </c:pt>
                <c:pt idx="98">
                  <c:v>13.541288993336137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13.509846763153154</c:v>
                </c:pt>
                <c:pt idx="103">
                  <c:v>0</c:v>
                </c:pt>
                <c:pt idx="104">
                  <c:v>0</c:v>
                </c:pt>
                <c:pt idx="105">
                  <c:v>13.636083503341714</c:v>
                </c:pt>
                <c:pt idx="106">
                  <c:v>13.375934163707072</c:v>
                </c:pt>
                <c:pt idx="107">
                  <c:v>13.201696110975341</c:v>
                </c:pt>
                <c:pt idx="108">
                  <c:v>0</c:v>
                </c:pt>
                <c:pt idx="109">
                  <c:v>13.400689059603588</c:v>
                </c:pt>
                <c:pt idx="110">
                  <c:v>13.181529182106503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6-E097-43AF-81AD-F9A82B522ABC}"/>
            </c:ext>
          </c:extLst>
        </c:ser>
        <c:ser>
          <c:idx val="55"/>
          <c:order val="55"/>
          <c:spPr>
            <a:solidFill>
              <a:schemeClr val="accent2"/>
            </a:solidFill>
            <a:ln/>
            <a:effectLst/>
            <a:sp3d/>
          </c:spPr>
          <c:val>
            <c:numRef>
              <c:f>'Cos10'!$BH$142:$BH$257</c:f>
              <c:numCache>
                <c:formatCode>General</c:formatCode>
                <c:ptCount val="116"/>
                <c:pt idx="0">
                  <c:v>13.108505151908789</c:v>
                </c:pt>
                <c:pt idx="1">
                  <c:v>0</c:v>
                </c:pt>
                <c:pt idx="2">
                  <c:v>14.16218774516155</c:v>
                </c:pt>
                <c:pt idx="3">
                  <c:v>13.513662324303166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13.774894892909529</c:v>
                </c:pt>
                <c:pt idx="8">
                  <c:v>0</c:v>
                </c:pt>
                <c:pt idx="9">
                  <c:v>13.832186584936593</c:v>
                </c:pt>
                <c:pt idx="10">
                  <c:v>13.6594189001075</c:v>
                </c:pt>
                <c:pt idx="11">
                  <c:v>13.554254686727448</c:v>
                </c:pt>
                <c:pt idx="12">
                  <c:v>0</c:v>
                </c:pt>
                <c:pt idx="13">
                  <c:v>13.703456894470799</c:v>
                </c:pt>
                <c:pt idx="14">
                  <c:v>13.270712600354896</c:v>
                </c:pt>
                <c:pt idx="15">
                  <c:v>0</c:v>
                </c:pt>
                <c:pt idx="16">
                  <c:v>13.202273023654431</c:v>
                </c:pt>
                <c:pt idx="17">
                  <c:v>13.428864217191187</c:v>
                </c:pt>
                <c:pt idx="18">
                  <c:v>0</c:v>
                </c:pt>
                <c:pt idx="19">
                  <c:v>13.284439758051684</c:v>
                </c:pt>
                <c:pt idx="20">
                  <c:v>0</c:v>
                </c:pt>
                <c:pt idx="21">
                  <c:v>13.782391992706097</c:v>
                </c:pt>
                <c:pt idx="22">
                  <c:v>0</c:v>
                </c:pt>
                <c:pt idx="23">
                  <c:v>13.42968608137466</c:v>
                </c:pt>
                <c:pt idx="24">
                  <c:v>0</c:v>
                </c:pt>
                <c:pt idx="25">
                  <c:v>13.680899095735128</c:v>
                </c:pt>
                <c:pt idx="26">
                  <c:v>13.655971634186136</c:v>
                </c:pt>
                <c:pt idx="27">
                  <c:v>13.701474295127204</c:v>
                </c:pt>
                <c:pt idx="28">
                  <c:v>14.182069248150457</c:v>
                </c:pt>
                <c:pt idx="29">
                  <c:v>13.190460566443477</c:v>
                </c:pt>
                <c:pt idx="30">
                  <c:v>13.312171007058835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13.869456731611391</c:v>
                </c:pt>
                <c:pt idx="35">
                  <c:v>0</c:v>
                </c:pt>
                <c:pt idx="36">
                  <c:v>13.616343682618167</c:v>
                </c:pt>
                <c:pt idx="37">
                  <c:v>0</c:v>
                </c:pt>
                <c:pt idx="38">
                  <c:v>13.634852958759172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13.774664017028584</c:v>
                </c:pt>
                <c:pt idx="45">
                  <c:v>14.468451459971865</c:v>
                </c:pt>
                <c:pt idx="46">
                  <c:v>14.639053473120013</c:v>
                </c:pt>
                <c:pt idx="47">
                  <c:v>14.795476804945366</c:v>
                </c:pt>
                <c:pt idx="48">
                  <c:v>14.580543518163008</c:v>
                </c:pt>
                <c:pt idx="49">
                  <c:v>14.496025541098595</c:v>
                </c:pt>
                <c:pt idx="50">
                  <c:v>14.787137644714004</c:v>
                </c:pt>
                <c:pt idx="51">
                  <c:v>14.778842314232417</c:v>
                </c:pt>
                <c:pt idx="52">
                  <c:v>14.845615472713151</c:v>
                </c:pt>
                <c:pt idx="53">
                  <c:v>14.700874114017411</c:v>
                </c:pt>
                <c:pt idx="54">
                  <c:v>14.580741986304822</c:v>
                </c:pt>
                <c:pt idx="55">
                  <c:v>14.695734211839664</c:v>
                </c:pt>
                <c:pt idx="56">
                  <c:v>14.742003981021885</c:v>
                </c:pt>
                <c:pt idx="57">
                  <c:v>14.505603036786614</c:v>
                </c:pt>
                <c:pt idx="58">
                  <c:v>14.442449978890563</c:v>
                </c:pt>
                <c:pt idx="59">
                  <c:v>14.177158311544057</c:v>
                </c:pt>
                <c:pt idx="60">
                  <c:v>0</c:v>
                </c:pt>
                <c:pt idx="61">
                  <c:v>12.976413031966816</c:v>
                </c:pt>
                <c:pt idx="62">
                  <c:v>0</c:v>
                </c:pt>
                <c:pt idx="63">
                  <c:v>0</c:v>
                </c:pt>
                <c:pt idx="64">
                  <c:v>13.42454272207485</c:v>
                </c:pt>
                <c:pt idx="65">
                  <c:v>13.569436532471274</c:v>
                </c:pt>
                <c:pt idx="66">
                  <c:v>13.769403914720284</c:v>
                </c:pt>
                <c:pt idx="67">
                  <c:v>0</c:v>
                </c:pt>
                <c:pt idx="68">
                  <c:v>13.37150101664237</c:v>
                </c:pt>
                <c:pt idx="69">
                  <c:v>13.449347242507432</c:v>
                </c:pt>
                <c:pt idx="70">
                  <c:v>0</c:v>
                </c:pt>
                <c:pt idx="71">
                  <c:v>13.213896105682796</c:v>
                </c:pt>
                <c:pt idx="72">
                  <c:v>0</c:v>
                </c:pt>
                <c:pt idx="73">
                  <c:v>13.567188754870116</c:v>
                </c:pt>
                <c:pt idx="74">
                  <c:v>13.32543971676162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13.327776677982163</c:v>
                </c:pt>
                <c:pt idx="83">
                  <c:v>0</c:v>
                </c:pt>
                <c:pt idx="84">
                  <c:v>0</c:v>
                </c:pt>
                <c:pt idx="85">
                  <c:v>13.423428566956847</c:v>
                </c:pt>
                <c:pt idx="86">
                  <c:v>13.091623525975876</c:v>
                </c:pt>
                <c:pt idx="87">
                  <c:v>13.054418267720642</c:v>
                </c:pt>
                <c:pt idx="88">
                  <c:v>13.379295544276355</c:v>
                </c:pt>
                <c:pt idx="89">
                  <c:v>13.530314982320531</c:v>
                </c:pt>
                <c:pt idx="90">
                  <c:v>0</c:v>
                </c:pt>
                <c:pt idx="91">
                  <c:v>13.648705844920043</c:v>
                </c:pt>
                <c:pt idx="92">
                  <c:v>13.568819860152784</c:v>
                </c:pt>
                <c:pt idx="93">
                  <c:v>14.194408877382665</c:v>
                </c:pt>
                <c:pt idx="94">
                  <c:v>0</c:v>
                </c:pt>
                <c:pt idx="95">
                  <c:v>13.926790917346789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13.7091715549843</c:v>
                </c:pt>
                <c:pt idx="101">
                  <c:v>13.155993207625217</c:v>
                </c:pt>
                <c:pt idx="102">
                  <c:v>13.446217852590042</c:v>
                </c:pt>
                <c:pt idx="103">
                  <c:v>14.077075793999576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13.241760586787111</c:v>
                </c:pt>
                <c:pt idx="109">
                  <c:v>13.266931039101062</c:v>
                </c:pt>
                <c:pt idx="110">
                  <c:v>13.298310415010342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7-E097-43AF-81AD-F9A82B522ABC}"/>
            </c:ext>
          </c:extLst>
        </c:ser>
        <c:ser>
          <c:idx val="56"/>
          <c:order val="56"/>
          <c:spPr>
            <a:solidFill>
              <a:schemeClr val="accent3"/>
            </a:solidFill>
            <a:ln/>
            <a:effectLst/>
            <a:sp3d/>
          </c:spPr>
          <c:val>
            <c:numRef>
              <c:f>'Cos10'!$BI$142:$BI$257</c:f>
              <c:numCache>
                <c:formatCode>General</c:formatCode>
                <c:ptCount val="116"/>
                <c:pt idx="0">
                  <c:v>13.433323312890577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13.339541868499939</c:v>
                </c:pt>
                <c:pt idx="5">
                  <c:v>13.477698482609078</c:v>
                </c:pt>
                <c:pt idx="6">
                  <c:v>13.36867264973219</c:v>
                </c:pt>
                <c:pt idx="7">
                  <c:v>13.251984787809729</c:v>
                </c:pt>
                <c:pt idx="8">
                  <c:v>0</c:v>
                </c:pt>
                <c:pt idx="9">
                  <c:v>13.250337039259447</c:v>
                </c:pt>
                <c:pt idx="10">
                  <c:v>13.567763687447231</c:v>
                </c:pt>
                <c:pt idx="11">
                  <c:v>0</c:v>
                </c:pt>
                <c:pt idx="12">
                  <c:v>13.198177173870748</c:v>
                </c:pt>
                <c:pt idx="13">
                  <c:v>13.461400972145949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13.744469012773902</c:v>
                </c:pt>
                <c:pt idx="18">
                  <c:v>13.437546840444073</c:v>
                </c:pt>
                <c:pt idx="19">
                  <c:v>0</c:v>
                </c:pt>
                <c:pt idx="20">
                  <c:v>13.204438800614426</c:v>
                </c:pt>
                <c:pt idx="21">
                  <c:v>14.013764906598775</c:v>
                </c:pt>
                <c:pt idx="22">
                  <c:v>13.196079418646967</c:v>
                </c:pt>
                <c:pt idx="23">
                  <c:v>13.497878112149749</c:v>
                </c:pt>
                <c:pt idx="24">
                  <c:v>0</c:v>
                </c:pt>
                <c:pt idx="25">
                  <c:v>0</c:v>
                </c:pt>
                <c:pt idx="26">
                  <c:v>13.534484920497947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13.319895819234743</c:v>
                </c:pt>
                <c:pt idx="32">
                  <c:v>0</c:v>
                </c:pt>
                <c:pt idx="33">
                  <c:v>0</c:v>
                </c:pt>
                <c:pt idx="34">
                  <c:v>13.261599465275038</c:v>
                </c:pt>
                <c:pt idx="35">
                  <c:v>13.928459352939273</c:v>
                </c:pt>
                <c:pt idx="36">
                  <c:v>13.315371991774205</c:v>
                </c:pt>
                <c:pt idx="37">
                  <c:v>0</c:v>
                </c:pt>
                <c:pt idx="38">
                  <c:v>0</c:v>
                </c:pt>
                <c:pt idx="39">
                  <c:v>13.715176144064127</c:v>
                </c:pt>
                <c:pt idx="40">
                  <c:v>0</c:v>
                </c:pt>
                <c:pt idx="41">
                  <c:v>13.706232022445493</c:v>
                </c:pt>
                <c:pt idx="42">
                  <c:v>13.392027412923055</c:v>
                </c:pt>
                <c:pt idx="43">
                  <c:v>13.556063573091105</c:v>
                </c:pt>
                <c:pt idx="44">
                  <c:v>14.073465396362907</c:v>
                </c:pt>
                <c:pt idx="45">
                  <c:v>14.452288729545606</c:v>
                </c:pt>
                <c:pt idx="46">
                  <c:v>14.751760488155936</c:v>
                </c:pt>
                <c:pt idx="47">
                  <c:v>14.828541641508879</c:v>
                </c:pt>
                <c:pt idx="48">
                  <c:v>14.64314411911484</c:v>
                </c:pt>
                <c:pt idx="49">
                  <c:v>14.751134700164256</c:v>
                </c:pt>
                <c:pt idx="50">
                  <c:v>14.746661049648074</c:v>
                </c:pt>
                <c:pt idx="51">
                  <c:v>14.709509944147486</c:v>
                </c:pt>
                <c:pt idx="52">
                  <c:v>14.505564396044848</c:v>
                </c:pt>
                <c:pt idx="53">
                  <c:v>14.840356118356405</c:v>
                </c:pt>
                <c:pt idx="54">
                  <c:v>14.724674745640861</c:v>
                </c:pt>
                <c:pt idx="55">
                  <c:v>14.663710345992069</c:v>
                </c:pt>
                <c:pt idx="56">
                  <c:v>14.841819491274235</c:v>
                </c:pt>
                <c:pt idx="57">
                  <c:v>14.693752882738821</c:v>
                </c:pt>
                <c:pt idx="58">
                  <c:v>14.366193140639991</c:v>
                </c:pt>
                <c:pt idx="59">
                  <c:v>14.077292306024921</c:v>
                </c:pt>
                <c:pt idx="60">
                  <c:v>0</c:v>
                </c:pt>
                <c:pt idx="61">
                  <c:v>14.037475104327649</c:v>
                </c:pt>
                <c:pt idx="62">
                  <c:v>13.717661767105858</c:v>
                </c:pt>
                <c:pt idx="63">
                  <c:v>13.388358787604618</c:v>
                </c:pt>
                <c:pt idx="64">
                  <c:v>13.523672994614332</c:v>
                </c:pt>
                <c:pt idx="65">
                  <c:v>13.330469578633986</c:v>
                </c:pt>
                <c:pt idx="66">
                  <c:v>0</c:v>
                </c:pt>
                <c:pt idx="67">
                  <c:v>13.795240960788279</c:v>
                </c:pt>
                <c:pt idx="68">
                  <c:v>0</c:v>
                </c:pt>
                <c:pt idx="69">
                  <c:v>13.182004989779694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13.061573476578074</c:v>
                </c:pt>
                <c:pt idx="74">
                  <c:v>13.17559935923431</c:v>
                </c:pt>
                <c:pt idx="75">
                  <c:v>0</c:v>
                </c:pt>
                <c:pt idx="76">
                  <c:v>13.291062338231063</c:v>
                </c:pt>
                <c:pt idx="77">
                  <c:v>0</c:v>
                </c:pt>
                <c:pt idx="78">
                  <c:v>0</c:v>
                </c:pt>
                <c:pt idx="79">
                  <c:v>14.030840480211777</c:v>
                </c:pt>
                <c:pt idx="80">
                  <c:v>13.874773665239186</c:v>
                </c:pt>
                <c:pt idx="81">
                  <c:v>0</c:v>
                </c:pt>
                <c:pt idx="82">
                  <c:v>0</c:v>
                </c:pt>
                <c:pt idx="83">
                  <c:v>13.734625837005476</c:v>
                </c:pt>
                <c:pt idx="84">
                  <c:v>0</c:v>
                </c:pt>
                <c:pt idx="85">
                  <c:v>13.66629422382557</c:v>
                </c:pt>
                <c:pt idx="86">
                  <c:v>13.294554398831046</c:v>
                </c:pt>
                <c:pt idx="87">
                  <c:v>13.330907654600114</c:v>
                </c:pt>
                <c:pt idx="88">
                  <c:v>14.280595441356539</c:v>
                </c:pt>
                <c:pt idx="89">
                  <c:v>0</c:v>
                </c:pt>
                <c:pt idx="90">
                  <c:v>13.993567380853685</c:v>
                </c:pt>
                <c:pt idx="91">
                  <c:v>13.963723150416751</c:v>
                </c:pt>
                <c:pt idx="92">
                  <c:v>12.943976275904342</c:v>
                </c:pt>
                <c:pt idx="93">
                  <c:v>0</c:v>
                </c:pt>
                <c:pt idx="94">
                  <c:v>13.115884978909365</c:v>
                </c:pt>
                <c:pt idx="95">
                  <c:v>13.790276365433542</c:v>
                </c:pt>
                <c:pt idx="96">
                  <c:v>0</c:v>
                </c:pt>
                <c:pt idx="97">
                  <c:v>13.608792839470317</c:v>
                </c:pt>
                <c:pt idx="98">
                  <c:v>13.285693426618201</c:v>
                </c:pt>
                <c:pt idx="99">
                  <c:v>14.313926246675676</c:v>
                </c:pt>
                <c:pt idx="100">
                  <c:v>0</c:v>
                </c:pt>
                <c:pt idx="101">
                  <c:v>13.799226790763081</c:v>
                </c:pt>
                <c:pt idx="102">
                  <c:v>0</c:v>
                </c:pt>
                <c:pt idx="103">
                  <c:v>13.470222265718753</c:v>
                </c:pt>
                <c:pt idx="104">
                  <c:v>0</c:v>
                </c:pt>
                <c:pt idx="105">
                  <c:v>13.116596786879153</c:v>
                </c:pt>
                <c:pt idx="106">
                  <c:v>13.135497114869734</c:v>
                </c:pt>
                <c:pt idx="107">
                  <c:v>14.010646744792858</c:v>
                </c:pt>
                <c:pt idx="108">
                  <c:v>13.690700100832636</c:v>
                </c:pt>
                <c:pt idx="109">
                  <c:v>0</c:v>
                </c:pt>
                <c:pt idx="110">
                  <c:v>0</c:v>
                </c:pt>
                <c:pt idx="111">
                  <c:v>15.83532840278775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8-E097-43AF-81AD-F9A82B522ABC}"/>
            </c:ext>
          </c:extLst>
        </c:ser>
        <c:ser>
          <c:idx val="57"/>
          <c:order val="57"/>
          <c:spPr>
            <a:solidFill>
              <a:schemeClr val="accent4"/>
            </a:solidFill>
            <a:ln/>
            <a:effectLst/>
            <a:sp3d/>
          </c:spPr>
          <c:val>
            <c:numRef>
              <c:f>'Cos10'!$BJ$142:$BJ$257</c:f>
              <c:numCache>
                <c:formatCode>General</c:formatCode>
                <c:ptCount val="116"/>
                <c:pt idx="0">
                  <c:v>0</c:v>
                </c:pt>
                <c:pt idx="1">
                  <c:v>13.167997934456769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13.342808439317213</c:v>
                </c:pt>
                <c:pt idx="8">
                  <c:v>0</c:v>
                </c:pt>
                <c:pt idx="9">
                  <c:v>13.106259079885572</c:v>
                </c:pt>
                <c:pt idx="10">
                  <c:v>0</c:v>
                </c:pt>
                <c:pt idx="11">
                  <c:v>13.488308826085916</c:v>
                </c:pt>
                <c:pt idx="12">
                  <c:v>13.35378932687502</c:v>
                </c:pt>
                <c:pt idx="13">
                  <c:v>0</c:v>
                </c:pt>
                <c:pt idx="14">
                  <c:v>13.081040924917316</c:v>
                </c:pt>
                <c:pt idx="15">
                  <c:v>13.509092926459601</c:v>
                </c:pt>
                <c:pt idx="16">
                  <c:v>13.310886525093116</c:v>
                </c:pt>
                <c:pt idx="17">
                  <c:v>13.395256480886022</c:v>
                </c:pt>
                <c:pt idx="18">
                  <c:v>0</c:v>
                </c:pt>
                <c:pt idx="19">
                  <c:v>0</c:v>
                </c:pt>
                <c:pt idx="20">
                  <c:v>13.793028654385919</c:v>
                </c:pt>
                <c:pt idx="21">
                  <c:v>0</c:v>
                </c:pt>
                <c:pt idx="22">
                  <c:v>13.599384656958113</c:v>
                </c:pt>
                <c:pt idx="23">
                  <c:v>0</c:v>
                </c:pt>
                <c:pt idx="24">
                  <c:v>13.498480102344256</c:v>
                </c:pt>
                <c:pt idx="25">
                  <c:v>0</c:v>
                </c:pt>
                <c:pt idx="26">
                  <c:v>13.251214668095857</c:v>
                </c:pt>
                <c:pt idx="27">
                  <c:v>0</c:v>
                </c:pt>
                <c:pt idx="28">
                  <c:v>14.852574527792143</c:v>
                </c:pt>
                <c:pt idx="29">
                  <c:v>13.16619736200796</c:v>
                </c:pt>
                <c:pt idx="30">
                  <c:v>0</c:v>
                </c:pt>
                <c:pt idx="31">
                  <c:v>13.091358622164607</c:v>
                </c:pt>
                <c:pt idx="32">
                  <c:v>13.405196901637161</c:v>
                </c:pt>
                <c:pt idx="33">
                  <c:v>13.077061065079521</c:v>
                </c:pt>
                <c:pt idx="34">
                  <c:v>13.176356097921998</c:v>
                </c:pt>
                <c:pt idx="35">
                  <c:v>13.337309478746697</c:v>
                </c:pt>
                <c:pt idx="36">
                  <c:v>0</c:v>
                </c:pt>
                <c:pt idx="37">
                  <c:v>0</c:v>
                </c:pt>
                <c:pt idx="38">
                  <c:v>13.363603519527622</c:v>
                </c:pt>
                <c:pt idx="39">
                  <c:v>12.85986211859767</c:v>
                </c:pt>
                <c:pt idx="40">
                  <c:v>0</c:v>
                </c:pt>
                <c:pt idx="41">
                  <c:v>13.668459069577681</c:v>
                </c:pt>
                <c:pt idx="42">
                  <c:v>13.218812430619057</c:v>
                </c:pt>
                <c:pt idx="43">
                  <c:v>13.073926102310892</c:v>
                </c:pt>
                <c:pt idx="44">
                  <c:v>14.121808433700537</c:v>
                </c:pt>
                <c:pt idx="45">
                  <c:v>14.201515924485086</c:v>
                </c:pt>
                <c:pt idx="46">
                  <c:v>14.542015191510758</c:v>
                </c:pt>
                <c:pt idx="47">
                  <c:v>14.764478388833799</c:v>
                </c:pt>
                <c:pt idx="48">
                  <c:v>14.885874097076007</c:v>
                </c:pt>
                <c:pt idx="49">
                  <c:v>14.757904432675549</c:v>
                </c:pt>
                <c:pt idx="50">
                  <c:v>14.630204059081494</c:v>
                </c:pt>
                <c:pt idx="51">
                  <c:v>14.607811963066839</c:v>
                </c:pt>
                <c:pt idx="52">
                  <c:v>14.782525295302911</c:v>
                </c:pt>
                <c:pt idx="53">
                  <c:v>14.851393815234012</c:v>
                </c:pt>
                <c:pt idx="54">
                  <c:v>14.738449560216376</c:v>
                </c:pt>
                <c:pt idx="55">
                  <c:v>14.567294627847922</c:v>
                </c:pt>
                <c:pt idx="56">
                  <c:v>14.683120916078291</c:v>
                </c:pt>
                <c:pt idx="57">
                  <c:v>14.579448603548412</c:v>
                </c:pt>
                <c:pt idx="58">
                  <c:v>14.57654808046291</c:v>
                </c:pt>
                <c:pt idx="59">
                  <c:v>14.468770339877452</c:v>
                </c:pt>
                <c:pt idx="60">
                  <c:v>13.932059059039386</c:v>
                </c:pt>
                <c:pt idx="61">
                  <c:v>0</c:v>
                </c:pt>
                <c:pt idx="62">
                  <c:v>13.800963017215308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13.588674433261319</c:v>
                </c:pt>
                <c:pt idx="67">
                  <c:v>13.539496382796306</c:v>
                </c:pt>
                <c:pt idx="68">
                  <c:v>13.680748304934671</c:v>
                </c:pt>
                <c:pt idx="69">
                  <c:v>0</c:v>
                </c:pt>
                <c:pt idx="70">
                  <c:v>0</c:v>
                </c:pt>
                <c:pt idx="71">
                  <c:v>13.682535404788691</c:v>
                </c:pt>
                <c:pt idx="72">
                  <c:v>14.248936478396759</c:v>
                </c:pt>
                <c:pt idx="73">
                  <c:v>13.08398931583088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13.993659272713847</c:v>
                </c:pt>
                <c:pt idx="78">
                  <c:v>13.439203965662237</c:v>
                </c:pt>
                <c:pt idx="79">
                  <c:v>0</c:v>
                </c:pt>
                <c:pt idx="80">
                  <c:v>13.242983448233613</c:v>
                </c:pt>
                <c:pt idx="81">
                  <c:v>0</c:v>
                </c:pt>
                <c:pt idx="82">
                  <c:v>0</c:v>
                </c:pt>
                <c:pt idx="83">
                  <c:v>13.393427781336047</c:v>
                </c:pt>
                <c:pt idx="84">
                  <c:v>0</c:v>
                </c:pt>
                <c:pt idx="85">
                  <c:v>13.185057446395879</c:v>
                </c:pt>
                <c:pt idx="86">
                  <c:v>0</c:v>
                </c:pt>
                <c:pt idx="87">
                  <c:v>0</c:v>
                </c:pt>
                <c:pt idx="88">
                  <c:v>13.543523594276177</c:v>
                </c:pt>
                <c:pt idx="89">
                  <c:v>12.852165443228744</c:v>
                </c:pt>
                <c:pt idx="90">
                  <c:v>13.520428505519567</c:v>
                </c:pt>
                <c:pt idx="91">
                  <c:v>0</c:v>
                </c:pt>
                <c:pt idx="92">
                  <c:v>14.203819944410474</c:v>
                </c:pt>
                <c:pt idx="93">
                  <c:v>13.13764902758191</c:v>
                </c:pt>
                <c:pt idx="94">
                  <c:v>13.708162456279799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13.639652804158656</c:v>
                </c:pt>
                <c:pt idx="99">
                  <c:v>13.425878878306747</c:v>
                </c:pt>
                <c:pt idx="100">
                  <c:v>13.215386377139993</c:v>
                </c:pt>
                <c:pt idx="101">
                  <c:v>13.214111020205086</c:v>
                </c:pt>
                <c:pt idx="102">
                  <c:v>0</c:v>
                </c:pt>
                <c:pt idx="103">
                  <c:v>13.444741763291535</c:v>
                </c:pt>
                <c:pt idx="104">
                  <c:v>13.790178160963848</c:v>
                </c:pt>
                <c:pt idx="105">
                  <c:v>13.715243917468101</c:v>
                </c:pt>
                <c:pt idx="106">
                  <c:v>13.177344559959625</c:v>
                </c:pt>
                <c:pt idx="107">
                  <c:v>13.380685991719579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9-E097-43AF-81AD-F9A82B522ABC}"/>
            </c:ext>
          </c:extLst>
        </c:ser>
        <c:ser>
          <c:idx val="58"/>
          <c:order val="58"/>
          <c:spPr>
            <a:solidFill>
              <a:schemeClr val="accent5"/>
            </a:solidFill>
            <a:ln/>
            <a:effectLst/>
            <a:sp3d/>
          </c:spPr>
          <c:val>
            <c:numRef>
              <c:f>'Cos10'!$BK$142:$BK$257</c:f>
              <c:numCache>
                <c:formatCode>General</c:formatCode>
                <c:ptCount val="116"/>
                <c:pt idx="0">
                  <c:v>13.517954919620093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13.687683210913937</c:v>
                </c:pt>
                <c:pt idx="6">
                  <c:v>0</c:v>
                </c:pt>
                <c:pt idx="7">
                  <c:v>13.151502386382917</c:v>
                </c:pt>
                <c:pt idx="8">
                  <c:v>13.829675177031946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13.636941011179408</c:v>
                </c:pt>
                <c:pt idx="14">
                  <c:v>14.004232785873596</c:v>
                </c:pt>
                <c:pt idx="15">
                  <c:v>13.668609995830984</c:v>
                </c:pt>
                <c:pt idx="16">
                  <c:v>0</c:v>
                </c:pt>
                <c:pt idx="17">
                  <c:v>0</c:v>
                </c:pt>
                <c:pt idx="18">
                  <c:v>13.577383212642784</c:v>
                </c:pt>
                <c:pt idx="19">
                  <c:v>13.876324957202993</c:v>
                </c:pt>
                <c:pt idx="20">
                  <c:v>13.362290166393517</c:v>
                </c:pt>
                <c:pt idx="21">
                  <c:v>14.483959389936311</c:v>
                </c:pt>
                <c:pt idx="22">
                  <c:v>0</c:v>
                </c:pt>
                <c:pt idx="23">
                  <c:v>13.587370802824294</c:v>
                </c:pt>
                <c:pt idx="24">
                  <c:v>12.939710150472399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13.823876059054884</c:v>
                </c:pt>
                <c:pt idx="29">
                  <c:v>0</c:v>
                </c:pt>
                <c:pt idx="30">
                  <c:v>13.28797854580815</c:v>
                </c:pt>
                <c:pt idx="31">
                  <c:v>12.861099899085021</c:v>
                </c:pt>
                <c:pt idx="32">
                  <c:v>0</c:v>
                </c:pt>
                <c:pt idx="33">
                  <c:v>13.062220862093726</c:v>
                </c:pt>
                <c:pt idx="34">
                  <c:v>12.947486167376651</c:v>
                </c:pt>
                <c:pt idx="35">
                  <c:v>13.242331435411455</c:v>
                </c:pt>
                <c:pt idx="36">
                  <c:v>13.238650681945524</c:v>
                </c:pt>
                <c:pt idx="37">
                  <c:v>13.205203010160243</c:v>
                </c:pt>
                <c:pt idx="38">
                  <c:v>14.450860847687801</c:v>
                </c:pt>
                <c:pt idx="39">
                  <c:v>13.807987351639605</c:v>
                </c:pt>
                <c:pt idx="40">
                  <c:v>13.774586301329268</c:v>
                </c:pt>
                <c:pt idx="41">
                  <c:v>13.898718601320221</c:v>
                </c:pt>
                <c:pt idx="42">
                  <c:v>0</c:v>
                </c:pt>
                <c:pt idx="43">
                  <c:v>0</c:v>
                </c:pt>
                <c:pt idx="44">
                  <c:v>13.635450570274813</c:v>
                </c:pt>
                <c:pt idx="45">
                  <c:v>14.232908480735498</c:v>
                </c:pt>
                <c:pt idx="46">
                  <c:v>14.653129989983773</c:v>
                </c:pt>
                <c:pt idx="47">
                  <c:v>14.931652090125702</c:v>
                </c:pt>
                <c:pt idx="48">
                  <c:v>14.842401402440846</c:v>
                </c:pt>
                <c:pt idx="49">
                  <c:v>14.650731409134799</c:v>
                </c:pt>
                <c:pt idx="50">
                  <c:v>14.644276067929567</c:v>
                </c:pt>
                <c:pt idx="51">
                  <c:v>14.692381984210886</c:v>
                </c:pt>
                <c:pt idx="52">
                  <c:v>14.830248541327798</c:v>
                </c:pt>
                <c:pt idx="53">
                  <c:v>14.902775280930248</c:v>
                </c:pt>
                <c:pt idx="54">
                  <c:v>14.680598820941576</c:v>
                </c:pt>
                <c:pt idx="55">
                  <c:v>14.843775773924943</c:v>
                </c:pt>
                <c:pt idx="56">
                  <c:v>14.744295330654072</c:v>
                </c:pt>
                <c:pt idx="57">
                  <c:v>14.605439731979343</c:v>
                </c:pt>
                <c:pt idx="58">
                  <c:v>14.372969046380215</c:v>
                </c:pt>
                <c:pt idx="59">
                  <c:v>14.243608460959356</c:v>
                </c:pt>
                <c:pt idx="60">
                  <c:v>13.842161610808814</c:v>
                </c:pt>
                <c:pt idx="61">
                  <c:v>13.575075791737348</c:v>
                </c:pt>
                <c:pt idx="62">
                  <c:v>13.514947995653957</c:v>
                </c:pt>
                <c:pt idx="63">
                  <c:v>13.197826185437515</c:v>
                </c:pt>
                <c:pt idx="64">
                  <c:v>13.913605923855208</c:v>
                </c:pt>
                <c:pt idx="65">
                  <c:v>13.598209783100824</c:v>
                </c:pt>
                <c:pt idx="66">
                  <c:v>0</c:v>
                </c:pt>
                <c:pt idx="67">
                  <c:v>13.332909867983462</c:v>
                </c:pt>
                <c:pt idx="68">
                  <c:v>13.435231017476699</c:v>
                </c:pt>
                <c:pt idx="69">
                  <c:v>13.442816726087601</c:v>
                </c:pt>
                <c:pt idx="70">
                  <c:v>0</c:v>
                </c:pt>
                <c:pt idx="71">
                  <c:v>0</c:v>
                </c:pt>
                <c:pt idx="72">
                  <c:v>13.888877287551438</c:v>
                </c:pt>
                <c:pt idx="73">
                  <c:v>13.950500185156356</c:v>
                </c:pt>
                <c:pt idx="74">
                  <c:v>0</c:v>
                </c:pt>
                <c:pt idx="75">
                  <c:v>13.283352119606317</c:v>
                </c:pt>
                <c:pt idx="76">
                  <c:v>13.56556567165886</c:v>
                </c:pt>
                <c:pt idx="77">
                  <c:v>0</c:v>
                </c:pt>
                <c:pt idx="78">
                  <c:v>0</c:v>
                </c:pt>
                <c:pt idx="79">
                  <c:v>13.407754505720135</c:v>
                </c:pt>
                <c:pt idx="80">
                  <c:v>0</c:v>
                </c:pt>
                <c:pt idx="81">
                  <c:v>13.236925031189328</c:v>
                </c:pt>
                <c:pt idx="82">
                  <c:v>13.455913280585486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13.275264121008489</c:v>
                </c:pt>
                <c:pt idx="87">
                  <c:v>13.636583169910992</c:v>
                </c:pt>
                <c:pt idx="88">
                  <c:v>13.867331049641804</c:v>
                </c:pt>
                <c:pt idx="89">
                  <c:v>0</c:v>
                </c:pt>
                <c:pt idx="90">
                  <c:v>0</c:v>
                </c:pt>
                <c:pt idx="91">
                  <c:v>13.635379684629008</c:v>
                </c:pt>
                <c:pt idx="92">
                  <c:v>13.246288029888877</c:v>
                </c:pt>
                <c:pt idx="93">
                  <c:v>0</c:v>
                </c:pt>
                <c:pt idx="94">
                  <c:v>0</c:v>
                </c:pt>
                <c:pt idx="95">
                  <c:v>12.930564207170089</c:v>
                </c:pt>
                <c:pt idx="96">
                  <c:v>13.131875187972593</c:v>
                </c:pt>
                <c:pt idx="97">
                  <c:v>0</c:v>
                </c:pt>
                <c:pt idx="98">
                  <c:v>13.806573036139641</c:v>
                </c:pt>
                <c:pt idx="99">
                  <c:v>0</c:v>
                </c:pt>
                <c:pt idx="100">
                  <c:v>0</c:v>
                </c:pt>
                <c:pt idx="101">
                  <c:v>13.724446276263246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13.45254616961101</c:v>
                </c:pt>
                <c:pt idx="110">
                  <c:v>13.9848759590861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A-E097-43AF-81AD-F9A82B522ABC}"/>
            </c:ext>
          </c:extLst>
        </c:ser>
        <c:ser>
          <c:idx val="59"/>
          <c:order val="59"/>
          <c:spPr>
            <a:solidFill>
              <a:schemeClr val="accent6"/>
            </a:solidFill>
            <a:ln/>
            <a:effectLst/>
            <a:sp3d/>
          </c:spPr>
          <c:val>
            <c:numRef>
              <c:f>'Cos10'!$BL$142:$BL$257</c:f>
              <c:numCache>
                <c:formatCode>General</c:formatCode>
                <c:ptCount val="116"/>
                <c:pt idx="0">
                  <c:v>13.270635753858203</c:v>
                </c:pt>
                <c:pt idx="1">
                  <c:v>0</c:v>
                </c:pt>
                <c:pt idx="2">
                  <c:v>13.769211110159622</c:v>
                </c:pt>
                <c:pt idx="3">
                  <c:v>0</c:v>
                </c:pt>
                <c:pt idx="4">
                  <c:v>14.345968394918163</c:v>
                </c:pt>
                <c:pt idx="5">
                  <c:v>13.782865891055884</c:v>
                </c:pt>
                <c:pt idx="6">
                  <c:v>0</c:v>
                </c:pt>
                <c:pt idx="7">
                  <c:v>0</c:v>
                </c:pt>
                <c:pt idx="8">
                  <c:v>14.34334950209931</c:v>
                </c:pt>
                <c:pt idx="9">
                  <c:v>13.384287987217734</c:v>
                </c:pt>
                <c:pt idx="10">
                  <c:v>0</c:v>
                </c:pt>
                <c:pt idx="11">
                  <c:v>13.584110628185448</c:v>
                </c:pt>
                <c:pt idx="12">
                  <c:v>0</c:v>
                </c:pt>
                <c:pt idx="13">
                  <c:v>13.485891704657416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13.595073295320169</c:v>
                </c:pt>
                <c:pt idx="18">
                  <c:v>13.499058550237008</c:v>
                </c:pt>
                <c:pt idx="19">
                  <c:v>14.326497666934081</c:v>
                </c:pt>
                <c:pt idx="20">
                  <c:v>0</c:v>
                </c:pt>
                <c:pt idx="21">
                  <c:v>13.465082310888686</c:v>
                </c:pt>
                <c:pt idx="22">
                  <c:v>13.287199120211756</c:v>
                </c:pt>
                <c:pt idx="23">
                  <c:v>0</c:v>
                </c:pt>
                <c:pt idx="24">
                  <c:v>13.651721775758356</c:v>
                </c:pt>
                <c:pt idx="25">
                  <c:v>13.7372952386223</c:v>
                </c:pt>
                <c:pt idx="26">
                  <c:v>13.399885626245666</c:v>
                </c:pt>
                <c:pt idx="27">
                  <c:v>0</c:v>
                </c:pt>
                <c:pt idx="28">
                  <c:v>13.819436335626039</c:v>
                </c:pt>
                <c:pt idx="29">
                  <c:v>0</c:v>
                </c:pt>
                <c:pt idx="30">
                  <c:v>0</c:v>
                </c:pt>
                <c:pt idx="31">
                  <c:v>12.934251186507895</c:v>
                </c:pt>
                <c:pt idx="32">
                  <c:v>0</c:v>
                </c:pt>
                <c:pt idx="33">
                  <c:v>13.322721544959929</c:v>
                </c:pt>
                <c:pt idx="34">
                  <c:v>0</c:v>
                </c:pt>
                <c:pt idx="35">
                  <c:v>13.146605497052693</c:v>
                </c:pt>
                <c:pt idx="36">
                  <c:v>0</c:v>
                </c:pt>
                <c:pt idx="37">
                  <c:v>13.561627825476542</c:v>
                </c:pt>
                <c:pt idx="38">
                  <c:v>13.223743778917475</c:v>
                </c:pt>
                <c:pt idx="39">
                  <c:v>13.44147754122692</c:v>
                </c:pt>
                <c:pt idx="40">
                  <c:v>13.754660563758414</c:v>
                </c:pt>
                <c:pt idx="41">
                  <c:v>13.923501513112914</c:v>
                </c:pt>
                <c:pt idx="42">
                  <c:v>13.760410042517675</c:v>
                </c:pt>
                <c:pt idx="43">
                  <c:v>0</c:v>
                </c:pt>
                <c:pt idx="44">
                  <c:v>0</c:v>
                </c:pt>
                <c:pt idx="45">
                  <c:v>14.35557985462715</c:v>
                </c:pt>
                <c:pt idx="46">
                  <c:v>14.410355383434471</c:v>
                </c:pt>
                <c:pt idx="47">
                  <c:v>14.672240135372842</c:v>
                </c:pt>
                <c:pt idx="48">
                  <c:v>14.82989112068074</c:v>
                </c:pt>
                <c:pt idx="49">
                  <c:v>14.617443850250439</c:v>
                </c:pt>
                <c:pt idx="50">
                  <c:v>14.630315472798463</c:v>
                </c:pt>
                <c:pt idx="51">
                  <c:v>14.624729570229675</c:v>
                </c:pt>
                <c:pt idx="52">
                  <c:v>14.741894229787791</c:v>
                </c:pt>
                <c:pt idx="53">
                  <c:v>14.748395818219322</c:v>
                </c:pt>
                <c:pt idx="54">
                  <c:v>14.65067462367317</c:v>
                </c:pt>
                <c:pt idx="55">
                  <c:v>14.816865770736637</c:v>
                </c:pt>
                <c:pt idx="56">
                  <c:v>14.674866190644288</c:v>
                </c:pt>
                <c:pt idx="57">
                  <c:v>14.726051612560054</c:v>
                </c:pt>
                <c:pt idx="58">
                  <c:v>14.814313867210489</c:v>
                </c:pt>
                <c:pt idx="59">
                  <c:v>14.504982335441378</c:v>
                </c:pt>
                <c:pt idx="60">
                  <c:v>14.069228586093177</c:v>
                </c:pt>
                <c:pt idx="61">
                  <c:v>0</c:v>
                </c:pt>
                <c:pt idx="62">
                  <c:v>0</c:v>
                </c:pt>
                <c:pt idx="63">
                  <c:v>13.215624346725072</c:v>
                </c:pt>
                <c:pt idx="64">
                  <c:v>13.686435160445594</c:v>
                </c:pt>
                <c:pt idx="65">
                  <c:v>13.521329680415397</c:v>
                </c:pt>
                <c:pt idx="66">
                  <c:v>13.702041306603578</c:v>
                </c:pt>
                <c:pt idx="67">
                  <c:v>13.326276448657653</c:v>
                </c:pt>
                <c:pt idx="68">
                  <c:v>13.487393642963667</c:v>
                </c:pt>
                <c:pt idx="69">
                  <c:v>13.720000446659856</c:v>
                </c:pt>
                <c:pt idx="70">
                  <c:v>13.750195482128282</c:v>
                </c:pt>
                <c:pt idx="71">
                  <c:v>13.322541793721392</c:v>
                </c:pt>
                <c:pt idx="72">
                  <c:v>0</c:v>
                </c:pt>
                <c:pt idx="73">
                  <c:v>13.074848243874554</c:v>
                </c:pt>
                <c:pt idx="74">
                  <c:v>13.278168051718557</c:v>
                </c:pt>
                <c:pt idx="75">
                  <c:v>0</c:v>
                </c:pt>
                <c:pt idx="76">
                  <c:v>13.130046556637586</c:v>
                </c:pt>
                <c:pt idx="77">
                  <c:v>0</c:v>
                </c:pt>
                <c:pt idx="78">
                  <c:v>12.959189790682897</c:v>
                </c:pt>
                <c:pt idx="79">
                  <c:v>13.333043021242469</c:v>
                </c:pt>
                <c:pt idx="80">
                  <c:v>0</c:v>
                </c:pt>
                <c:pt idx="81">
                  <c:v>0</c:v>
                </c:pt>
                <c:pt idx="82">
                  <c:v>12.989503433706414</c:v>
                </c:pt>
                <c:pt idx="83">
                  <c:v>0</c:v>
                </c:pt>
                <c:pt idx="84">
                  <c:v>13.356882122336417</c:v>
                </c:pt>
                <c:pt idx="85">
                  <c:v>0</c:v>
                </c:pt>
                <c:pt idx="86">
                  <c:v>13.352208574998578</c:v>
                </c:pt>
                <c:pt idx="87">
                  <c:v>0</c:v>
                </c:pt>
                <c:pt idx="88">
                  <c:v>13.891467764262819</c:v>
                </c:pt>
                <c:pt idx="89">
                  <c:v>0</c:v>
                </c:pt>
                <c:pt idx="90">
                  <c:v>13.545154901129459</c:v>
                </c:pt>
                <c:pt idx="91">
                  <c:v>0</c:v>
                </c:pt>
                <c:pt idx="92">
                  <c:v>0</c:v>
                </c:pt>
                <c:pt idx="93">
                  <c:v>13.224575790730416</c:v>
                </c:pt>
                <c:pt idx="94">
                  <c:v>12.981554735016068</c:v>
                </c:pt>
                <c:pt idx="95">
                  <c:v>13.579601268954937</c:v>
                </c:pt>
                <c:pt idx="96">
                  <c:v>13.254087437250847</c:v>
                </c:pt>
                <c:pt idx="97">
                  <c:v>13.689059667805424</c:v>
                </c:pt>
                <c:pt idx="98">
                  <c:v>0</c:v>
                </c:pt>
                <c:pt idx="99">
                  <c:v>0</c:v>
                </c:pt>
                <c:pt idx="100">
                  <c:v>13.711906725893181</c:v>
                </c:pt>
                <c:pt idx="101">
                  <c:v>13.146463243662758</c:v>
                </c:pt>
                <c:pt idx="102">
                  <c:v>0</c:v>
                </c:pt>
                <c:pt idx="103">
                  <c:v>13.845504845398247</c:v>
                </c:pt>
                <c:pt idx="104">
                  <c:v>0</c:v>
                </c:pt>
                <c:pt idx="105">
                  <c:v>0</c:v>
                </c:pt>
                <c:pt idx="106">
                  <c:v>13.646514981550894</c:v>
                </c:pt>
                <c:pt idx="107">
                  <c:v>0</c:v>
                </c:pt>
                <c:pt idx="108">
                  <c:v>13.309588651998551</c:v>
                </c:pt>
                <c:pt idx="109">
                  <c:v>13.137159078225283</c:v>
                </c:pt>
                <c:pt idx="110">
                  <c:v>13.123367606463251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B-E097-43AF-81AD-F9A82B522ABC}"/>
            </c:ext>
          </c:extLst>
        </c:ser>
        <c:ser>
          <c:idx val="60"/>
          <c:order val="60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'Cos10'!$BM$142:$BM$257</c:f>
              <c:numCache>
                <c:formatCode>General</c:formatCode>
                <c:ptCount val="116"/>
                <c:pt idx="0">
                  <c:v>13.563197989774864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14.026385750943168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13.403157426055815</c:v>
                </c:pt>
                <c:pt idx="9">
                  <c:v>0</c:v>
                </c:pt>
                <c:pt idx="10">
                  <c:v>13.262561429228374</c:v>
                </c:pt>
                <c:pt idx="11">
                  <c:v>13.66617902374106</c:v>
                </c:pt>
                <c:pt idx="12">
                  <c:v>0</c:v>
                </c:pt>
                <c:pt idx="13">
                  <c:v>13.245714962439607</c:v>
                </c:pt>
                <c:pt idx="14">
                  <c:v>0</c:v>
                </c:pt>
                <c:pt idx="15">
                  <c:v>0</c:v>
                </c:pt>
                <c:pt idx="16">
                  <c:v>13.21656305388735</c:v>
                </c:pt>
                <c:pt idx="17">
                  <c:v>13.742897479812438</c:v>
                </c:pt>
                <c:pt idx="18">
                  <c:v>0</c:v>
                </c:pt>
                <c:pt idx="19">
                  <c:v>12.976304345876308</c:v>
                </c:pt>
                <c:pt idx="20">
                  <c:v>0</c:v>
                </c:pt>
                <c:pt idx="21">
                  <c:v>13.201245504500072</c:v>
                </c:pt>
                <c:pt idx="22">
                  <c:v>13.922230952560861</c:v>
                </c:pt>
                <c:pt idx="23">
                  <c:v>13.594947495863458</c:v>
                </c:pt>
                <c:pt idx="24">
                  <c:v>14.012688147569014</c:v>
                </c:pt>
                <c:pt idx="25">
                  <c:v>13.844714761160931</c:v>
                </c:pt>
                <c:pt idx="26">
                  <c:v>13.425282276196338</c:v>
                </c:pt>
                <c:pt idx="27">
                  <c:v>0</c:v>
                </c:pt>
                <c:pt idx="28">
                  <c:v>0</c:v>
                </c:pt>
                <c:pt idx="29">
                  <c:v>13.698749326682341</c:v>
                </c:pt>
                <c:pt idx="30">
                  <c:v>0</c:v>
                </c:pt>
                <c:pt idx="31">
                  <c:v>13.6827085711571</c:v>
                </c:pt>
                <c:pt idx="32">
                  <c:v>13.404268252882028</c:v>
                </c:pt>
                <c:pt idx="33">
                  <c:v>0</c:v>
                </c:pt>
                <c:pt idx="34">
                  <c:v>13.241921097188754</c:v>
                </c:pt>
                <c:pt idx="35">
                  <c:v>0</c:v>
                </c:pt>
                <c:pt idx="36">
                  <c:v>0</c:v>
                </c:pt>
                <c:pt idx="37">
                  <c:v>13.191974702556692</c:v>
                </c:pt>
                <c:pt idx="38">
                  <c:v>0</c:v>
                </c:pt>
                <c:pt idx="39">
                  <c:v>13.256234125801901</c:v>
                </c:pt>
                <c:pt idx="40">
                  <c:v>0</c:v>
                </c:pt>
                <c:pt idx="41">
                  <c:v>13.809468806276222</c:v>
                </c:pt>
                <c:pt idx="42">
                  <c:v>13.219374924626257</c:v>
                </c:pt>
                <c:pt idx="43">
                  <c:v>13.439985224344325</c:v>
                </c:pt>
                <c:pt idx="44">
                  <c:v>13.856547342717723</c:v>
                </c:pt>
                <c:pt idx="45">
                  <c:v>14.44449369931664</c:v>
                </c:pt>
                <c:pt idx="46">
                  <c:v>14.499654784201201</c:v>
                </c:pt>
                <c:pt idx="47">
                  <c:v>14.764209394635373</c:v>
                </c:pt>
                <c:pt idx="48">
                  <c:v>14.736889485276507</c:v>
                </c:pt>
                <c:pt idx="49">
                  <c:v>14.907199536815945</c:v>
                </c:pt>
                <c:pt idx="50">
                  <c:v>14.753987293081927</c:v>
                </c:pt>
                <c:pt idx="51">
                  <c:v>14.736382955265004</c:v>
                </c:pt>
                <c:pt idx="52">
                  <c:v>14.846701655097148</c:v>
                </c:pt>
                <c:pt idx="53">
                  <c:v>14.715207521954831</c:v>
                </c:pt>
                <c:pt idx="54">
                  <c:v>14.63401098467188</c:v>
                </c:pt>
                <c:pt idx="55">
                  <c:v>14.665526583549703</c:v>
                </c:pt>
                <c:pt idx="56">
                  <c:v>14.730174403244485</c:v>
                </c:pt>
                <c:pt idx="57">
                  <c:v>14.74706361122387</c:v>
                </c:pt>
                <c:pt idx="58">
                  <c:v>14.586860059448457</c:v>
                </c:pt>
                <c:pt idx="59">
                  <c:v>14.283786146248548</c:v>
                </c:pt>
                <c:pt idx="60">
                  <c:v>14.108938782287613</c:v>
                </c:pt>
                <c:pt idx="61">
                  <c:v>13.556882981526803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13.160749066160204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14.557650339099983</c:v>
                </c:pt>
                <c:pt idx="71">
                  <c:v>13.831843229697579</c:v>
                </c:pt>
                <c:pt idx="72">
                  <c:v>13.225429471601593</c:v>
                </c:pt>
                <c:pt idx="73">
                  <c:v>0</c:v>
                </c:pt>
                <c:pt idx="74">
                  <c:v>0</c:v>
                </c:pt>
                <c:pt idx="75">
                  <c:v>13.031117692626978</c:v>
                </c:pt>
                <c:pt idx="76">
                  <c:v>0</c:v>
                </c:pt>
                <c:pt idx="77">
                  <c:v>13.446628023903836</c:v>
                </c:pt>
                <c:pt idx="78">
                  <c:v>13.54403578127612</c:v>
                </c:pt>
                <c:pt idx="79">
                  <c:v>13.122655031073153</c:v>
                </c:pt>
                <c:pt idx="80">
                  <c:v>13.501360560788756</c:v>
                </c:pt>
                <c:pt idx="81">
                  <c:v>13.543001473419764</c:v>
                </c:pt>
                <c:pt idx="82">
                  <c:v>13.994576463888185</c:v>
                </c:pt>
                <c:pt idx="83">
                  <c:v>0</c:v>
                </c:pt>
                <c:pt idx="84">
                  <c:v>0</c:v>
                </c:pt>
                <c:pt idx="85">
                  <c:v>12.800002860277948</c:v>
                </c:pt>
                <c:pt idx="86">
                  <c:v>13.61740926653153</c:v>
                </c:pt>
                <c:pt idx="87">
                  <c:v>13.308847093135499</c:v>
                </c:pt>
                <c:pt idx="88">
                  <c:v>0</c:v>
                </c:pt>
                <c:pt idx="89">
                  <c:v>13.777512367801416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14.133682744595788</c:v>
                </c:pt>
                <c:pt idx="94">
                  <c:v>0</c:v>
                </c:pt>
                <c:pt idx="95">
                  <c:v>0</c:v>
                </c:pt>
                <c:pt idx="96">
                  <c:v>13.113804188742165</c:v>
                </c:pt>
                <c:pt idx="97">
                  <c:v>13.636640324014854</c:v>
                </c:pt>
                <c:pt idx="98">
                  <c:v>0</c:v>
                </c:pt>
                <c:pt idx="99">
                  <c:v>14.21741682078885</c:v>
                </c:pt>
                <c:pt idx="100">
                  <c:v>0</c:v>
                </c:pt>
                <c:pt idx="101">
                  <c:v>14.409650824681611</c:v>
                </c:pt>
                <c:pt idx="102">
                  <c:v>13.552262928848052</c:v>
                </c:pt>
                <c:pt idx="103">
                  <c:v>0</c:v>
                </c:pt>
                <c:pt idx="104">
                  <c:v>0</c:v>
                </c:pt>
                <c:pt idx="105">
                  <c:v>14.167854552555443</c:v>
                </c:pt>
                <c:pt idx="106">
                  <c:v>13.080772189197948</c:v>
                </c:pt>
                <c:pt idx="107">
                  <c:v>0</c:v>
                </c:pt>
                <c:pt idx="108">
                  <c:v>0</c:v>
                </c:pt>
                <c:pt idx="109">
                  <c:v>13.284409300600952</c:v>
                </c:pt>
                <c:pt idx="110">
                  <c:v>13.621315483053953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C-E097-43AF-81AD-F9A82B522ABC}"/>
            </c:ext>
          </c:extLst>
        </c:ser>
        <c:ser>
          <c:idx val="61"/>
          <c:order val="61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'Cos10'!$BN$142:$BN$257</c:f>
              <c:numCache>
                <c:formatCode>General</c:formatCode>
                <c:ptCount val="116"/>
                <c:pt idx="0">
                  <c:v>13.424378477977605</c:v>
                </c:pt>
                <c:pt idx="1">
                  <c:v>0</c:v>
                </c:pt>
                <c:pt idx="2">
                  <c:v>0</c:v>
                </c:pt>
                <c:pt idx="3">
                  <c:v>13.23447552242011</c:v>
                </c:pt>
                <c:pt idx="4">
                  <c:v>13.429480155284555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13.279747910524282</c:v>
                </c:pt>
                <c:pt idx="9">
                  <c:v>0</c:v>
                </c:pt>
                <c:pt idx="10">
                  <c:v>0</c:v>
                </c:pt>
                <c:pt idx="11">
                  <c:v>13.416909985807896</c:v>
                </c:pt>
                <c:pt idx="12">
                  <c:v>0</c:v>
                </c:pt>
                <c:pt idx="13">
                  <c:v>13.617340090830705</c:v>
                </c:pt>
                <c:pt idx="14">
                  <c:v>0</c:v>
                </c:pt>
                <c:pt idx="15">
                  <c:v>13.152225642414114</c:v>
                </c:pt>
                <c:pt idx="16">
                  <c:v>13.331266304394198</c:v>
                </c:pt>
                <c:pt idx="17">
                  <c:v>0</c:v>
                </c:pt>
                <c:pt idx="18">
                  <c:v>13.188924267289105</c:v>
                </c:pt>
                <c:pt idx="19">
                  <c:v>0</c:v>
                </c:pt>
                <c:pt idx="20">
                  <c:v>13.271679005974423</c:v>
                </c:pt>
                <c:pt idx="21">
                  <c:v>13.253146505164931</c:v>
                </c:pt>
                <c:pt idx="22">
                  <c:v>0</c:v>
                </c:pt>
                <c:pt idx="23">
                  <c:v>0</c:v>
                </c:pt>
                <c:pt idx="24">
                  <c:v>13.841754786321857</c:v>
                </c:pt>
                <c:pt idx="25">
                  <c:v>13.544658903151525</c:v>
                </c:pt>
                <c:pt idx="26">
                  <c:v>13.703076327615676</c:v>
                </c:pt>
                <c:pt idx="27">
                  <c:v>13.196738385775074</c:v>
                </c:pt>
                <c:pt idx="28">
                  <c:v>0</c:v>
                </c:pt>
                <c:pt idx="29">
                  <c:v>13.352894177660231</c:v>
                </c:pt>
                <c:pt idx="30">
                  <c:v>13.691787641330468</c:v>
                </c:pt>
                <c:pt idx="31">
                  <c:v>13.33832399365555</c:v>
                </c:pt>
                <c:pt idx="32">
                  <c:v>13.301699378773215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13.477971638799763</c:v>
                </c:pt>
                <c:pt idx="37">
                  <c:v>13.493119824904985</c:v>
                </c:pt>
                <c:pt idx="38">
                  <c:v>13.729681826997412</c:v>
                </c:pt>
                <c:pt idx="39">
                  <c:v>13.415280586132711</c:v>
                </c:pt>
                <c:pt idx="40">
                  <c:v>14.081598412975474</c:v>
                </c:pt>
                <c:pt idx="41">
                  <c:v>0</c:v>
                </c:pt>
                <c:pt idx="42">
                  <c:v>13.1127396923604</c:v>
                </c:pt>
                <c:pt idx="43">
                  <c:v>0</c:v>
                </c:pt>
                <c:pt idx="44">
                  <c:v>13.737148495142721</c:v>
                </c:pt>
                <c:pt idx="45">
                  <c:v>14.009327644064742</c:v>
                </c:pt>
                <c:pt idx="46">
                  <c:v>14.181228854964544</c:v>
                </c:pt>
                <c:pt idx="47">
                  <c:v>14.778090444899695</c:v>
                </c:pt>
                <c:pt idx="48">
                  <c:v>14.730752406803171</c:v>
                </c:pt>
                <c:pt idx="49">
                  <c:v>14.845272343244899</c:v>
                </c:pt>
                <c:pt idx="50">
                  <c:v>14.6583515403057</c:v>
                </c:pt>
                <c:pt idx="51">
                  <c:v>14.717569405451561</c:v>
                </c:pt>
                <c:pt idx="52">
                  <c:v>14.705733318875485</c:v>
                </c:pt>
                <c:pt idx="53">
                  <c:v>14.809672818468833</c:v>
                </c:pt>
                <c:pt idx="54">
                  <c:v>14.831187415355236</c:v>
                </c:pt>
                <c:pt idx="55">
                  <c:v>14.784931667928655</c:v>
                </c:pt>
                <c:pt idx="56">
                  <c:v>14.732691631917501</c:v>
                </c:pt>
                <c:pt idx="57">
                  <c:v>14.695424321314819</c:v>
                </c:pt>
                <c:pt idx="58">
                  <c:v>14.680020785236788</c:v>
                </c:pt>
                <c:pt idx="59">
                  <c:v>14.584164939181122</c:v>
                </c:pt>
                <c:pt idx="60">
                  <c:v>14.361857160986506</c:v>
                </c:pt>
                <c:pt idx="61">
                  <c:v>13.919415978053649</c:v>
                </c:pt>
                <c:pt idx="62">
                  <c:v>13.336166436023264</c:v>
                </c:pt>
                <c:pt idx="63">
                  <c:v>0</c:v>
                </c:pt>
                <c:pt idx="64">
                  <c:v>13.504442316379059</c:v>
                </c:pt>
                <c:pt idx="65">
                  <c:v>14.223490749126437</c:v>
                </c:pt>
                <c:pt idx="66">
                  <c:v>13.349737810502882</c:v>
                </c:pt>
                <c:pt idx="67">
                  <c:v>13.483454635044721</c:v>
                </c:pt>
                <c:pt idx="68">
                  <c:v>14.16455032563441</c:v>
                </c:pt>
                <c:pt idx="69">
                  <c:v>0</c:v>
                </c:pt>
                <c:pt idx="70">
                  <c:v>13.182064964554856</c:v>
                </c:pt>
                <c:pt idx="71">
                  <c:v>14.47744902333641</c:v>
                </c:pt>
                <c:pt idx="72">
                  <c:v>0</c:v>
                </c:pt>
                <c:pt idx="73">
                  <c:v>0</c:v>
                </c:pt>
                <c:pt idx="74">
                  <c:v>13.332915921290061</c:v>
                </c:pt>
                <c:pt idx="75">
                  <c:v>0</c:v>
                </c:pt>
                <c:pt idx="76">
                  <c:v>13.346282542607593</c:v>
                </c:pt>
                <c:pt idx="77">
                  <c:v>13.125766147499515</c:v>
                </c:pt>
                <c:pt idx="78">
                  <c:v>0</c:v>
                </c:pt>
                <c:pt idx="79">
                  <c:v>13.113299618512436</c:v>
                </c:pt>
                <c:pt idx="80">
                  <c:v>13.618940883214075</c:v>
                </c:pt>
                <c:pt idx="81">
                  <c:v>13.601279732240727</c:v>
                </c:pt>
                <c:pt idx="82">
                  <c:v>0</c:v>
                </c:pt>
                <c:pt idx="83">
                  <c:v>13.694916989386488</c:v>
                </c:pt>
                <c:pt idx="84">
                  <c:v>0</c:v>
                </c:pt>
                <c:pt idx="85">
                  <c:v>13.953374501273645</c:v>
                </c:pt>
                <c:pt idx="86">
                  <c:v>0</c:v>
                </c:pt>
                <c:pt idx="87">
                  <c:v>13.24226058650361</c:v>
                </c:pt>
                <c:pt idx="88">
                  <c:v>13.202661292016245</c:v>
                </c:pt>
                <c:pt idx="89">
                  <c:v>0</c:v>
                </c:pt>
                <c:pt idx="90">
                  <c:v>0</c:v>
                </c:pt>
                <c:pt idx="91">
                  <c:v>13.256046307160759</c:v>
                </c:pt>
                <c:pt idx="92">
                  <c:v>0</c:v>
                </c:pt>
                <c:pt idx="93">
                  <c:v>13.477125597642766</c:v>
                </c:pt>
                <c:pt idx="94">
                  <c:v>0</c:v>
                </c:pt>
                <c:pt idx="95">
                  <c:v>13.00510991245508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13.235768252640437</c:v>
                </c:pt>
                <c:pt idx="100">
                  <c:v>0</c:v>
                </c:pt>
                <c:pt idx="101">
                  <c:v>0</c:v>
                </c:pt>
                <c:pt idx="102">
                  <c:v>13.797862469849573</c:v>
                </c:pt>
                <c:pt idx="103">
                  <c:v>13.283389435811955</c:v>
                </c:pt>
                <c:pt idx="104">
                  <c:v>0</c:v>
                </c:pt>
                <c:pt idx="105">
                  <c:v>13.671775713749531</c:v>
                </c:pt>
                <c:pt idx="106">
                  <c:v>0</c:v>
                </c:pt>
                <c:pt idx="107">
                  <c:v>13.727330158132762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D-E097-43AF-81AD-F9A82B522ABC}"/>
            </c:ext>
          </c:extLst>
        </c:ser>
        <c:ser>
          <c:idx val="62"/>
          <c:order val="62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'Cos10'!$BO$142:$BO$257</c:f>
              <c:numCache>
                <c:formatCode>General</c:formatCode>
                <c:ptCount val="116"/>
                <c:pt idx="0">
                  <c:v>13.176607762230672</c:v>
                </c:pt>
                <c:pt idx="1">
                  <c:v>0</c:v>
                </c:pt>
                <c:pt idx="2">
                  <c:v>0</c:v>
                </c:pt>
                <c:pt idx="3">
                  <c:v>13.16454943365324</c:v>
                </c:pt>
                <c:pt idx="4">
                  <c:v>0</c:v>
                </c:pt>
                <c:pt idx="5">
                  <c:v>13.460959451098475</c:v>
                </c:pt>
                <c:pt idx="6">
                  <c:v>0</c:v>
                </c:pt>
                <c:pt idx="7">
                  <c:v>13.545346089862855</c:v>
                </c:pt>
                <c:pt idx="8">
                  <c:v>13.810956298917047</c:v>
                </c:pt>
                <c:pt idx="9">
                  <c:v>0</c:v>
                </c:pt>
                <c:pt idx="10">
                  <c:v>0</c:v>
                </c:pt>
                <c:pt idx="11">
                  <c:v>13.572407448786899</c:v>
                </c:pt>
                <c:pt idx="12">
                  <c:v>0</c:v>
                </c:pt>
                <c:pt idx="13">
                  <c:v>13.853602400955054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13.749747134158058</c:v>
                </c:pt>
                <c:pt idx="18">
                  <c:v>13.562611626681782</c:v>
                </c:pt>
                <c:pt idx="19">
                  <c:v>13.199730500729595</c:v>
                </c:pt>
                <c:pt idx="20">
                  <c:v>0</c:v>
                </c:pt>
                <c:pt idx="21">
                  <c:v>0</c:v>
                </c:pt>
                <c:pt idx="22">
                  <c:v>13.084442752069126</c:v>
                </c:pt>
                <c:pt idx="23">
                  <c:v>13.492388775638362</c:v>
                </c:pt>
                <c:pt idx="24">
                  <c:v>13.722568526679908</c:v>
                </c:pt>
                <c:pt idx="25">
                  <c:v>13.846548639970955</c:v>
                </c:pt>
                <c:pt idx="26">
                  <c:v>13.287491568760323</c:v>
                </c:pt>
                <c:pt idx="27">
                  <c:v>13.214170699814078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13.567864134341704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13.694809137844679</c:v>
                </c:pt>
                <c:pt idx="36">
                  <c:v>14.334682901662536</c:v>
                </c:pt>
                <c:pt idx="37">
                  <c:v>13.016874625779041</c:v>
                </c:pt>
                <c:pt idx="38">
                  <c:v>13.40410643415747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13.256905274529542</c:v>
                </c:pt>
                <c:pt idx="43">
                  <c:v>13.589979185931822</c:v>
                </c:pt>
                <c:pt idx="44">
                  <c:v>13.473856145895812</c:v>
                </c:pt>
                <c:pt idx="45">
                  <c:v>14.133872803534391</c:v>
                </c:pt>
                <c:pt idx="46">
                  <c:v>13.942097136296086</c:v>
                </c:pt>
                <c:pt idx="47">
                  <c:v>14.64862831231776</c:v>
                </c:pt>
                <c:pt idx="48">
                  <c:v>14.651711607257749</c:v>
                </c:pt>
                <c:pt idx="49">
                  <c:v>14.825148509044055</c:v>
                </c:pt>
                <c:pt idx="50">
                  <c:v>14.611102215875038</c:v>
                </c:pt>
                <c:pt idx="51">
                  <c:v>14.795258705733314</c:v>
                </c:pt>
                <c:pt idx="52">
                  <c:v>14.786649223184764</c:v>
                </c:pt>
                <c:pt idx="53">
                  <c:v>14.84043326103817</c:v>
                </c:pt>
                <c:pt idx="54">
                  <c:v>14.536394920117607</c:v>
                </c:pt>
                <c:pt idx="55">
                  <c:v>14.71264338916154</c:v>
                </c:pt>
                <c:pt idx="56">
                  <c:v>14.8219750893977</c:v>
                </c:pt>
                <c:pt idx="57">
                  <c:v>14.723829053995567</c:v>
                </c:pt>
                <c:pt idx="58">
                  <c:v>14.855299227052258</c:v>
                </c:pt>
                <c:pt idx="59">
                  <c:v>14.618343630330763</c:v>
                </c:pt>
                <c:pt idx="60">
                  <c:v>14.340456013156084</c:v>
                </c:pt>
                <c:pt idx="61">
                  <c:v>13.571644789026584</c:v>
                </c:pt>
                <c:pt idx="62">
                  <c:v>0</c:v>
                </c:pt>
                <c:pt idx="63">
                  <c:v>13.650687728669499</c:v>
                </c:pt>
                <c:pt idx="64">
                  <c:v>13.576321766193438</c:v>
                </c:pt>
                <c:pt idx="65">
                  <c:v>0</c:v>
                </c:pt>
                <c:pt idx="66">
                  <c:v>13.574388979023984</c:v>
                </c:pt>
                <c:pt idx="67">
                  <c:v>12.992999070618803</c:v>
                </c:pt>
                <c:pt idx="68">
                  <c:v>13.901758736172706</c:v>
                </c:pt>
                <c:pt idx="69">
                  <c:v>13.597739600135474</c:v>
                </c:pt>
                <c:pt idx="70">
                  <c:v>13.133996751828871</c:v>
                </c:pt>
                <c:pt idx="71">
                  <c:v>13.503623876500477</c:v>
                </c:pt>
                <c:pt idx="72">
                  <c:v>13.590693627951413</c:v>
                </c:pt>
                <c:pt idx="73">
                  <c:v>13.239289466458576</c:v>
                </c:pt>
                <c:pt idx="74">
                  <c:v>13.555909648544516</c:v>
                </c:pt>
                <c:pt idx="75">
                  <c:v>0</c:v>
                </c:pt>
                <c:pt idx="76">
                  <c:v>13.03888133557242</c:v>
                </c:pt>
                <c:pt idx="77">
                  <c:v>13.13944410209521</c:v>
                </c:pt>
                <c:pt idx="78">
                  <c:v>13.285055217487276</c:v>
                </c:pt>
                <c:pt idx="79">
                  <c:v>0</c:v>
                </c:pt>
                <c:pt idx="80">
                  <c:v>13.52020439411004</c:v>
                </c:pt>
                <c:pt idx="81">
                  <c:v>13.212140975192632</c:v>
                </c:pt>
                <c:pt idx="82">
                  <c:v>13.459003257917283</c:v>
                </c:pt>
                <c:pt idx="83">
                  <c:v>14.028632244825481</c:v>
                </c:pt>
                <c:pt idx="84">
                  <c:v>0</c:v>
                </c:pt>
                <c:pt idx="85">
                  <c:v>0</c:v>
                </c:pt>
                <c:pt idx="86">
                  <c:v>13.34690136502083</c:v>
                </c:pt>
                <c:pt idx="87">
                  <c:v>13.373630937840595</c:v>
                </c:pt>
                <c:pt idx="88">
                  <c:v>13.19171503219312</c:v>
                </c:pt>
                <c:pt idx="89">
                  <c:v>13.492516640936476</c:v>
                </c:pt>
                <c:pt idx="90">
                  <c:v>13.024007393171159</c:v>
                </c:pt>
                <c:pt idx="91">
                  <c:v>13.75893269869095</c:v>
                </c:pt>
                <c:pt idx="92">
                  <c:v>0</c:v>
                </c:pt>
                <c:pt idx="93">
                  <c:v>0</c:v>
                </c:pt>
                <c:pt idx="94">
                  <c:v>13.061124372365274</c:v>
                </c:pt>
                <c:pt idx="95">
                  <c:v>13.471295379071167</c:v>
                </c:pt>
                <c:pt idx="96">
                  <c:v>0</c:v>
                </c:pt>
                <c:pt idx="97">
                  <c:v>13.310889709198648</c:v>
                </c:pt>
                <c:pt idx="98">
                  <c:v>13.915445214767747</c:v>
                </c:pt>
                <c:pt idx="99">
                  <c:v>0</c:v>
                </c:pt>
                <c:pt idx="100">
                  <c:v>0</c:v>
                </c:pt>
                <c:pt idx="101">
                  <c:v>13.944324471315314</c:v>
                </c:pt>
                <c:pt idx="102">
                  <c:v>13.013013225878407</c:v>
                </c:pt>
                <c:pt idx="103">
                  <c:v>13.202068532374767</c:v>
                </c:pt>
                <c:pt idx="104">
                  <c:v>0</c:v>
                </c:pt>
                <c:pt idx="105">
                  <c:v>13.780132535632895</c:v>
                </c:pt>
                <c:pt idx="106">
                  <c:v>14.135439412629227</c:v>
                </c:pt>
                <c:pt idx="107">
                  <c:v>0</c:v>
                </c:pt>
                <c:pt idx="108">
                  <c:v>13.678377688544554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E-E097-43AF-81AD-F9A82B522ABC}"/>
            </c:ext>
          </c:extLst>
        </c:ser>
        <c:ser>
          <c:idx val="63"/>
          <c:order val="63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'Cos10'!$BP$142:$BP$257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13.920276242014713</c:v>
                </c:pt>
                <c:pt idx="3">
                  <c:v>0</c:v>
                </c:pt>
                <c:pt idx="4">
                  <c:v>13.159396329110134</c:v>
                </c:pt>
                <c:pt idx="5">
                  <c:v>0</c:v>
                </c:pt>
                <c:pt idx="6">
                  <c:v>14.205507506142567</c:v>
                </c:pt>
                <c:pt idx="7">
                  <c:v>13.484373876684959</c:v>
                </c:pt>
                <c:pt idx="8">
                  <c:v>13.481163042077974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13.596009025758821</c:v>
                </c:pt>
                <c:pt idx="13">
                  <c:v>0</c:v>
                </c:pt>
                <c:pt idx="14">
                  <c:v>13.303766099779155</c:v>
                </c:pt>
                <c:pt idx="15">
                  <c:v>13.39032825992936</c:v>
                </c:pt>
                <c:pt idx="16">
                  <c:v>0</c:v>
                </c:pt>
                <c:pt idx="17">
                  <c:v>13.059235206581272</c:v>
                </c:pt>
                <c:pt idx="18">
                  <c:v>0</c:v>
                </c:pt>
                <c:pt idx="19">
                  <c:v>13.353483451131781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13.082255998173595</c:v>
                </c:pt>
                <c:pt idx="24">
                  <c:v>13.519332405476623</c:v>
                </c:pt>
                <c:pt idx="25">
                  <c:v>13.981089567370409</c:v>
                </c:pt>
                <c:pt idx="26">
                  <c:v>0</c:v>
                </c:pt>
                <c:pt idx="27">
                  <c:v>14.179831751914959</c:v>
                </c:pt>
                <c:pt idx="28">
                  <c:v>13.067456971990302</c:v>
                </c:pt>
                <c:pt idx="29">
                  <c:v>0</c:v>
                </c:pt>
                <c:pt idx="30">
                  <c:v>0</c:v>
                </c:pt>
                <c:pt idx="31">
                  <c:v>13.201470866179095</c:v>
                </c:pt>
                <c:pt idx="32">
                  <c:v>13.65063967508287</c:v>
                </c:pt>
                <c:pt idx="33">
                  <c:v>0</c:v>
                </c:pt>
                <c:pt idx="34">
                  <c:v>13.854597801816547</c:v>
                </c:pt>
                <c:pt idx="35">
                  <c:v>13.345859711512194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13.838124347511277</c:v>
                </c:pt>
                <c:pt idx="40">
                  <c:v>13.861607284974024</c:v>
                </c:pt>
                <c:pt idx="41">
                  <c:v>13.672930996098536</c:v>
                </c:pt>
                <c:pt idx="42">
                  <c:v>13.150388284507574</c:v>
                </c:pt>
                <c:pt idx="43">
                  <c:v>13.271776573616837</c:v>
                </c:pt>
                <c:pt idx="44">
                  <c:v>13.419674935053873</c:v>
                </c:pt>
                <c:pt idx="45">
                  <c:v>14.040084675448975</c:v>
                </c:pt>
                <c:pt idx="46">
                  <c:v>14.141151308988743</c:v>
                </c:pt>
                <c:pt idx="47">
                  <c:v>14.655801860324297</c:v>
                </c:pt>
                <c:pt idx="48">
                  <c:v>14.790208786245717</c:v>
                </c:pt>
                <c:pt idx="49">
                  <c:v>14.742026399905418</c:v>
                </c:pt>
                <c:pt idx="50">
                  <c:v>14.703489130576148</c:v>
                </c:pt>
                <c:pt idx="51">
                  <c:v>14.700470502421176</c:v>
                </c:pt>
                <c:pt idx="52">
                  <c:v>14.667007222152678</c:v>
                </c:pt>
                <c:pt idx="53">
                  <c:v>14.809840400344241</c:v>
                </c:pt>
                <c:pt idx="54">
                  <c:v>14.66376262662153</c:v>
                </c:pt>
                <c:pt idx="55">
                  <c:v>14.805329553314474</c:v>
                </c:pt>
                <c:pt idx="56">
                  <c:v>14.78468574745146</c:v>
                </c:pt>
                <c:pt idx="57">
                  <c:v>14.79044210110299</c:v>
                </c:pt>
                <c:pt idx="58">
                  <c:v>14.552211784665133</c:v>
                </c:pt>
                <c:pt idx="59">
                  <c:v>14.5357541271933</c:v>
                </c:pt>
                <c:pt idx="60">
                  <c:v>14.187208988592845</c:v>
                </c:pt>
                <c:pt idx="61">
                  <c:v>13.73685724743409</c:v>
                </c:pt>
                <c:pt idx="62">
                  <c:v>13.853980046768005</c:v>
                </c:pt>
                <c:pt idx="63">
                  <c:v>13.081691258116642</c:v>
                </c:pt>
                <c:pt idx="64">
                  <c:v>13.199014270934621</c:v>
                </c:pt>
                <c:pt idx="65">
                  <c:v>0</c:v>
                </c:pt>
                <c:pt idx="66">
                  <c:v>13.388811413473524</c:v>
                </c:pt>
                <c:pt idx="67">
                  <c:v>13.641606460913673</c:v>
                </c:pt>
                <c:pt idx="68">
                  <c:v>13.653001105680675</c:v>
                </c:pt>
                <c:pt idx="69">
                  <c:v>13.239938560495796</c:v>
                </c:pt>
                <c:pt idx="70">
                  <c:v>0</c:v>
                </c:pt>
                <c:pt idx="71">
                  <c:v>14.172576662604033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13.293080669120641</c:v>
                </c:pt>
                <c:pt idx="78">
                  <c:v>13.898372997089638</c:v>
                </c:pt>
                <c:pt idx="79">
                  <c:v>13.065968650450612</c:v>
                </c:pt>
                <c:pt idx="80">
                  <c:v>13.670024473510685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12.921277734317364</c:v>
                </c:pt>
                <c:pt idx="86">
                  <c:v>0</c:v>
                </c:pt>
                <c:pt idx="87">
                  <c:v>13.604860825665769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13.759337655395553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14.316608729512852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13.324255696993449</c:v>
                </c:pt>
                <c:pt idx="104">
                  <c:v>0</c:v>
                </c:pt>
                <c:pt idx="105">
                  <c:v>13.339395784442798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13.858431317865197</c:v>
                </c:pt>
                <c:pt idx="110">
                  <c:v>13.492244095730539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F-E097-43AF-81AD-F9A82B522ABC}"/>
            </c:ext>
          </c:extLst>
        </c:ser>
        <c:ser>
          <c:idx val="64"/>
          <c:order val="64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'Cos10'!$BQ$142:$BQ$257</c:f>
              <c:numCache>
                <c:formatCode>General</c:formatCode>
                <c:ptCount val="116"/>
                <c:pt idx="0">
                  <c:v>0</c:v>
                </c:pt>
                <c:pt idx="1">
                  <c:v>13.49564284045857</c:v>
                </c:pt>
                <c:pt idx="2">
                  <c:v>13.637034181944641</c:v>
                </c:pt>
                <c:pt idx="3">
                  <c:v>0</c:v>
                </c:pt>
                <c:pt idx="4">
                  <c:v>0</c:v>
                </c:pt>
                <c:pt idx="5">
                  <c:v>13.79655629504585</c:v>
                </c:pt>
                <c:pt idx="6">
                  <c:v>13.982885596413963</c:v>
                </c:pt>
                <c:pt idx="7">
                  <c:v>13.441691994258781</c:v>
                </c:pt>
                <c:pt idx="8">
                  <c:v>13.170900509241717</c:v>
                </c:pt>
                <c:pt idx="9">
                  <c:v>13.453221224613479</c:v>
                </c:pt>
                <c:pt idx="10">
                  <c:v>13.490906146266402</c:v>
                </c:pt>
                <c:pt idx="11">
                  <c:v>13.437810789265775</c:v>
                </c:pt>
                <c:pt idx="12">
                  <c:v>13.23702695211089</c:v>
                </c:pt>
                <c:pt idx="13">
                  <c:v>0</c:v>
                </c:pt>
                <c:pt idx="14">
                  <c:v>13.940849299877481</c:v>
                </c:pt>
                <c:pt idx="15">
                  <c:v>13.319911412675646</c:v>
                </c:pt>
                <c:pt idx="16">
                  <c:v>13.684408155259487</c:v>
                </c:pt>
                <c:pt idx="17">
                  <c:v>0</c:v>
                </c:pt>
                <c:pt idx="18">
                  <c:v>13.526091038182226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13.426372167264228</c:v>
                </c:pt>
                <c:pt idx="23">
                  <c:v>13.661934725007825</c:v>
                </c:pt>
                <c:pt idx="24">
                  <c:v>13.99883387516522</c:v>
                </c:pt>
                <c:pt idx="25">
                  <c:v>13.921865357562847</c:v>
                </c:pt>
                <c:pt idx="26">
                  <c:v>14.459313312277565</c:v>
                </c:pt>
                <c:pt idx="27">
                  <c:v>13.130153740251298</c:v>
                </c:pt>
                <c:pt idx="28">
                  <c:v>13.487368193660343</c:v>
                </c:pt>
                <c:pt idx="29">
                  <c:v>0</c:v>
                </c:pt>
                <c:pt idx="30">
                  <c:v>0</c:v>
                </c:pt>
                <c:pt idx="31">
                  <c:v>13.637134844015147</c:v>
                </c:pt>
                <c:pt idx="32">
                  <c:v>13.415125324445151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13.478040984451885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13.386837707954006</c:v>
                </c:pt>
                <c:pt idx="41">
                  <c:v>0</c:v>
                </c:pt>
                <c:pt idx="42">
                  <c:v>0</c:v>
                </c:pt>
                <c:pt idx="43">
                  <c:v>13.144644249458313</c:v>
                </c:pt>
                <c:pt idx="44">
                  <c:v>14.570208334216623</c:v>
                </c:pt>
                <c:pt idx="45">
                  <c:v>13.515007701791351</c:v>
                </c:pt>
                <c:pt idx="46">
                  <c:v>14.407272753502339</c:v>
                </c:pt>
                <c:pt idx="47">
                  <c:v>14.729153446032038</c:v>
                </c:pt>
                <c:pt idx="48">
                  <c:v>14.741672282338232</c:v>
                </c:pt>
                <c:pt idx="49">
                  <c:v>14.804239983388296</c:v>
                </c:pt>
                <c:pt idx="50">
                  <c:v>14.897755161790192</c:v>
                </c:pt>
                <c:pt idx="51">
                  <c:v>14.72708720642351</c:v>
                </c:pt>
                <c:pt idx="52">
                  <c:v>14.743295308284146</c:v>
                </c:pt>
                <c:pt idx="53">
                  <c:v>14.649805900321509</c:v>
                </c:pt>
                <c:pt idx="54">
                  <c:v>14.65870333009539</c:v>
                </c:pt>
                <c:pt idx="55">
                  <c:v>14.873152258278836</c:v>
                </c:pt>
                <c:pt idx="56">
                  <c:v>14.548542960465047</c:v>
                </c:pt>
                <c:pt idx="57">
                  <c:v>14.814388785095266</c:v>
                </c:pt>
                <c:pt idx="58">
                  <c:v>14.774801900800304</c:v>
                </c:pt>
                <c:pt idx="59">
                  <c:v>14.726165440792219</c:v>
                </c:pt>
                <c:pt idx="60">
                  <c:v>14.599468220974741</c:v>
                </c:pt>
                <c:pt idx="61">
                  <c:v>14.050406632960065</c:v>
                </c:pt>
                <c:pt idx="62">
                  <c:v>13.759303639948955</c:v>
                </c:pt>
                <c:pt idx="63">
                  <c:v>13.531833871554058</c:v>
                </c:pt>
                <c:pt idx="64">
                  <c:v>0</c:v>
                </c:pt>
                <c:pt idx="65">
                  <c:v>13.706082086978991</c:v>
                </c:pt>
                <c:pt idx="66">
                  <c:v>0</c:v>
                </c:pt>
                <c:pt idx="67">
                  <c:v>0</c:v>
                </c:pt>
                <c:pt idx="68">
                  <c:v>13.588417381201925</c:v>
                </c:pt>
                <c:pt idx="69">
                  <c:v>13.569202967636768</c:v>
                </c:pt>
                <c:pt idx="70">
                  <c:v>13.460598692684755</c:v>
                </c:pt>
                <c:pt idx="71">
                  <c:v>13.501998759995304</c:v>
                </c:pt>
                <c:pt idx="72">
                  <c:v>0</c:v>
                </c:pt>
                <c:pt idx="73">
                  <c:v>13.628164571781564</c:v>
                </c:pt>
                <c:pt idx="74">
                  <c:v>0</c:v>
                </c:pt>
                <c:pt idx="75">
                  <c:v>13.801770955481722</c:v>
                </c:pt>
                <c:pt idx="76">
                  <c:v>13.076764744041084</c:v>
                </c:pt>
                <c:pt idx="77">
                  <c:v>13.310775066689725</c:v>
                </c:pt>
                <c:pt idx="78">
                  <c:v>13.133966126969376</c:v>
                </c:pt>
                <c:pt idx="79">
                  <c:v>13.493195164030711</c:v>
                </c:pt>
                <c:pt idx="80">
                  <c:v>13.847705579794642</c:v>
                </c:pt>
                <c:pt idx="81">
                  <c:v>14.33124503682083</c:v>
                </c:pt>
                <c:pt idx="82">
                  <c:v>13.277663068064282</c:v>
                </c:pt>
                <c:pt idx="83">
                  <c:v>14.002306050547723</c:v>
                </c:pt>
                <c:pt idx="84">
                  <c:v>13.481893888240586</c:v>
                </c:pt>
                <c:pt idx="85">
                  <c:v>13.894603742871517</c:v>
                </c:pt>
                <c:pt idx="86">
                  <c:v>13.810736773139887</c:v>
                </c:pt>
                <c:pt idx="87">
                  <c:v>13.713359899090042</c:v>
                </c:pt>
                <c:pt idx="88">
                  <c:v>0</c:v>
                </c:pt>
                <c:pt idx="89">
                  <c:v>0</c:v>
                </c:pt>
                <c:pt idx="90">
                  <c:v>14.252032191312376</c:v>
                </c:pt>
                <c:pt idx="91">
                  <c:v>0</c:v>
                </c:pt>
                <c:pt idx="92">
                  <c:v>13.22892366076103</c:v>
                </c:pt>
                <c:pt idx="93">
                  <c:v>0</c:v>
                </c:pt>
                <c:pt idx="94">
                  <c:v>0</c:v>
                </c:pt>
                <c:pt idx="95">
                  <c:v>13.669511664916911</c:v>
                </c:pt>
                <c:pt idx="96">
                  <c:v>13.904048718788097</c:v>
                </c:pt>
                <c:pt idx="97">
                  <c:v>0</c:v>
                </c:pt>
                <c:pt idx="98">
                  <c:v>13.91944891568874</c:v>
                </c:pt>
                <c:pt idx="99">
                  <c:v>0</c:v>
                </c:pt>
                <c:pt idx="100">
                  <c:v>13.641518727508256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14.193813077248812</c:v>
                </c:pt>
                <c:pt idx="106">
                  <c:v>13.856529213991616</c:v>
                </c:pt>
                <c:pt idx="107">
                  <c:v>0</c:v>
                </c:pt>
                <c:pt idx="108">
                  <c:v>13.754729323126512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0-E097-43AF-81AD-F9A82B522ABC}"/>
            </c:ext>
          </c:extLst>
        </c:ser>
        <c:ser>
          <c:idx val="65"/>
          <c:order val="65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'Cos10'!$BR$142:$BR$257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13.592871516843294</c:v>
                </c:pt>
                <c:pt idx="4">
                  <c:v>13.716126515466698</c:v>
                </c:pt>
                <c:pt idx="5">
                  <c:v>0</c:v>
                </c:pt>
                <c:pt idx="6">
                  <c:v>13.457517814469508</c:v>
                </c:pt>
                <c:pt idx="7">
                  <c:v>13.540060304034521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13.217389178715788</c:v>
                </c:pt>
                <c:pt idx="12">
                  <c:v>13.1024398804405</c:v>
                </c:pt>
                <c:pt idx="13">
                  <c:v>0</c:v>
                </c:pt>
                <c:pt idx="14">
                  <c:v>13.58010691134055</c:v>
                </c:pt>
                <c:pt idx="15">
                  <c:v>13.310708177914725</c:v>
                </c:pt>
                <c:pt idx="16">
                  <c:v>0</c:v>
                </c:pt>
                <c:pt idx="17">
                  <c:v>13.293345978269835</c:v>
                </c:pt>
                <c:pt idx="18">
                  <c:v>0</c:v>
                </c:pt>
                <c:pt idx="19">
                  <c:v>13.111682151264651</c:v>
                </c:pt>
                <c:pt idx="20">
                  <c:v>13.567899373360886</c:v>
                </c:pt>
                <c:pt idx="21">
                  <c:v>0</c:v>
                </c:pt>
                <c:pt idx="22">
                  <c:v>13.853164139254865</c:v>
                </c:pt>
                <c:pt idx="23">
                  <c:v>13.459363081408146</c:v>
                </c:pt>
                <c:pt idx="24">
                  <c:v>0</c:v>
                </c:pt>
                <c:pt idx="25">
                  <c:v>0</c:v>
                </c:pt>
                <c:pt idx="26">
                  <c:v>13.618701140187339</c:v>
                </c:pt>
                <c:pt idx="27">
                  <c:v>13.156111001641179</c:v>
                </c:pt>
                <c:pt idx="28">
                  <c:v>0</c:v>
                </c:pt>
                <c:pt idx="29">
                  <c:v>0</c:v>
                </c:pt>
                <c:pt idx="30">
                  <c:v>13.798533252693668</c:v>
                </c:pt>
                <c:pt idx="31">
                  <c:v>0</c:v>
                </c:pt>
                <c:pt idx="32">
                  <c:v>0</c:v>
                </c:pt>
                <c:pt idx="33">
                  <c:v>13.788786129253365</c:v>
                </c:pt>
                <c:pt idx="34">
                  <c:v>13.569736645661218</c:v>
                </c:pt>
                <c:pt idx="35">
                  <c:v>13.324197028787468</c:v>
                </c:pt>
                <c:pt idx="36">
                  <c:v>13.281318634571884</c:v>
                </c:pt>
                <c:pt idx="37">
                  <c:v>0</c:v>
                </c:pt>
                <c:pt idx="38">
                  <c:v>13.802687199740978</c:v>
                </c:pt>
                <c:pt idx="39">
                  <c:v>0</c:v>
                </c:pt>
                <c:pt idx="40">
                  <c:v>14.117902718314182</c:v>
                </c:pt>
                <c:pt idx="41">
                  <c:v>13.174435180737593</c:v>
                </c:pt>
                <c:pt idx="42">
                  <c:v>0</c:v>
                </c:pt>
                <c:pt idx="43">
                  <c:v>13.252269131244841</c:v>
                </c:pt>
                <c:pt idx="44">
                  <c:v>13.035877211153879</c:v>
                </c:pt>
                <c:pt idx="45">
                  <c:v>0</c:v>
                </c:pt>
                <c:pt idx="46">
                  <c:v>14.439597138123924</c:v>
                </c:pt>
                <c:pt idx="47">
                  <c:v>14.539509549305427</c:v>
                </c:pt>
                <c:pt idx="48">
                  <c:v>14.775882661313421</c:v>
                </c:pt>
                <c:pt idx="49">
                  <c:v>14.667410922357938</c:v>
                </c:pt>
                <c:pt idx="50">
                  <c:v>14.755496397468702</c:v>
                </c:pt>
                <c:pt idx="51">
                  <c:v>14.707126713924403</c:v>
                </c:pt>
                <c:pt idx="52">
                  <c:v>14.750036817548715</c:v>
                </c:pt>
                <c:pt idx="53">
                  <c:v>14.738342476839019</c:v>
                </c:pt>
                <c:pt idx="54">
                  <c:v>14.806542526361911</c:v>
                </c:pt>
                <c:pt idx="55">
                  <c:v>14.686790389645074</c:v>
                </c:pt>
                <c:pt idx="56">
                  <c:v>14.718311487689492</c:v>
                </c:pt>
                <c:pt idx="57">
                  <c:v>14.708710616430588</c:v>
                </c:pt>
                <c:pt idx="58">
                  <c:v>14.761629816185685</c:v>
                </c:pt>
                <c:pt idx="59">
                  <c:v>14.722910203851198</c:v>
                </c:pt>
                <c:pt idx="60">
                  <c:v>14.424373574213844</c:v>
                </c:pt>
                <c:pt idx="61">
                  <c:v>13.66790522414326</c:v>
                </c:pt>
                <c:pt idx="62">
                  <c:v>13.559621189014328</c:v>
                </c:pt>
                <c:pt idx="63">
                  <c:v>0</c:v>
                </c:pt>
                <c:pt idx="64">
                  <c:v>13.349621329261479</c:v>
                </c:pt>
                <c:pt idx="65">
                  <c:v>13.327221982299632</c:v>
                </c:pt>
                <c:pt idx="66">
                  <c:v>0</c:v>
                </c:pt>
                <c:pt idx="67">
                  <c:v>13.633220432921478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13.445788622521047</c:v>
                </c:pt>
                <c:pt idx="73">
                  <c:v>14.004235366359467</c:v>
                </c:pt>
                <c:pt idx="74">
                  <c:v>13.137758146441431</c:v>
                </c:pt>
                <c:pt idx="75">
                  <c:v>13.094903460901763</c:v>
                </c:pt>
                <c:pt idx="76">
                  <c:v>0</c:v>
                </c:pt>
                <c:pt idx="77">
                  <c:v>12.996987952774344</c:v>
                </c:pt>
                <c:pt idx="78">
                  <c:v>13.583400566291477</c:v>
                </c:pt>
                <c:pt idx="79">
                  <c:v>0</c:v>
                </c:pt>
                <c:pt idx="80">
                  <c:v>0</c:v>
                </c:pt>
                <c:pt idx="81">
                  <c:v>13.21928843449207</c:v>
                </c:pt>
                <c:pt idx="82">
                  <c:v>13.144551324824405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14.331746067060561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13.200363421417867</c:v>
                </c:pt>
                <c:pt idx="93">
                  <c:v>0</c:v>
                </c:pt>
                <c:pt idx="94">
                  <c:v>13.587976846901141</c:v>
                </c:pt>
                <c:pt idx="95">
                  <c:v>13.801922083985662</c:v>
                </c:pt>
                <c:pt idx="96">
                  <c:v>0</c:v>
                </c:pt>
                <c:pt idx="97">
                  <c:v>13.890405088788381</c:v>
                </c:pt>
                <c:pt idx="98">
                  <c:v>13.980951417298884</c:v>
                </c:pt>
                <c:pt idx="99">
                  <c:v>13.741113369796539</c:v>
                </c:pt>
                <c:pt idx="100">
                  <c:v>13.381544648180084</c:v>
                </c:pt>
                <c:pt idx="101">
                  <c:v>0</c:v>
                </c:pt>
                <c:pt idx="102">
                  <c:v>13.372154087013037</c:v>
                </c:pt>
                <c:pt idx="103">
                  <c:v>0</c:v>
                </c:pt>
                <c:pt idx="104">
                  <c:v>13.726747578834127</c:v>
                </c:pt>
                <c:pt idx="105">
                  <c:v>14.16015117312906</c:v>
                </c:pt>
                <c:pt idx="106">
                  <c:v>13.083593446677842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1-E097-43AF-81AD-F9A82B522ABC}"/>
            </c:ext>
          </c:extLst>
        </c:ser>
        <c:ser>
          <c:idx val="66"/>
          <c:order val="66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'Cos10'!$BS$142:$BS$257</c:f>
              <c:numCache>
                <c:formatCode>General</c:formatCode>
                <c:ptCount val="116"/>
                <c:pt idx="0">
                  <c:v>0</c:v>
                </c:pt>
                <c:pt idx="1">
                  <c:v>13.461110429711182</c:v>
                </c:pt>
                <c:pt idx="2">
                  <c:v>14.047730150985988</c:v>
                </c:pt>
                <c:pt idx="3">
                  <c:v>0</c:v>
                </c:pt>
                <c:pt idx="4">
                  <c:v>0</c:v>
                </c:pt>
                <c:pt idx="5">
                  <c:v>13.052637583847096</c:v>
                </c:pt>
                <c:pt idx="6">
                  <c:v>13.975750174409423</c:v>
                </c:pt>
                <c:pt idx="7">
                  <c:v>13.708230057600797</c:v>
                </c:pt>
                <c:pt idx="8">
                  <c:v>14.235700110794653</c:v>
                </c:pt>
                <c:pt idx="9">
                  <c:v>0</c:v>
                </c:pt>
                <c:pt idx="10">
                  <c:v>13.452242742042515</c:v>
                </c:pt>
                <c:pt idx="11">
                  <c:v>0</c:v>
                </c:pt>
                <c:pt idx="12">
                  <c:v>0</c:v>
                </c:pt>
                <c:pt idx="13">
                  <c:v>13.604008851538605</c:v>
                </c:pt>
                <c:pt idx="14">
                  <c:v>0</c:v>
                </c:pt>
                <c:pt idx="15">
                  <c:v>13.055405665070674</c:v>
                </c:pt>
                <c:pt idx="16">
                  <c:v>13.803965884405853</c:v>
                </c:pt>
                <c:pt idx="17">
                  <c:v>13.784310182800951</c:v>
                </c:pt>
                <c:pt idx="18">
                  <c:v>0</c:v>
                </c:pt>
                <c:pt idx="19">
                  <c:v>13.249585990968525</c:v>
                </c:pt>
                <c:pt idx="20">
                  <c:v>0</c:v>
                </c:pt>
                <c:pt idx="21">
                  <c:v>13.272545892786262</c:v>
                </c:pt>
                <c:pt idx="22">
                  <c:v>13.559696605443058</c:v>
                </c:pt>
                <c:pt idx="23">
                  <c:v>0</c:v>
                </c:pt>
                <c:pt idx="24">
                  <c:v>0</c:v>
                </c:pt>
                <c:pt idx="25">
                  <c:v>13.708854553092667</c:v>
                </c:pt>
                <c:pt idx="26">
                  <c:v>0</c:v>
                </c:pt>
                <c:pt idx="27">
                  <c:v>13.625979845759332</c:v>
                </c:pt>
                <c:pt idx="28">
                  <c:v>13.793666083274207</c:v>
                </c:pt>
                <c:pt idx="29">
                  <c:v>13.252946430642877</c:v>
                </c:pt>
                <c:pt idx="30">
                  <c:v>13.191044196912035</c:v>
                </c:pt>
                <c:pt idx="31">
                  <c:v>13.362276022711621</c:v>
                </c:pt>
                <c:pt idx="32">
                  <c:v>13.055374699495749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14.005407899680723</c:v>
                </c:pt>
                <c:pt idx="37">
                  <c:v>0</c:v>
                </c:pt>
                <c:pt idx="38">
                  <c:v>13.003269193587448</c:v>
                </c:pt>
                <c:pt idx="39">
                  <c:v>0</c:v>
                </c:pt>
                <c:pt idx="40">
                  <c:v>0</c:v>
                </c:pt>
                <c:pt idx="41">
                  <c:v>13.693709365795163</c:v>
                </c:pt>
                <c:pt idx="42">
                  <c:v>13.702190056861301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13.568802278305597</c:v>
                </c:pt>
                <c:pt idx="47">
                  <c:v>14.502582782558962</c:v>
                </c:pt>
                <c:pt idx="48">
                  <c:v>14.746217216213475</c:v>
                </c:pt>
                <c:pt idx="49">
                  <c:v>14.669229919967394</c:v>
                </c:pt>
                <c:pt idx="50">
                  <c:v>14.819896163418829</c:v>
                </c:pt>
                <c:pt idx="51">
                  <c:v>14.769149039905711</c:v>
                </c:pt>
                <c:pt idx="52">
                  <c:v>14.62414332638066</c:v>
                </c:pt>
                <c:pt idx="53">
                  <c:v>14.68242308030811</c:v>
                </c:pt>
                <c:pt idx="54">
                  <c:v>14.784887840128484</c:v>
                </c:pt>
                <c:pt idx="55">
                  <c:v>14.773423284413111</c:v>
                </c:pt>
                <c:pt idx="56">
                  <c:v>14.783829285704488</c:v>
                </c:pt>
                <c:pt idx="57">
                  <c:v>14.65282147274676</c:v>
                </c:pt>
                <c:pt idx="58">
                  <c:v>14.762314999371243</c:v>
                </c:pt>
                <c:pt idx="59">
                  <c:v>14.719388056502233</c:v>
                </c:pt>
                <c:pt idx="60">
                  <c:v>14.579374824625399</c:v>
                </c:pt>
                <c:pt idx="61">
                  <c:v>14.129761570647531</c:v>
                </c:pt>
                <c:pt idx="62">
                  <c:v>0</c:v>
                </c:pt>
                <c:pt idx="63">
                  <c:v>13.508018364538955</c:v>
                </c:pt>
                <c:pt idx="64">
                  <c:v>13.805944101610455</c:v>
                </c:pt>
                <c:pt idx="65">
                  <c:v>13.097663294569262</c:v>
                </c:pt>
                <c:pt idx="66">
                  <c:v>0</c:v>
                </c:pt>
                <c:pt idx="67">
                  <c:v>12.928538459752236</c:v>
                </c:pt>
                <c:pt idx="68">
                  <c:v>0</c:v>
                </c:pt>
                <c:pt idx="69">
                  <c:v>13.762479372657348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13.236547337809895</c:v>
                </c:pt>
                <c:pt idx="74">
                  <c:v>13.104461503571482</c:v>
                </c:pt>
                <c:pt idx="75">
                  <c:v>13.516864440447952</c:v>
                </c:pt>
                <c:pt idx="76">
                  <c:v>13.33797411909662</c:v>
                </c:pt>
                <c:pt idx="77">
                  <c:v>0</c:v>
                </c:pt>
                <c:pt idx="78">
                  <c:v>13.065898690110423</c:v>
                </c:pt>
                <c:pt idx="79">
                  <c:v>13.171496523799236</c:v>
                </c:pt>
                <c:pt idx="80">
                  <c:v>13.074026095601022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13.774847852331126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13.801194745582716</c:v>
                </c:pt>
                <c:pt idx="90">
                  <c:v>0</c:v>
                </c:pt>
                <c:pt idx="91">
                  <c:v>13.590170041925985</c:v>
                </c:pt>
                <c:pt idx="92">
                  <c:v>0</c:v>
                </c:pt>
                <c:pt idx="93">
                  <c:v>13.708474864882767</c:v>
                </c:pt>
                <c:pt idx="94">
                  <c:v>0</c:v>
                </c:pt>
                <c:pt idx="95">
                  <c:v>0</c:v>
                </c:pt>
                <c:pt idx="96">
                  <c:v>13.567472789090344</c:v>
                </c:pt>
                <c:pt idx="97">
                  <c:v>13.154077647275709</c:v>
                </c:pt>
                <c:pt idx="98">
                  <c:v>0</c:v>
                </c:pt>
                <c:pt idx="99">
                  <c:v>0</c:v>
                </c:pt>
                <c:pt idx="100">
                  <c:v>13.686201757488275</c:v>
                </c:pt>
                <c:pt idx="101">
                  <c:v>13.721794133135772</c:v>
                </c:pt>
                <c:pt idx="102">
                  <c:v>0</c:v>
                </c:pt>
                <c:pt idx="103">
                  <c:v>0</c:v>
                </c:pt>
                <c:pt idx="104">
                  <c:v>13.148899742609773</c:v>
                </c:pt>
                <c:pt idx="105">
                  <c:v>13.763626001676524</c:v>
                </c:pt>
                <c:pt idx="106">
                  <c:v>13.149320282244632</c:v>
                </c:pt>
                <c:pt idx="107">
                  <c:v>13.123282276830537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2-E097-43AF-81AD-F9A82B522ABC}"/>
            </c:ext>
          </c:extLst>
        </c:ser>
        <c:ser>
          <c:idx val="67"/>
          <c:order val="67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'Cos10'!$BT$142:$BT$257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14.070613341167013</c:v>
                </c:pt>
                <c:pt idx="4">
                  <c:v>13.444835335528385</c:v>
                </c:pt>
                <c:pt idx="5">
                  <c:v>0</c:v>
                </c:pt>
                <c:pt idx="6">
                  <c:v>0</c:v>
                </c:pt>
                <c:pt idx="7">
                  <c:v>13.549578872659986</c:v>
                </c:pt>
                <c:pt idx="8">
                  <c:v>0</c:v>
                </c:pt>
                <c:pt idx="9">
                  <c:v>13.543978074031777</c:v>
                </c:pt>
                <c:pt idx="10">
                  <c:v>13.221860041126098</c:v>
                </c:pt>
                <c:pt idx="11">
                  <c:v>0</c:v>
                </c:pt>
                <c:pt idx="12">
                  <c:v>0</c:v>
                </c:pt>
                <c:pt idx="13">
                  <c:v>13.562968172752004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13.060555821722174</c:v>
                </c:pt>
                <c:pt idx="18">
                  <c:v>0</c:v>
                </c:pt>
                <c:pt idx="19">
                  <c:v>13.674496933599901</c:v>
                </c:pt>
                <c:pt idx="20">
                  <c:v>13.280540811831317</c:v>
                </c:pt>
                <c:pt idx="21">
                  <c:v>0</c:v>
                </c:pt>
                <c:pt idx="22">
                  <c:v>13.562666910495549</c:v>
                </c:pt>
                <c:pt idx="23">
                  <c:v>13.607598155954788</c:v>
                </c:pt>
                <c:pt idx="24">
                  <c:v>0</c:v>
                </c:pt>
                <c:pt idx="25">
                  <c:v>0</c:v>
                </c:pt>
                <c:pt idx="26">
                  <c:v>13.623732949117894</c:v>
                </c:pt>
                <c:pt idx="27">
                  <c:v>13.22627373972065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13.154324746642585</c:v>
                </c:pt>
                <c:pt idx="32">
                  <c:v>0</c:v>
                </c:pt>
                <c:pt idx="33">
                  <c:v>13.690701428761484</c:v>
                </c:pt>
                <c:pt idx="34">
                  <c:v>13.571911959598431</c:v>
                </c:pt>
                <c:pt idx="35">
                  <c:v>13.274942566083686</c:v>
                </c:pt>
                <c:pt idx="36">
                  <c:v>0</c:v>
                </c:pt>
                <c:pt idx="37">
                  <c:v>13.440448580267223</c:v>
                </c:pt>
                <c:pt idx="38">
                  <c:v>0</c:v>
                </c:pt>
                <c:pt idx="39">
                  <c:v>0</c:v>
                </c:pt>
                <c:pt idx="40">
                  <c:v>14.04963679854553</c:v>
                </c:pt>
                <c:pt idx="41">
                  <c:v>0</c:v>
                </c:pt>
                <c:pt idx="42">
                  <c:v>13.338449520930803</c:v>
                </c:pt>
                <c:pt idx="43">
                  <c:v>13.176499304117522</c:v>
                </c:pt>
                <c:pt idx="44">
                  <c:v>13.360839456683623</c:v>
                </c:pt>
                <c:pt idx="45">
                  <c:v>13.500546574433175</c:v>
                </c:pt>
                <c:pt idx="46">
                  <c:v>13.998356782126288</c:v>
                </c:pt>
                <c:pt idx="47">
                  <c:v>14.274509993205932</c:v>
                </c:pt>
                <c:pt idx="48">
                  <c:v>14.804900995351773</c:v>
                </c:pt>
                <c:pt idx="49">
                  <c:v>14.61806274736316</c:v>
                </c:pt>
                <c:pt idx="50">
                  <c:v>14.634966205901064</c:v>
                </c:pt>
                <c:pt idx="51">
                  <c:v>14.661436417889004</c:v>
                </c:pt>
                <c:pt idx="52">
                  <c:v>14.792001349575072</c:v>
                </c:pt>
                <c:pt idx="53">
                  <c:v>14.69303759699727</c:v>
                </c:pt>
                <c:pt idx="54">
                  <c:v>14.689232917559615</c:v>
                </c:pt>
                <c:pt idx="55">
                  <c:v>14.657477984670448</c:v>
                </c:pt>
                <c:pt idx="56">
                  <c:v>14.813381807872586</c:v>
                </c:pt>
                <c:pt idx="57">
                  <c:v>14.746411157140917</c:v>
                </c:pt>
                <c:pt idx="58">
                  <c:v>14.685918554480187</c:v>
                </c:pt>
                <c:pt idx="59">
                  <c:v>14.644023299988636</c:v>
                </c:pt>
                <c:pt idx="60">
                  <c:v>14.377231554738179</c:v>
                </c:pt>
                <c:pt idx="61">
                  <c:v>14.290071357802505</c:v>
                </c:pt>
                <c:pt idx="62">
                  <c:v>13.439329535313455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14.068777880267248</c:v>
                </c:pt>
                <c:pt idx="69">
                  <c:v>13.142085071729273</c:v>
                </c:pt>
                <c:pt idx="70">
                  <c:v>13.842506269661035</c:v>
                </c:pt>
                <c:pt idx="71">
                  <c:v>13.500910590239197</c:v>
                </c:pt>
                <c:pt idx="72">
                  <c:v>13.658591817840472</c:v>
                </c:pt>
                <c:pt idx="73">
                  <c:v>0</c:v>
                </c:pt>
                <c:pt idx="74">
                  <c:v>13.584731405163028</c:v>
                </c:pt>
                <c:pt idx="75">
                  <c:v>13.542605735367566</c:v>
                </c:pt>
                <c:pt idx="76">
                  <c:v>13.560557578665708</c:v>
                </c:pt>
                <c:pt idx="77">
                  <c:v>13.32229684039646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13.253106497633604</c:v>
                </c:pt>
                <c:pt idx="83">
                  <c:v>14.317904621443022</c:v>
                </c:pt>
                <c:pt idx="84">
                  <c:v>13.987368590788662</c:v>
                </c:pt>
                <c:pt idx="85">
                  <c:v>13.068068363627839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13.310354451719828</c:v>
                </c:pt>
                <c:pt idx="90">
                  <c:v>0</c:v>
                </c:pt>
                <c:pt idx="91">
                  <c:v>13.42066275894453</c:v>
                </c:pt>
                <c:pt idx="92">
                  <c:v>0</c:v>
                </c:pt>
                <c:pt idx="93">
                  <c:v>13.09695621948279</c:v>
                </c:pt>
                <c:pt idx="94">
                  <c:v>13.12404768230498</c:v>
                </c:pt>
                <c:pt idx="95">
                  <c:v>13.049313595715578</c:v>
                </c:pt>
                <c:pt idx="96">
                  <c:v>0</c:v>
                </c:pt>
                <c:pt idx="97">
                  <c:v>14.232786531792332</c:v>
                </c:pt>
                <c:pt idx="98">
                  <c:v>0</c:v>
                </c:pt>
                <c:pt idx="99">
                  <c:v>13.404909796980986</c:v>
                </c:pt>
                <c:pt idx="100">
                  <c:v>13.659079115650728</c:v>
                </c:pt>
                <c:pt idx="101">
                  <c:v>0</c:v>
                </c:pt>
                <c:pt idx="102">
                  <c:v>13.110025265826215</c:v>
                </c:pt>
                <c:pt idx="103">
                  <c:v>13.274312596851718</c:v>
                </c:pt>
                <c:pt idx="104">
                  <c:v>13.658783372521809</c:v>
                </c:pt>
                <c:pt idx="105">
                  <c:v>0</c:v>
                </c:pt>
                <c:pt idx="106">
                  <c:v>13.538690585524032</c:v>
                </c:pt>
                <c:pt idx="107">
                  <c:v>0</c:v>
                </c:pt>
                <c:pt idx="108">
                  <c:v>0</c:v>
                </c:pt>
                <c:pt idx="109">
                  <c:v>13.758021584696552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3-E097-43AF-81AD-F9A82B522ABC}"/>
            </c:ext>
          </c:extLst>
        </c:ser>
        <c:ser>
          <c:idx val="68"/>
          <c:order val="68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'Cos10'!$BU$142:$BU$257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13.499013128638772</c:v>
                </c:pt>
                <c:pt idx="3">
                  <c:v>13.041394264408016</c:v>
                </c:pt>
                <c:pt idx="4">
                  <c:v>13.64355284877338</c:v>
                </c:pt>
                <c:pt idx="5">
                  <c:v>0</c:v>
                </c:pt>
                <c:pt idx="6">
                  <c:v>13.653112614555655</c:v>
                </c:pt>
                <c:pt idx="7">
                  <c:v>0</c:v>
                </c:pt>
                <c:pt idx="8">
                  <c:v>12.995867414247543</c:v>
                </c:pt>
                <c:pt idx="9">
                  <c:v>0</c:v>
                </c:pt>
                <c:pt idx="10">
                  <c:v>0</c:v>
                </c:pt>
                <c:pt idx="11">
                  <c:v>13.606435648528199</c:v>
                </c:pt>
                <c:pt idx="12">
                  <c:v>0</c:v>
                </c:pt>
                <c:pt idx="13">
                  <c:v>13.225045522855517</c:v>
                </c:pt>
                <c:pt idx="14">
                  <c:v>0</c:v>
                </c:pt>
                <c:pt idx="15">
                  <c:v>14.429172295432128</c:v>
                </c:pt>
                <c:pt idx="16">
                  <c:v>13.6146620852348</c:v>
                </c:pt>
                <c:pt idx="17">
                  <c:v>13.708776858695938</c:v>
                </c:pt>
                <c:pt idx="18">
                  <c:v>13.302635001546221</c:v>
                </c:pt>
                <c:pt idx="19">
                  <c:v>0</c:v>
                </c:pt>
                <c:pt idx="20">
                  <c:v>14.234505894522046</c:v>
                </c:pt>
                <c:pt idx="21">
                  <c:v>13.671723001711367</c:v>
                </c:pt>
                <c:pt idx="22">
                  <c:v>0</c:v>
                </c:pt>
                <c:pt idx="23">
                  <c:v>13.056767684051476</c:v>
                </c:pt>
                <c:pt idx="24">
                  <c:v>0</c:v>
                </c:pt>
                <c:pt idx="25">
                  <c:v>13.249486975544801</c:v>
                </c:pt>
                <c:pt idx="26">
                  <c:v>13.618436172074809</c:v>
                </c:pt>
                <c:pt idx="27">
                  <c:v>13.232035028370767</c:v>
                </c:pt>
                <c:pt idx="28">
                  <c:v>14.155056085460293</c:v>
                </c:pt>
                <c:pt idx="29">
                  <c:v>0</c:v>
                </c:pt>
                <c:pt idx="30">
                  <c:v>14.032371730944179</c:v>
                </c:pt>
                <c:pt idx="31">
                  <c:v>13.446928414997831</c:v>
                </c:pt>
                <c:pt idx="32">
                  <c:v>0</c:v>
                </c:pt>
                <c:pt idx="33">
                  <c:v>0</c:v>
                </c:pt>
                <c:pt idx="34">
                  <c:v>13.048848133243117</c:v>
                </c:pt>
                <c:pt idx="35">
                  <c:v>0</c:v>
                </c:pt>
                <c:pt idx="36">
                  <c:v>13.358000557641443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13.412580654825762</c:v>
                </c:pt>
                <c:pt idx="41">
                  <c:v>12.940244218488829</c:v>
                </c:pt>
                <c:pt idx="42">
                  <c:v>0</c:v>
                </c:pt>
                <c:pt idx="43">
                  <c:v>14.004830403881286</c:v>
                </c:pt>
                <c:pt idx="44">
                  <c:v>0</c:v>
                </c:pt>
                <c:pt idx="45">
                  <c:v>13.374401871734777</c:v>
                </c:pt>
                <c:pt idx="46">
                  <c:v>14.19355867583378</c:v>
                </c:pt>
                <c:pt idx="47">
                  <c:v>14.560928347259365</c:v>
                </c:pt>
                <c:pt idx="48">
                  <c:v>14.93782144100123</c:v>
                </c:pt>
                <c:pt idx="49">
                  <c:v>14.725854484524467</c:v>
                </c:pt>
                <c:pt idx="50">
                  <c:v>14.657949350156271</c:v>
                </c:pt>
                <c:pt idx="51">
                  <c:v>14.812133599565454</c:v>
                </c:pt>
                <c:pt idx="52">
                  <c:v>14.852994193881697</c:v>
                </c:pt>
                <c:pt idx="53">
                  <c:v>14.837044914541435</c:v>
                </c:pt>
                <c:pt idx="54">
                  <c:v>14.775932863847451</c:v>
                </c:pt>
                <c:pt idx="55">
                  <c:v>14.692974193836047</c:v>
                </c:pt>
                <c:pt idx="56">
                  <c:v>14.808257912015028</c:v>
                </c:pt>
                <c:pt idx="57">
                  <c:v>14.825790149319038</c:v>
                </c:pt>
                <c:pt idx="58">
                  <c:v>14.687556159504016</c:v>
                </c:pt>
                <c:pt idx="59">
                  <c:v>14.776394237050647</c:v>
                </c:pt>
                <c:pt idx="60">
                  <c:v>14.584970320381693</c:v>
                </c:pt>
                <c:pt idx="61">
                  <c:v>14.325775218357206</c:v>
                </c:pt>
                <c:pt idx="62">
                  <c:v>13.602521184249609</c:v>
                </c:pt>
                <c:pt idx="63">
                  <c:v>0</c:v>
                </c:pt>
                <c:pt idx="64">
                  <c:v>0</c:v>
                </c:pt>
                <c:pt idx="65">
                  <c:v>13.702384002400953</c:v>
                </c:pt>
                <c:pt idx="66">
                  <c:v>0</c:v>
                </c:pt>
                <c:pt idx="67">
                  <c:v>13.117902718314182</c:v>
                </c:pt>
                <c:pt idx="68">
                  <c:v>13.766606526029749</c:v>
                </c:pt>
                <c:pt idx="69">
                  <c:v>13.563666155079565</c:v>
                </c:pt>
                <c:pt idx="70">
                  <c:v>0</c:v>
                </c:pt>
                <c:pt idx="71">
                  <c:v>13.728596432072228</c:v>
                </c:pt>
                <c:pt idx="72">
                  <c:v>13.519168835707916</c:v>
                </c:pt>
                <c:pt idx="73">
                  <c:v>13.881491362541315</c:v>
                </c:pt>
                <c:pt idx="74">
                  <c:v>13.977815940193953</c:v>
                </c:pt>
                <c:pt idx="75">
                  <c:v>0</c:v>
                </c:pt>
                <c:pt idx="76">
                  <c:v>13.597193154139232</c:v>
                </c:pt>
                <c:pt idx="77">
                  <c:v>13.25958312888949</c:v>
                </c:pt>
                <c:pt idx="78">
                  <c:v>13.771441956828628</c:v>
                </c:pt>
                <c:pt idx="79">
                  <c:v>13.268271330371464</c:v>
                </c:pt>
                <c:pt idx="80">
                  <c:v>0</c:v>
                </c:pt>
                <c:pt idx="81">
                  <c:v>13.911714906447525</c:v>
                </c:pt>
                <c:pt idx="82">
                  <c:v>13.42364474997688</c:v>
                </c:pt>
                <c:pt idx="83">
                  <c:v>13.334152052992286</c:v>
                </c:pt>
                <c:pt idx="84">
                  <c:v>13.085309134376821</c:v>
                </c:pt>
                <c:pt idx="85">
                  <c:v>13.557162998444658</c:v>
                </c:pt>
                <c:pt idx="86">
                  <c:v>14.429579496529946</c:v>
                </c:pt>
                <c:pt idx="87">
                  <c:v>13.934444413568405</c:v>
                </c:pt>
                <c:pt idx="88">
                  <c:v>0</c:v>
                </c:pt>
                <c:pt idx="89">
                  <c:v>13.166790987809373</c:v>
                </c:pt>
                <c:pt idx="90">
                  <c:v>13.659573000368161</c:v>
                </c:pt>
                <c:pt idx="91">
                  <c:v>13.272980425428283</c:v>
                </c:pt>
                <c:pt idx="92">
                  <c:v>13.345118765064614</c:v>
                </c:pt>
                <c:pt idx="93">
                  <c:v>13.363761419162451</c:v>
                </c:pt>
                <c:pt idx="94">
                  <c:v>13.190073846849844</c:v>
                </c:pt>
                <c:pt idx="95">
                  <c:v>13.229265774762013</c:v>
                </c:pt>
                <c:pt idx="96">
                  <c:v>13.398149288180004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13.455895039049786</c:v>
                </c:pt>
                <c:pt idx="101">
                  <c:v>0</c:v>
                </c:pt>
                <c:pt idx="102">
                  <c:v>13.487879014943413</c:v>
                </c:pt>
                <c:pt idx="103">
                  <c:v>0</c:v>
                </c:pt>
                <c:pt idx="104">
                  <c:v>12.967872405896896</c:v>
                </c:pt>
                <c:pt idx="105">
                  <c:v>13.273761490239197</c:v>
                </c:pt>
                <c:pt idx="106">
                  <c:v>13.25925333306234</c:v>
                </c:pt>
                <c:pt idx="107">
                  <c:v>0</c:v>
                </c:pt>
                <c:pt idx="108">
                  <c:v>13.332140411452029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4-E097-43AF-81AD-F9A82B522ABC}"/>
            </c:ext>
          </c:extLst>
        </c:ser>
        <c:ser>
          <c:idx val="69"/>
          <c:order val="69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'Cos10'!$BV$142:$BV$257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13.729539773925538</c:v>
                </c:pt>
                <c:pt idx="3">
                  <c:v>0</c:v>
                </c:pt>
                <c:pt idx="4">
                  <c:v>13.938022854332642</c:v>
                </c:pt>
                <c:pt idx="5">
                  <c:v>13.460864781018536</c:v>
                </c:pt>
                <c:pt idx="6">
                  <c:v>0</c:v>
                </c:pt>
                <c:pt idx="7">
                  <c:v>13.091038094223872</c:v>
                </c:pt>
                <c:pt idx="8">
                  <c:v>13.948076844402866</c:v>
                </c:pt>
                <c:pt idx="9">
                  <c:v>14.652977931412176</c:v>
                </c:pt>
                <c:pt idx="10">
                  <c:v>0</c:v>
                </c:pt>
                <c:pt idx="11">
                  <c:v>13.190544590372756</c:v>
                </c:pt>
                <c:pt idx="12">
                  <c:v>13.828220547243138</c:v>
                </c:pt>
                <c:pt idx="13">
                  <c:v>13.448557150455466</c:v>
                </c:pt>
                <c:pt idx="14">
                  <c:v>0</c:v>
                </c:pt>
                <c:pt idx="15">
                  <c:v>13.577626203520222</c:v>
                </c:pt>
                <c:pt idx="16">
                  <c:v>0</c:v>
                </c:pt>
                <c:pt idx="17">
                  <c:v>13.569698046230007</c:v>
                </c:pt>
                <c:pt idx="18">
                  <c:v>0</c:v>
                </c:pt>
                <c:pt idx="19">
                  <c:v>13.085425270707491</c:v>
                </c:pt>
                <c:pt idx="20">
                  <c:v>0</c:v>
                </c:pt>
                <c:pt idx="21">
                  <c:v>13.44723557700476</c:v>
                </c:pt>
                <c:pt idx="22">
                  <c:v>13.577918990585413</c:v>
                </c:pt>
                <c:pt idx="23">
                  <c:v>13.60951864117102</c:v>
                </c:pt>
                <c:pt idx="24">
                  <c:v>0</c:v>
                </c:pt>
                <c:pt idx="25">
                  <c:v>13.941283542167113</c:v>
                </c:pt>
                <c:pt idx="26">
                  <c:v>13.668806959534448</c:v>
                </c:pt>
                <c:pt idx="27">
                  <c:v>13.012268474819058</c:v>
                </c:pt>
                <c:pt idx="28">
                  <c:v>13.730856535288117</c:v>
                </c:pt>
                <c:pt idx="29">
                  <c:v>13.78611121770359</c:v>
                </c:pt>
                <c:pt idx="30">
                  <c:v>13.153663520636794</c:v>
                </c:pt>
                <c:pt idx="31">
                  <c:v>13.232599731085335</c:v>
                </c:pt>
                <c:pt idx="32">
                  <c:v>0</c:v>
                </c:pt>
                <c:pt idx="33">
                  <c:v>0</c:v>
                </c:pt>
                <c:pt idx="34">
                  <c:v>13.790226737993155</c:v>
                </c:pt>
                <c:pt idx="35">
                  <c:v>0</c:v>
                </c:pt>
                <c:pt idx="36">
                  <c:v>12.951045948135819</c:v>
                </c:pt>
                <c:pt idx="37">
                  <c:v>0</c:v>
                </c:pt>
                <c:pt idx="38">
                  <c:v>0</c:v>
                </c:pt>
                <c:pt idx="39">
                  <c:v>13.814463690058577</c:v>
                </c:pt>
                <c:pt idx="40">
                  <c:v>13.668109501890161</c:v>
                </c:pt>
                <c:pt idx="41">
                  <c:v>13.202035804832784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14.043981050540527</c:v>
                </c:pt>
                <c:pt idx="47">
                  <c:v>14.195818041638452</c:v>
                </c:pt>
                <c:pt idx="48">
                  <c:v>14.713154401837299</c:v>
                </c:pt>
                <c:pt idx="49">
                  <c:v>14.770840602060968</c:v>
                </c:pt>
                <c:pt idx="50">
                  <c:v>14.542381572766386</c:v>
                </c:pt>
                <c:pt idx="51">
                  <c:v>14.660100522283196</c:v>
                </c:pt>
                <c:pt idx="52">
                  <c:v>14.882618729229728</c:v>
                </c:pt>
                <c:pt idx="53">
                  <c:v>14.704287821451093</c:v>
                </c:pt>
                <c:pt idx="54">
                  <c:v>14.633338652832688</c:v>
                </c:pt>
                <c:pt idx="55">
                  <c:v>14.6485727143838</c:v>
                </c:pt>
                <c:pt idx="56">
                  <c:v>14.820867501827951</c:v>
                </c:pt>
                <c:pt idx="57">
                  <c:v>14.82456153755707</c:v>
                </c:pt>
                <c:pt idx="58">
                  <c:v>14.63365526302308</c:v>
                </c:pt>
                <c:pt idx="59">
                  <c:v>14.844804171416516</c:v>
                </c:pt>
                <c:pt idx="60">
                  <c:v>14.656237671552017</c:v>
                </c:pt>
                <c:pt idx="61">
                  <c:v>14.141756650006515</c:v>
                </c:pt>
                <c:pt idx="62">
                  <c:v>13.968738546689114</c:v>
                </c:pt>
                <c:pt idx="63">
                  <c:v>0</c:v>
                </c:pt>
                <c:pt idx="64">
                  <c:v>0</c:v>
                </c:pt>
                <c:pt idx="65">
                  <c:v>13.916461844741448</c:v>
                </c:pt>
                <c:pt idx="66">
                  <c:v>0</c:v>
                </c:pt>
                <c:pt idx="67">
                  <c:v>13.241614956265909</c:v>
                </c:pt>
                <c:pt idx="68">
                  <c:v>13.149263001901206</c:v>
                </c:pt>
                <c:pt idx="69">
                  <c:v>13.549819556895589</c:v>
                </c:pt>
                <c:pt idx="70">
                  <c:v>0</c:v>
                </c:pt>
                <c:pt idx="71">
                  <c:v>0</c:v>
                </c:pt>
                <c:pt idx="72">
                  <c:v>13.197115081087267</c:v>
                </c:pt>
                <c:pt idx="73">
                  <c:v>13.374836295480211</c:v>
                </c:pt>
                <c:pt idx="74">
                  <c:v>0</c:v>
                </c:pt>
                <c:pt idx="75">
                  <c:v>0</c:v>
                </c:pt>
                <c:pt idx="76">
                  <c:v>13.141707764884671</c:v>
                </c:pt>
                <c:pt idx="77">
                  <c:v>13.477325325173355</c:v>
                </c:pt>
                <c:pt idx="78">
                  <c:v>14.240942181857582</c:v>
                </c:pt>
                <c:pt idx="79">
                  <c:v>13.043679531160294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13.657598381949398</c:v>
                </c:pt>
                <c:pt idx="84">
                  <c:v>13.853899801705873</c:v>
                </c:pt>
                <c:pt idx="85">
                  <c:v>13.758717021456162</c:v>
                </c:pt>
                <c:pt idx="86">
                  <c:v>13.721910318439294</c:v>
                </c:pt>
                <c:pt idx="87">
                  <c:v>13.111288563823859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13.682312080598887</c:v>
                </c:pt>
                <c:pt idx="92">
                  <c:v>13.73869337383414</c:v>
                </c:pt>
                <c:pt idx="93">
                  <c:v>13.293210027577882</c:v>
                </c:pt>
                <c:pt idx="94">
                  <c:v>12.967395150681606</c:v>
                </c:pt>
                <c:pt idx="95">
                  <c:v>0</c:v>
                </c:pt>
                <c:pt idx="96">
                  <c:v>0</c:v>
                </c:pt>
                <c:pt idx="97">
                  <c:v>13.848232544268262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13.3122217995074</c:v>
                </c:pt>
                <c:pt idx="103">
                  <c:v>0</c:v>
                </c:pt>
                <c:pt idx="104">
                  <c:v>13.927703656233911</c:v>
                </c:pt>
                <c:pt idx="105">
                  <c:v>0</c:v>
                </c:pt>
                <c:pt idx="106">
                  <c:v>0</c:v>
                </c:pt>
                <c:pt idx="107">
                  <c:v>12.849852877611539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5-E097-43AF-81AD-F9A82B522ABC}"/>
            </c:ext>
          </c:extLst>
        </c:ser>
        <c:ser>
          <c:idx val="70"/>
          <c:order val="70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'Cos10'!$BW$142:$BW$257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14.304700515253254</c:v>
                </c:pt>
                <c:pt idx="5">
                  <c:v>0</c:v>
                </c:pt>
                <c:pt idx="6">
                  <c:v>0</c:v>
                </c:pt>
                <c:pt idx="7">
                  <c:v>13.783684591079536</c:v>
                </c:pt>
                <c:pt idx="8">
                  <c:v>0</c:v>
                </c:pt>
                <c:pt idx="9">
                  <c:v>13.826342427122109</c:v>
                </c:pt>
                <c:pt idx="10">
                  <c:v>0</c:v>
                </c:pt>
                <c:pt idx="11">
                  <c:v>0</c:v>
                </c:pt>
                <c:pt idx="12">
                  <c:v>14.106319772117029</c:v>
                </c:pt>
                <c:pt idx="13">
                  <c:v>13.68720557236208</c:v>
                </c:pt>
                <c:pt idx="14">
                  <c:v>0</c:v>
                </c:pt>
                <c:pt idx="15">
                  <c:v>13.391443252030973</c:v>
                </c:pt>
                <c:pt idx="16">
                  <c:v>14.030312863372036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13.872343649335289</c:v>
                </c:pt>
                <c:pt idx="23">
                  <c:v>0</c:v>
                </c:pt>
                <c:pt idx="24">
                  <c:v>0</c:v>
                </c:pt>
                <c:pt idx="25">
                  <c:v>13.889440654509384</c:v>
                </c:pt>
                <c:pt idx="26">
                  <c:v>13.676263216318585</c:v>
                </c:pt>
                <c:pt idx="27">
                  <c:v>0</c:v>
                </c:pt>
                <c:pt idx="28">
                  <c:v>0</c:v>
                </c:pt>
                <c:pt idx="29">
                  <c:v>14.155505318576681</c:v>
                </c:pt>
                <c:pt idx="30">
                  <c:v>13.12768179968525</c:v>
                </c:pt>
                <c:pt idx="31">
                  <c:v>0</c:v>
                </c:pt>
                <c:pt idx="32">
                  <c:v>13.389109356482546</c:v>
                </c:pt>
                <c:pt idx="33">
                  <c:v>13.23712507558214</c:v>
                </c:pt>
                <c:pt idx="34">
                  <c:v>0</c:v>
                </c:pt>
                <c:pt idx="35">
                  <c:v>0</c:v>
                </c:pt>
                <c:pt idx="36">
                  <c:v>13.615682873124788</c:v>
                </c:pt>
                <c:pt idx="37">
                  <c:v>13.874837109602385</c:v>
                </c:pt>
                <c:pt idx="38">
                  <c:v>13.828029906129478</c:v>
                </c:pt>
                <c:pt idx="39">
                  <c:v>13.735206340463215</c:v>
                </c:pt>
                <c:pt idx="40">
                  <c:v>13.025732370582329</c:v>
                </c:pt>
                <c:pt idx="41">
                  <c:v>0</c:v>
                </c:pt>
                <c:pt idx="42">
                  <c:v>13.152298131190685</c:v>
                </c:pt>
                <c:pt idx="43">
                  <c:v>13.813118428842607</c:v>
                </c:pt>
                <c:pt idx="44">
                  <c:v>13.208770446288973</c:v>
                </c:pt>
                <c:pt idx="45">
                  <c:v>0</c:v>
                </c:pt>
                <c:pt idx="46">
                  <c:v>13.031268053339836</c:v>
                </c:pt>
                <c:pt idx="47">
                  <c:v>14.312691348259539</c:v>
                </c:pt>
                <c:pt idx="48">
                  <c:v>14.384115858386968</c:v>
                </c:pt>
                <c:pt idx="49">
                  <c:v>14.757387676895757</c:v>
                </c:pt>
                <c:pt idx="50">
                  <c:v>14.840538604517709</c:v>
                </c:pt>
                <c:pt idx="51">
                  <c:v>14.661923373945509</c:v>
                </c:pt>
                <c:pt idx="52">
                  <c:v>14.783689950999488</c:v>
                </c:pt>
                <c:pt idx="53">
                  <c:v>14.818705135086075</c:v>
                </c:pt>
                <c:pt idx="54">
                  <c:v>14.657455048070672</c:v>
                </c:pt>
                <c:pt idx="55">
                  <c:v>14.714423651104783</c:v>
                </c:pt>
                <c:pt idx="56">
                  <c:v>14.796011675472624</c:v>
                </c:pt>
                <c:pt idx="57">
                  <c:v>14.860918674276325</c:v>
                </c:pt>
                <c:pt idx="58">
                  <c:v>14.725647465005036</c:v>
                </c:pt>
                <c:pt idx="59">
                  <c:v>14.703676052816471</c:v>
                </c:pt>
                <c:pt idx="60">
                  <c:v>14.58509565594014</c:v>
                </c:pt>
                <c:pt idx="61">
                  <c:v>14.414200116968475</c:v>
                </c:pt>
                <c:pt idx="62">
                  <c:v>13.758768112587177</c:v>
                </c:pt>
                <c:pt idx="63">
                  <c:v>13.349321246188383</c:v>
                </c:pt>
                <c:pt idx="64">
                  <c:v>0</c:v>
                </c:pt>
                <c:pt idx="65">
                  <c:v>13.026339157295823</c:v>
                </c:pt>
                <c:pt idx="66">
                  <c:v>0</c:v>
                </c:pt>
                <c:pt idx="67">
                  <c:v>13.822329274735019</c:v>
                </c:pt>
                <c:pt idx="68">
                  <c:v>0</c:v>
                </c:pt>
                <c:pt idx="69">
                  <c:v>0</c:v>
                </c:pt>
                <c:pt idx="70">
                  <c:v>13.684843118381998</c:v>
                </c:pt>
                <c:pt idx="71">
                  <c:v>14.214679632505742</c:v>
                </c:pt>
                <c:pt idx="72">
                  <c:v>13.32872812250921</c:v>
                </c:pt>
                <c:pt idx="73">
                  <c:v>13.188671204040443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13.476488896095953</c:v>
                </c:pt>
                <c:pt idx="78">
                  <c:v>13.706668718793905</c:v>
                </c:pt>
                <c:pt idx="79">
                  <c:v>0</c:v>
                </c:pt>
                <c:pt idx="80">
                  <c:v>13.171743123222516</c:v>
                </c:pt>
                <c:pt idx="81">
                  <c:v>0</c:v>
                </c:pt>
                <c:pt idx="82">
                  <c:v>12.875069949194481</c:v>
                </c:pt>
                <c:pt idx="83">
                  <c:v>13.779434863238876</c:v>
                </c:pt>
                <c:pt idx="84">
                  <c:v>13.53871508270376</c:v>
                </c:pt>
                <c:pt idx="85">
                  <c:v>0</c:v>
                </c:pt>
                <c:pt idx="86">
                  <c:v>13.048876657166097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13.558437951966642</c:v>
                </c:pt>
                <c:pt idx="92">
                  <c:v>13.859446338879442</c:v>
                </c:pt>
                <c:pt idx="93">
                  <c:v>13.853369629495178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13.449199064964695</c:v>
                </c:pt>
                <c:pt idx="102">
                  <c:v>13.689555244677742</c:v>
                </c:pt>
                <c:pt idx="103">
                  <c:v>0</c:v>
                </c:pt>
                <c:pt idx="104">
                  <c:v>0</c:v>
                </c:pt>
                <c:pt idx="105">
                  <c:v>13.121578554884566</c:v>
                </c:pt>
                <c:pt idx="106">
                  <c:v>13.426947776256275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6-E097-43AF-81AD-F9A82B522ABC}"/>
            </c:ext>
          </c:extLst>
        </c:ser>
        <c:ser>
          <c:idx val="71"/>
          <c:order val="71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'Cos10'!$BX$142:$BX$257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14.022963176699637</c:v>
                </c:pt>
                <c:pt idx="3">
                  <c:v>0</c:v>
                </c:pt>
                <c:pt idx="4">
                  <c:v>0</c:v>
                </c:pt>
                <c:pt idx="5">
                  <c:v>13.265254258420613</c:v>
                </c:pt>
                <c:pt idx="6">
                  <c:v>0</c:v>
                </c:pt>
                <c:pt idx="7">
                  <c:v>0</c:v>
                </c:pt>
                <c:pt idx="8">
                  <c:v>13.187323269375048</c:v>
                </c:pt>
                <c:pt idx="9">
                  <c:v>13.392684645144476</c:v>
                </c:pt>
                <c:pt idx="10">
                  <c:v>13.724343057134559</c:v>
                </c:pt>
                <c:pt idx="11">
                  <c:v>14.070913334435991</c:v>
                </c:pt>
                <c:pt idx="12">
                  <c:v>13.346877918634565</c:v>
                </c:pt>
                <c:pt idx="13">
                  <c:v>13.524781557776171</c:v>
                </c:pt>
                <c:pt idx="14">
                  <c:v>13.143138197340845</c:v>
                </c:pt>
                <c:pt idx="15">
                  <c:v>0</c:v>
                </c:pt>
                <c:pt idx="16">
                  <c:v>13.477505435361277</c:v>
                </c:pt>
                <c:pt idx="17">
                  <c:v>13.223440125472912</c:v>
                </c:pt>
                <c:pt idx="18">
                  <c:v>0</c:v>
                </c:pt>
                <c:pt idx="19">
                  <c:v>13.514218919074468</c:v>
                </c:pt>
                <c:pt idx="20">
                  <c:v>13.472905575351426</c:v>
                </c:pt>
                <c:pt idx="21">
                  <c:v>13.203946230110338</c:v>
                </c:pt>
                <c:pt idx="22">
                  <c:v>0</c:v>
                </c:pt>
                <c:pt idx="23">
                  <c:v>13.708201997952495</c:v>
                </c:pt>
                <c:pt idx="24">
                  <c:v>13.600953303012538</c:v>
                </c:pt>
                <c:pt idx="25">
                  <c:v>0</c:v>
                </c:pt>
                <c:pt idx="26">
                  <c:v>13.211028384127715</c:v>
                </c:pt>
                <c:pt idx="27">
                  <c:v>13.612568774738152</c:v>
                </c:pt>
                <c:pt idx="28">
                  <c:v>0</c:v>
                </c:pt>
                <c:pt idx="29">
                  <c:v>0</c:v>
                </c:pt>
                <c:pt idx="30">
                  <c:v>13.35008706689713</c:v>
                </c:pt>
                <c:pt idx="31">
                  <c:v>13.335465924531785</c:v>
                </c:pt>
                <c:pt idx="32">
                  <c:v>13.638044251590129</c:v>
                </c:pt>
                <c:pt idx="33">
                  <c:v>13.929971405480455</c:v>
                </c:pt>
                <c:pt idx="34">
                  <c:v>13.905292508508436</c:v>
                </c:pt>
                <c:pt idx="35">
                  <c:v>13.201945791373497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13.126556885324479</c:v>
                </c:pt>
                <c:pt idx="42">
                  <c:v>0</c:v>
                </c:pt>
                <c:pt idx="43">
                  <c:v>13.213780644715444</c:v>
                </c:pt>
                <c:pt idx="44">
                  <c:v>13.619757835420415</c:v>
                </c:pt>
                <c:pt idx="45">
                  <c:v>13.741271781692024</c:v>
                </c:pt>
                <c:pt idx="46">
                  <c:v>13.983576901922396</c:v>
                </c:pt>
                <c:pt idx="47">
                  <c:v>14.055986147498034</c:v>
                </c:pt>
                <c:pt idx="48">
                  <c:v>14.278943277642242</c:v>
                </c:pt>
                <c:pt idx="49">
                  <c:v>14.637071745147471</c:v>
                </c:pt>
                <c:pt idx="50">
                  <c:v>14.781109554640446</c:v>
                </c:pt>
                <c:pt idx="51">
                  <c:v>14.678537498502099</c:v>
                </c:pt>
                <c:pt idx="52">
                  <c:v>14.798464874056295</c:v>
                </c:pt>
                <c:pt idx="53">
                  <c:v>14.722902805749177</c:v>
                </c:pt>
                <c:pt idx="54">
                  <c:v>14.749763361536262</c:v>
                </c:pt>
                <c:pt idx="55">
                  <c:v>14.736814259921376</c:v>
                </c:pt>
                <c:pt idx="56">
                  <c:v>14.597798812017436</c:v>
                </c:pt>
                <c:pt idx="57">
                  <c:v>14.877988078232107</c:v>
                </c:pt>
                <c:pt idx="58">
                  <c:v>14.654218910004612</c:v>
                </c:pt>
                <c:pt idx="59">
                  <c:v>14.711056051450347</c:v>
                </c:pt>
                <c:pt idx="60">
                  <c:v>14.667038073604296</c:v>
                </c:pt>
                <c:pt idx="61">
                  <c:v>14.278459781368822</c:v>
                </c:pt>
                <c:pt idx="62">
                  <c:v>14.003432741543694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13.859272529406619</c:v>
                </c:pt>
                <c:pt idx="67">
                  <c:v>13.664053587551081</c:v>
                </c:pt>
                <c:pt idx="68">
                  <c:v>0</c:v>
                </c:pt>
                <c:pt idx="69">
                  <c:v>0</c:v>
                </c:pt>
                <c:pt idx="70">
                  <c:v>13.424714254062259</c:v>
                </c:pt>
                <c:pt idx="71">
                  <c:v>13.814825049793052</c:v>
                </c:pt>
                <c:pt idx="72">
                  <c:v>0</c:v>
                </c:pt>
                <c:pt idx="73">
                  <c:v>13.158811031354491</c:v>
                </c:pt>
                <c:pt idx="74">
                  <c:v>0</c:v>
                </c:pt>
                <c:pt idx="75">
                  <c:v>13.304351557157792</c:v>
                </c:pt>
                <c:pt idx="76">
                  <c:v>12.963249109819696</c:v>
                </c:pt>
                <c:pt idx="77">
                  <c:v>13.6423922967036</c:v>
                </c:pt>
                <c:pt idx="78">
                  <c:v>14.127759958968211</c:v>
                </c:pt>
                <c:pt idx="79">
                  <c:v>13.21425821507521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14.003656308255577</c:v>
                </c:pt>
                <c:pt idx="84">
                  <c:v>0</c:v>
                </c:pt>
                <c:pt idx="85">
                  <c:v>13.652522885947853</c:v>
                </c:pt>
                <c:pt idx="86">
                  <c:v>13.240129726912322</c:v>
                </c:pt>
                <c:pt idx="87">
                  <c:v>13.083337040373234</c:v>
                </c:pt>
                <c:pt idx="88">
                  <c:v>13.639778245107468</c:v>
                </c:pt>
                <c:pt idx="89">
                  <c:v>0</c:v>
                </c:pt>
                <c:pt idx="90">
                  <c:v>13.325495138564264</c:v>
                </c:pt>
                <c:pt idx="91">
                  <c:v>0</c:v>
                </c:pt>
                <c:pt idx="92">
                  <c:v>13.633847540266002</c:v>
                </c:pt>
                <c:pt idx="93">
                  <c:v>13.838504350717098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13.609142272936381</c:v>
                </c:pt>
                <c:pt idx="98">
                  <c:v>13.406404761632039</c:v>
                </c:pt>
                <c:pt idx="99">
                  <c:v>13.128023945950144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13.363730407693243</c:v>
                </c:pt>
                <c:pt idx="104">
                  <c:v>13.362598384241533</c:v>
                </c:pt>
                <c:pt idx="105">
                  <c:v>13.201524116402128</c:v>
                </c:pt>
                <c:pt idx="106">
                  <c:v>0</c:v>
                </c:pt>
                <c:pt idx="107">
                  <c:v>13.574867781348571</c:v>
                </c:pt>
                <c:pt idx="108">
                  <c:v>13.563162367193474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7-E097-43AF-81AD-F9A82B522ABC}"/>
            </c:ext>
          </c:extLst>
        </c:ser>
        <c:ser>
          <c:idx val="72"/>
          <c:order val="72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'Cos10'!$BY$142:$BY$257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14.301715639429338</c:v>
                </c:pt>
                <c:pt idx="4">
                  <c:v>13.979374212282588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13.550318872611584</c:v>
                </c:pt>
                <c:pt idx="9">
                  <c:v>13.661133747397248</c:v>
                </c:pt>
                <c:pt idx="10">
                  <c:v>14.095916949901122</c:v>
                </c:pt>
                <c:pt idx="11">
                  <c:v>13.594478737674141</c:v>
                </c:pt>
                <c:pt idx="12">
                  <c:v>0</c:v>
                </c:pt>
                <c:pt idx="13">
                  <c:v>0</c:v>
                </c:pt>
                <c:pt idx="14">
                  <c:v>13.128325587511133</c:v>
                </c:pt>
                <c:pt idx="15">
                  <c:v>13.665401326660863</c:v>
                </c:pt>
                <c:pt idx="16">
                  <c:v>14.051080713156642</c:v>
                </c:pt>
                <c:pt idx="17">
                  <c:v>13.860598205784445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13.076009111298859</c:v>
                </c:pt>
                <c:pt idx="22">
                  <c:v>14.086753009530456</c:v>
                </c:pt>
                <c:pt idx="23">
                  <c:v>14.100735922565049</c:v>
                </c:pt>
                <c:pt idx="24">
                  <c:v>0</c:v>
                </c:pt>
                <c:pt idx="25">
                  <c:v>0</c:v>
                </c:pt>
                <c:pt idx="26">
                  <c:v>13.665119718630024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13.722855948176248</c:v>
                </c:pt>
                <c:pt idx="31">
                  <c:v>0</c:v>
                </c:pt>
                <c:pt idx="32">
                  <c:v>0</c:v>
                </c:pt>
                <c:pt idx="33">
                  <c:v>13.213473926901163</c:v>
                </c:pt>
                <c:pt idx="34">
                  <c:v>13.746519772952778</c:v>
                </c:pt>
                <c:pt idx="35">
                  <c:v>13.676022907033277</c:v>
                </c:pt>
                <c:pt idx="36">
                  <c:v>13.734025327400937</c:v>
                </c:pt>
                <c:pt idx="37">
                  <c:v>0</c:v>
                </c:pt>
                <c:pt idx="38">
                  <c:v>0</c:v>
                </c:pt>
                <c:pt idx="39">
                  <c:v>13.438445036935152</c:v>
                </c:pt>
                <c:pt idx="40">
                  <c:v>13.030873852124076</c:v>
                </c:pt>
                <c:pt idx="41">
                  <c:v>13.552219091345739</c:v>
                </c:pt>
                <c:pt idx="42">
                  <c:v>13.247524017754333</c:v>
                </c:pt>
                <c:pt idx="43">
                  <c:v>13.823418471569864</c:v>
                </c:pt>
                <c:pt idx="44">
                  <c:v>13.778921439747997</c:v>
                </c:pt>
                <c:pt idx="45">
                  <c:v>14.217037576026835</c:v>
                </c:pt>
                <c:pt idx="46">
                  <c:v>13.615207541360702</c:v>
                </c:pt>
                <c:pt idx="47">
                  <c:v>13.763216036092592</c:v>
                </c:pt>
                <c:pt idx="48">
                  <c:v>14.523269000626062</c:v>
                </c:pt>
                <c:pt idx="49">
                  <c:v>14.39786790980367</c:v>
                </c:pt>
                <c:pt idx="50">
                  <c:v>14.709714630626305</c:v>
                </c:pt>
                <c:pt idx="51">
                  <c:v>14.80823157271824</c:v>
                </c:pt>
                <c:pt idx="52">
                  <c:v>14.742443887592982</c:v>
                </c:pt>
                <c:pt idx="53">
                  <c:v>14.635474698918957</c:v>
                </c:pt>
                <c:pt idx="54">
                  <c:v>14.593421762844683</c:v>
                </c:pt>
                <c:pt idx="55">
                  <c:v>14.706653358632558</c:v>
                </c:pt>
                <c:pt idx="56">
                  <c:v>14.742059436150825</c:v>
                </c:pt>
                <c:pt idx="57">
                  <c:v>14.740310965889615</c:v>
                </c:pt>
                <c:pt idx="58">
                  <c:v>14.60923359221932</c:v>
                </c:pt>
                <c:pt idx="59">
                  <c:v>14.666513300632232</c:v>
                </c:pt>
                <c:pt idx="60">
                  <c:v>14.575340860571707</c:v>
                </c:pt>
                <c:pt idx="61">
                  <c:v>14.517587114742383</c:v>
                </c:pt>
                <c:pt idx="62">
                  <c:v>14.429160170499287</c:v>
                </c:pt>
                <c:pt idx="63">
                  <c:v>13.324771018963069</c:v>
                </c:pt>
                <c:pt idx="64">
                  <c:v>13.496557433787851</c:v>
                </c:pt>
                <c:pt idx="65">
                  <c:v>12.929324903555445</c:v>
                </c:pt>
                <c:pt idx="66">
                  <c:v>12.936375741579694</c:v>
                </c:pt>
                <c:pt idx="67">
                  <c:v>13.549152295150948</c:v>
                </c:pt>
                <c:pt idx="68">
                  <c:v>13.624318199576903</c:v>
                </c:pt>
                <c:pt idx="69">
                  <c:v>0</c:v>
                </c:pt>
                <c:pt idx="70">
                  <c:v>13.002684312989729</c:v>
                </c:pt>
                <c:pt idx="71">
                  <c:v>13.543933392188721</c:v>
                </c:pt>
                <c:pt idx="72">
                  <c:v>0</c:v>
                </c:pt>
                <c:pt idx="73">
                  <c:v>13.077141249823526</c:v>
                </c:pt>
                <c:pt idx="74">
                  <c:v>13.947918233959209</c:v>
                </c:pt>
                <c:pt idx="75">
                  <c:v>13.751020298257101</c:v>
                </c:pt>
                <c:pt idx="76">
                  <c:v>0</c:v>
                </c:pt>
                <c:pt idx="77">
                  <c:v>14.145230290331693</c:v>
                </c:pt>
                <c:pt idx="78">
                  <c:v>13.075420851703454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14.086448816328559</c:v>
                </c:pt>
                <c:pt idx="83">
                  <c:v>13.199833310330314</c:v>
                </c:pt>
                <c:pt idx="84">
                  <c:v>13.184619042371411</c:v>
                </c:pt>
                <c:pt idx="85">
                  <c:v>0</c:v>
                </c:pt>
                <c:pt idx="86">
                  <c:v>13.41142018767459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13.155314018480354</c:v>
                </c:pt>
                <c:pt idx="95">
                  <c:v>13.538667971516221</c:v>
                </c:pt>
                <c:pt idx="96">
                  <c:v>13.376471107687996</c:v>
                </c:pt>
                <c:pt idx="97">
                  <c:v>13.401434145601998</c:v>
                </c:pt>
                <c:pt idx="98">
                  <c:v>0</c:v>
                </c:pt>
                <c:pt idx="99">
                  <c:v>13.18846864721676</c:v>
                </c:pt>
                <c:pt idx="100">
                  <c:v>13.260424407015034</c:v>
                </c:pt>
                <c:pt idx="101">
                  <c:v>0</c:v>
                </c:pt>
                <c:pt idx="102">
                  <c:v>0</c:v>
                </c:pt>
                <c:pt idx="103">
                  <c:v>13.294127697286269</c:v>
                </c:pt>
                <c:pt idx="104">
                  <c:v>13.591019504873033</c:v>
                </c:pt>
                <c:pt idx="105">
                  <c:v>13.603626053144724</c:v>
                </c:pt>
                <c:pt idx="106">
                  <c:v>13.967228689875498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8-E097-43AF-81AD-F9A82B522ABC}"/>
            </c:ext>
          </c:extLst>
        </c:ser>
        <c:ser>
          <c:idx val="73"/>
          <c:order val="73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'Cos10'!$BZ$142:$BZ$257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14.312075755203638</c:v>
                </c:pt>
                <c:pt idx="3">
                  <c:v>0</c:v>
                </c:pt>
                <c:pt idx="4">
                  <c:v>0</c:v>
                </c:pt>
                <c:pt idx="5">
                  <c:v>13.078838561110878</c:v>
                </c:pt>
                <c:pt idx="6">
                  <c:v>0</c:v>
                </c:pt>
                <c:pt idx="7">
                  <c:v>0</c:v>
                </c:pt>
                <c:pt idx="8">
                  <c:v>13.069511774557522</c:v>
                </c:pt>
                <c:pt idx="9">
                  <c:v>13.589902150107616</c:v>
                </c:pt>
                <c:pt idx="10">
                  <c:v>13.63535102544531</c:v>
                </c:pt>
                <c:pt idx="11">
                  <c:v>13.477570517055257</c:v>
                </c:pt>
                <c:pt idx="12">
                  <c:v>13.002965852750233</c:v>
                </c:pt>
                <c:pt idx="13">
                  <c:v>0</c:v>
                </c:pt>
                <c:pt idx="14">
                  <c:v>13.048056866741423</c:v>
                </c:pt>
                <c:pt idx="15">
                  <c:v>0</c:v>
                </c:pt>
                <c:pt idx="16">
                  <c:v>0</c:v>
                </c:pt>
                <c:pt idx="17">
                  <c:v>13.489602043063504</c:v>
                </c:pt>
                <c:pt idx="18">
                  <c:v>0</c:v>
                </c:pt>
                <c:pt idx="19">
                  <c:v>13.279843682358342</c:v>
                </c:pt>
                <c:pt idx="20">
                  <c:v>0</c:v>
                </c:pt>
                <c:pt idx="21">
                  <c:v>0</c:v>
                </c:pt>
                <c:pt idx="22">
                  <c:v>13.336073300063287</c:v>
                </c:pt>
                <c:pt idx="23">
                  <c:v>0</c:v>
                </c:pt>
                <c:pt idx="24">
                  <c:v>13.266515095455606</c:v>
                </c:pt>
                <c:pt idx="25">
                  <c:v>13.02910037911958</c:v>
                </c:pt>
                <c:pt idx="26">
                  <c:v>13.843820578115073</c:v>
                </c:pt>
                <c:pt idx="27">
                  <c:v>0</c:v>
                </c:pt>
                <c:pt idx="28">
                  <c:v>13.421897469935182</c:v>
                </c:pt>
                <c:pt idx="29">
                  <c:v>13.635287666853788</c:v>
                </c:pt>
                <c:pt idx="30">
                  <c:v>13.464038475652252</c:v>
                </c:pt>
                <c:pt idx="31">
                  <c:v>0</c:v>
                </c:pt>
                <c:pt idx="32">
                  <c:v>13.629678655983895</c:v>
                </c:pt>
                <c:pt idx="33">
                  <c:v>0</c:v>
                </c:pt>
                <c:pt idx="34">
                  <c:v>0</c:v>
                </c:pt>
                <c:pt idx="35">
                  <c:v>13.51786200908461</c:v>
                </c:pt>
                <c:pt idx="36">
                  <c:v>13.13494839507568</c:v>
                </c:pt>
                <c:pt idx="37">
                  <c:v>13.579326775797135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13.302232411035906</c:v>
                </c:pt>
                <c:pt idx="42">
                  <c:v>13.326150426767878</c:v>
                </c:pt>
                <c:pt idx="43">
                  <c:v>13.22434656339828</c:v>
                </c:pt>
                <c:pt idx="44">
                  <c:v>13.310450081808272</c:v>
                </c:pt>
                <c:pt idx="45">
                  <c:v>13.575463811434762</c:v>
                </c:pt>
                <c:pt idx="46">
                  <c:v>0</c:v>
                </c:pt>
                <c:pt idx="47">
                  <c:v>13.3747208581477</c:v>
                </c:pt>
                <c:pt idx="48">
                  <c:v>14.118298793551158</c:v>
                </c:pt>
                <c:pt idx="49">
                  <c:v>14.563925831446491</c:v>
                </c:pt>
                <c:pt idx="50">
                  <c:v>14.650578508281722</c:v>
                </c:pt>
                <c:pt idx="51">
                  <c:v>14.509534502958489</c:v>
                </c:pt>
                <c:pt idx="52">
                  <c:v>14.659316136214654</c:v>
                </c:pt>
                <c:pt idx="53">
                  <c:v>14.682129275351601</c:v>
                </c:pt>
                <c:pt idx="54">
                  <c:v>14.768075818058309</c:v>
                </c:pt>
                <c:pt idx="55">
                  <c:v>14.8218415817508</c:v>
                </c:pt>
                <c:pt idx="56">
                  <c:v>14.627808631662507</c:v>
                </c:pt>
                <c:pt idx="57">
                  <c:v>14.682149590846022</c:v>
                </c:pt>
                <c:pt idx="58">
                  <c:v>14.673745049281756</c:v>
                </c:pt>
                <c:pt idx="59">
                  <c:v>14.648875490632919</c:v>
                </c:pt>
                <c:pt idx="60">
                  <c:v>14.610193684756259</c:v>
                </c:pt>
                <c:pt idx="61">
                  <c:v>14.419188864044298</c:v>
                </c:pt>
                <c:pt idx="62">
                  <c:v>14.378522356636868</c:v>
                </c:pt>
                <c:pt idx="63">
                  <c:v>13.775662137986675</c:v>
                </c:pt>
                <c:pt idx="64">
                  <c:v>0</c:v>
                </c:pt>
                <c:pt idx="65">
                  <c:v>13.756953536776603</c:v>
                </c:pt>
                <c:pt idx="66">
                  <c:v>13.829994234451648</c:v>
                </c:pt>
                <c:pt idx="67">
                  <c:v>13.736908588053964</c:v>
                </c:pt>
                <c:pt idx="68">
                  <c:v>13.445818962489863</c:v>
                </c:pt>
                <c:pt idx="69">
                  <c:v>13.250915010994227</c:v>
                </c:pt>
                <c:pt idx="70">
                  <c:v>14.033541964007149</c:v>
                </c:pt>
                <c:pt idx="71">
                  <c:v>0</c:v>
                </c:pt>
                <c:pt idx="72">
                  <c:v>0</c:v>
                </c:pt>
                <c:pt idx="73">
                  <c:v>13.559506243553223</c:v>
                </c:pt>
                <c:pt idx="74">
                  <c:v>0</c:v>
                </c:pt>
                <c:pt idx="75">
                  <c:v>13.471480206771611</c:v>
                </c:pt>
                <c:pt idx="76">
                  <c:v>13.523393947118523</c:v>
                </c:pt>
                <c:pt idx="77">
                  <c:v>14.447607603567313</c:v>
                </c:pt>
                <c:pt idx="78">
                  <c:v>13.590857432558829</c:v>
                </c:pt>
                <c:pt idx="79">
                  <c:v>0</c:v>
                </c:pt>
                <c:pt idx="80">
                  <c:v>14.044148209353231</c:v>
                </c:pt>
                <c:pt idx="81">
                  <c:v>13.904072280837832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13.868494848432634</c:v>
                </c:pt>
                <c:pt idx="86">
                  <c:v>0</c:v>
                </c:pt>
                <c:pt idx="87">
                  <c:v>0</c:v>
                </c:pt>
                <c:pt idx="88">
                  <c:v>13.603677977789358</c:v>
                </c:pt>
                <c:pt idx="89">
                  <c:v>13.209728088260677</c:v>
                </c:pt>
                <c:pt idx="90">
                  <c:v>13.210755805135635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13.969229013681112</c:v>
                </c:pt>
                <c:pt idx="96">
                  <c:v>13.069399631798841</c:v>
                </c:pt>
                <c:pt idx="97">
                  <c:v>13.823341181654014</c:v>
                </c:pt>
                <c:pt idx="98">
                  <c:v>13.832942352154761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13.002580064623725</c:v>
                </c:pt>
                <c:pt idx="104">
                  <c:v>13.29140215396618</c:v>
                </c:pt>
                <c:pt idx="105">
                  <c:v>0</c:v>
                </c:pt>
                <c:pt idx="106">
                  <c:v>13.48926431872386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9-E097-43AF-81AD-F9A82B522ABC}"/>
            </c:ext>
          </c:extLst>
        </c:ser>
        <c:ser>
          <c:idx val="74"/>
          <c:order val="74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'Cos10'!$CA$142:$CA$257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13.899102557672686</c:v>
                </c:pt>
                <c:pt idx="4">
                  <c:v>13.476895362852096</c:v>
                </c:pt>
                <c:pt idx="5">
                  <c:v>14.009683278900935</c:v>
                </c:pt>
                <c:pt idx="6">
                  <c:v>14.158805608243453</c:v>
                </c:pt>
                <c:pt idx="7">
                  <c:v>0</c:v>
                </c:pt>
                <c:pt idx="8">
                  <c:v>0</c:v>
                </c:pt>
                <c:pt idx="9">
                  <c:v>13.887372800238564</c:v>
                </c:pt>
                <c:pt idx="10">
                  <c:v>13.694185177891502</c:v>
                </c:pt>
                <c:pt idx="11">
                  <c:v>0</c:v>
                </c:pt>
                <c:pt idx="12">
                  <c:v>13.136799335325826</c:v>
                </c:pt>
                <c:pt idx="13">
                  <c:v>13.843673080218821</c:v>
                </c:pt>
                <c:pt idx="14">
                  <c:v>0</c:v>
                </c:pt>
                <c:pt idx="15">
                  <c:v>13.766293102161205</c:v>
                </c:pt>
                <c:pt idx="16">
                  <c:v>13.759618747755709</c:v>
                </c:pt>
                <c:pt idx="17">
                  <c:v>0</c:v>
                </c:pt>
                <c:pt idx="18">
                  <c:v>13.715438393511128</c:v>
                </c:pt>
                <c:pt idx="19">
                  <c:v>13.125927530105024</c:v>
                </c:pt>
                <c:pt idx="20">
                  <c:v>0</c:v>
                </c:pt>
                <c:pt idx="21">
                  <c:v>14.118013437365107</c:v>
                </c:pt>
                <c:pt idx="22">
                  <c:v>13.148508876555166</c:v>
                </c:pt>
                <c:pt idx="23">
                  <c:v>0</c:v>
                </c:pt>
                <c:pt idx="24">
                  <c:v>13.30495236628027</c:v>
                </c:pt>
                <c:pt idx="25">
                  <c:v>0</c:v>
                </c:pt>
                <c:pt idx="26">
                  <c:v>14.015179460628058</c:v>
                </c:pt>
                <c:pt idx="27">
                  <c:v>13.850667673732707</c:v>
                </c:pt>
                <c:pt idx="28">
                  <c:v>0</c:v>
                </c:pt>
                <c:pt idx="29">
                  <c:v>13.760554787368511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13.51987391372521</c:v>
                </c:pt>
                <c:pt idx="36">
                  <c:v>13.299554146807626</c:v>
                </c:pt>
                <c:pt idx="37">
                  <c:v>13.670660462012281</c:v>
                </c:pt>
                <c:pt idx="38">
                  <c:v>0</c:v>
                </c:pt>
                <c:pt idx="39">
                  <c:v>0</c:v>
                </c:pt>
                <c:pt idx="40">
                  <c:v>13.742884526607035</c:v>
                </c:pt>
                <c:pt idx="41">
                  <c:v>12.944418510271451</c:v>
                </c:pt>
                <c:pt idx="42">
                  <c:v>0</c:v>
                </c:pt>
                <c:pt idx="43">
                  <c:v>13.786847211834271</c:v>
                </c:pt>
                <c:pt idx="44">
                  <c:v>13.52855356568876</c:v>
                </c:pt>
                <c:pt idx="45">
                  <c:v>0</c:v>
                </c:pt>
                <c:pt idx="46">
                  <c:v>13.329149640153425</c:v>
                </c:pt>
                <c:pt idx="47">
                  <c:v>14.134658008898432</c:v>
                </c:pt>
                <c:pt idx="48">
                  <c:v>14.089188464212208</c:v>
                </c:pt>
                <c:pt idx="49">
                  <c:v>14.550483961050313</c:v>
                </c:pt>
                <c:pt idx="50">
                  <c:v>14.648337075722917</c:v>
                </c:pt>
                <c:pt idx="51">
                  <c:v>14.475234495629161</c:v>
                </c:pt>
                <c:pt idx="52">
                  <c:v>14.712193705610783</c:v>
                </c:pt>
                <c:pt idx="53">
                  <c:v>14.797300786982605</c:v>
                </c:pt>
                <c:pt idx="54">
                  <c:v>14.685996420159357</c:v>
                </c:pt>
                <c:pt idx="55">
                  <c:v>14.670230541139775</c:v>
                </c:pt>
                <c:pt idx="56">
                  <c:v>14.805680247932113</c:v>
                </c:pt>
                <c:pt idx="57">
                  <c:v>14.683818981487008</c:v>
                </c:pt>
                <c:pt idx="58">
                  <c:v>14.566713773512456</c:v>
                </c:pt>
                <c:pt idx="59">
                  <c:v>14.869858646473451</c:v>
                </c:pt>
                <c:pt idx="60">
                  <c:v>14.695734211839664</c:v>
                </c:pt>
                <c:pt idx="61">
                  <c:v>14.536034827444233</c:v>
                </c:pt>
                <c:pt idx="62">
                  <c:v>14.421988699207139</c:v>
                </c:pt>
                <c:pt idx="63">
                  <c:v>13.818120277251104</c:v>
                </c:pt>
                <c:pt idx="64">
                  <c:v>13.06429940535169</c:v>
                </c:pt>
                <c:pt idx="65">
                  <c:v>13.563304839990943</c:v>
                </c:pt>
                <c:pt idx="66">
                  <c:v>13.10020868856404</c:v>
                </c:pt>
                <c:pt idx="67">
                  <c:v>0</c:v>
                </c:pt>
                <c:pt idx="68">
                  <c:v>13.491488461300928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13.245167068822079</c:v>
                </c:pt>
                <c:pt idx="73">
                  <c:v>13.415510872200141</c:v>
                </c:pt>
                <c:pt idx="74">
                  <c:v>13.348051613068359</c:v>
                </c:pt>
                <c:pt idx="75">
                  <c:v>13.427658916124779</c:v>
                </c:pt>
                <c:pt idx="76">
                  <c:v>0</c:v>
                </c:pt>
                <c:pt idx="77">
                  <c:v>0</c:v>
                </c:pt>
                <c:pt idx="78">
                  <c:v>13.245378163753418</c:v>
                </c:pt>
                <c:pt idx="79">
                  <c:v>0</c:v>
                </c:pt>
                <c:pt idx="80">
                  <c:v>13.850423211508602</c:v>
                </c:pt>
                <c:pt idx="81">
                  <c:v>13.17426163648677</c:v>
                </c:pt>
                <c:pt idx="82">
                  <c:v>13.260195454399831</c:v>
                </c:pt>
                <c:pt idx="83">
                  <c:v>13.707931512028626</c:v>
                </c:pt>
                <c:pt idx="84">
                  <c:v>13.956260179904879</c:v>
                </c:pt>
                <c:pt idx="85">
                  <c:v>13.389938264400229</c:v>
                </c:pt>
                <c:pt idx="86">
                  <c:v>0</c:v>
                </c:pt>
                <c:pt idx="87">
                  <c:v>13.278082211572745</c:v>
                </c:pt>
                <c:pt idx="88">
                  <c:v>0</c:v>
                </c:pt>
                <c:pt idx="89">
                  <c:v>13.319337204921517</c:v>
                </c:pt>
                <c:pt idx="90">
                  <c:v>13.749126561742228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13.973758277851841</c:v>
                </c:pt>
                <c:pt idx="96">
                  <c:v>13.938125028365699</c:v>
                </c:pt>
                <c:pt idx="97">
                  <c:v>13.200864172135313</c:v>
                </c:pt>
                <c:pt idx="98">
                  <c:v>13.012996155834285</c:v>
                </c:pt>
                <c:pt idx="99">
                  <c:v>13.81418198033605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A-E097-43AF-81AD-F9A82B522ABC}"/>
            </c:ext>
          </c:extLst>
        </c:ser>
        <c:ser>
          <c:idx val="75"/>
          <c:order val="75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'Cos10'!$CB$142:$CB$257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13.514446139771264</c:v>
                </c:pt>
                <c:pt idx="6">
                  <c:v>13.125183989441688</c:v>
                </c:pt>
                <c:pt idx="7">
                  <c:v>13.656226170604112</c:v>
                </c:pt>
                <c:pt idx="8">
                  <c:v>0</c:v>
                </c:pt>
                <c:pt idx="9">
                  <c:v>14.170376729513292</c:v>
                </c:pt>
                <c:pt idx="10">
                  <c:v>13.707750243239383</c:v>
                </c:pt>
                <c:pt idx="11">
                  <c:v>0</c:v>
                </c:pt>
                <c:pt idx="12">
                  <c:v>13.205580553421902</c:v>
                </c:pt>
                <c:pt idx="13">
                  <c:v>13.537034768957424</c:v>
                </c:pt>
                <c:pt idx="14">
                  <c:v>0</c:v>
                </c:pt>
                <c:pt idx="15">
                  <c:v>0</c:v>
                </c:pt>
                <c:pt idx="16">
                  <c:v>14.217314141361896</c:v>
                </c:pt>
                <c:pt idx="17">
                  <c:v>14.298405457024488</c:v>
                </c:pt>
                <c:pt idx="18">
                  <c:v>13.989472733215614</c:v>
                </c:pt>
                <c:pt idx="19">
                  <c:v>13.429114092667017</c:v>
                </c:pt>
                <c:pt idx="20">
                  <c:v>0</c:v>
                </c:pt>
                <c:pt idx="21">
                  <c:v>13.171530318832177</c:v>
                </c:pt>
                <c:pt idx="22">
                  <c:v>14.432784957053876</c:v>
                </c:pt>
                <c:pt idx="23">
                  <c:v>0</c:v>
                </c:pt>
                <c:pt idx="24">
                  <c:v>13.069076921060988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13.316401279007311</c:v>
                </c:pt>
                <c:pt idx="33">
                  <c:v>13.394193303837211</c:v>
                </c:pt>
                <c:pt idx="34">
                  <c:v>0</c:v>
                </c:pt>
                <c:pt idx="35">
                  <c:v>13.215469681327933</c:v>
                </c:pt>
                <c:pt idx="36">
                  <c:v>13.296082450054421</c:v>
                </c:pt>
                <c:pt idx="37">
                  <c:v>13.252615195704928</c:v>
                </c:pt>
                <c:pt idx="38">
                  <c:v>0</c:v>
                </c:pt>
                <c:pt idx="39">
                  <c:v>0</c:v>
                </c:pt>
                <c:pt idx="40">
                  <c:v>13.846656219869047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13.881606883348452</c:v>
                </c:pt>
                <c:pt idx="45">
                  <c:v>0</c:v>
                </c:pt>
                <c:pt idx="46">
                  <c:v>13.054703810322344</c:v>
                </c:pt>
                <c:pt idx="47">
                  <c:v>13.678461015603325</c:v>
                </c:pt>
                <c:pt idx="48">
                  <c:v>14.011327009781349</c:v>
                </c:pt>
                <c:pt idx="49">
                  <c:v>14.345562896657968</c:v>
                </c:pt>
                <c:pt idx="50">
                  <c:v>14.925116047373391</c:v>
                </c:pt>
                <c:pt idx="51">
                  <c:v>14.732918215527054</c:v>
                </c:pt>
                <c:pt idx="52">
                  <c:v>14.715705499250898</c:v>
                </c:pt>
                <c:pt idx="53">
                  <c:v>14.696278610725054</c:v>
                </c:pt>
                <c:pt idx="54">
                  <c:v>14.732345502199506</c:v>
                </c:pt>
                <c:pt idx="55">
                  <c:v>14.771448572616263</c:v>
                </c:pt>
                <c:pt idx="56">
                  <c:v>14.727350906501583</c:v>
                </c:pt>
                <c:pt idx="57">
                  <c:v>14.841353212564208</c:v>
                </c:pt>
                <c:pt idx="58">
                  <c:v>14.669839207663191</c:v>
                </c:pt>
                <c:pt idx="59">
                  <c:v>14.509451867538033</c:v>
                </c:pt>
                <c:pt idx="60">
                  <c:v>14.624248568245426</c:v>
                </c:pt>
                <c:pt idx="61">
                  <c:v>14.597255734018725</c:v>
                </c:pt>
                <c:pt idx="62">
                  <c:v>14.491217372012914</c:v>
                </c:pt>
                <c:pt idx="63">
                  <c:v>14.09018360614818</c:v>
                </c:pt>
                <c:pt idx="64">
                  <c:v>0</c:v>
                </c:pt>
                <c:pt idx="65">
                  <c:v>13.608150945006649</c:v>
                </c:pt>
                <c:pt idx="66">
                  <c:v>0</c:v>
                </c:pt>
                <c:pt idx="67">
                  <c:v>12.96103147823454</c:v>
                </c:pt>
                <c:pt idx="68">
                  <c:v>14.12024216145509</c:v>
                </c:pt>
                <c:pt idx="69">
                  <c:v>0</c:v>
                </c:pt>
                <c:pt idx="70">
                  <c:v>13.661440679347631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13.570415084381358</c:v>
                </c:pt>
                <c:pt idx="75">
                  <c:v>13.279388577930076</c:v>
                </c:pt>
                <c:pt idx="76">
                  <c:v>12.94397405248356</c:v>
                </c:pt>
                <c:pt idx="77">
                  <c:v>13.135477086861567</c:v>
                </c:pt>
                <c:pt idx="78">
                  <c:v>13.499640352217089</c:v>
                </c:pt>
                <c:pt idx="79">
                  <c:v>0</c:v>
                </c:pt>
                <c:pt idx="80">
                  <c:v>13.579326775797135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13.987043195391259</c:v>
                </c:pt>
                <c:pt idx="86">
                  <c:v>0</c:v>
                </c:pt>
                <c:pt idx="87">
                  <c:v>14.234991559503802</c:v>
                </c:pt>
                <c:pt idx="88">
                  <c:v>0</c:v>
                </c:pt>
                <c:pt idx="89">
                  <c:v>13.094887230027302</c:v>
                </c:pt>
                <c:pt idx="90">
                  <c:v>13.697888133258649</c:v>
                </c:pt>
                <c:pt idx="91">
                  <c:v>13.169867296727876</c:v>
                </c:pt>
                <c:pt idx="92">
                  <c:v>0</c:v>
                </c:pt>
                <c:pt idx="93">
                  <c:v>0</c:v>
                </c:pt>
                <c:pt idx="94">
                  <c:v>12.967532064276094</c:v>
                </c:pt>
                <c:pt idx="95">
                  <c:v>0</c:v>
                </c:pt>
                <c:pt idx="96">
                  <c:v>13.124885043634009</c:v>
                </c:pt>
                <c:pt idx="97">
                  <c:v>13.273379811832594</c:v>
                </c:pt>
                <c:pt idx="98">
                  <c:v>13.574645793732289</c:v>
                </c:pt>
                <c:pt idx="99">
                  <c:v>0</c:v>
                </c:pt>
                <c:pt idx="100">
                  <c:v>13.411422713795417</c:v>
                </c:pt>
                <c:pt idx="101">
                  <c:v>14.049635636376363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13.588303086987301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B-E097-43AF-81AD-F9A82B522ABC}"/>
            </c:ext>
          </c:extLst>
        </c:ser>
        <c:ser>
          <c:idx val="76"/>
          <c:order val="76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'Cos10'!$CC$142:$CC$257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13.778685104343463</c:v>
                </c:pt>
                <c:pt idx="5">
                  <c:v>13.36222510164254</c:v>
                </c:pt>
                <c:pt idx="6">
                  <c:v>13.589090769901327</c:v>
                </c:pt>
                <c:pt idx="7">
                  <c:v>13.717784053667557</c:v>
                </c:pt>
                <c:pt idx="8">
                  <c:v>13.656737668231804</c:v>
                </c:pt>
                <c:pt idx="9">
                  <c:v>13.191635424701051</c:v>
                </c:pt>
                <c:pt idx="10">
                  <c:v>13.424844083228983</c:v>
                </c:pt>
                <c:pt idx="11">
                  <c:v>13.529397627042615</c:v>
                </c:pt>
                <c:pt idx="12">
                  <c:v>0</c:v>
                </c:pt>
                <c:pt idx="13">
                  <c:v>0</c:v>
                </c:pt>
                <c:pt idx="14">
                  <c:v>13.422833508180586</c:v>
                </c:pt>
                <c:pt idx="15">
                  <c:v>13.182056397236899</c:v>
                </c:pt>
                <c:pt idx="16">
                  <c:v>13.858116233239789</c:v>
                </c:pt>
                <c:pt idx="17">
                  <c:v>13.276144584441345</c:v>
                </c:pt>
                <c:pt idx="18">
                  <c:v>0</c:v>
                </c:pt>
                <c:pt idx="19">
                  <c:v>13.359101872613914</c:v>
                </c:pt>
                <c:pt idx="20">
                  <c:v>13.371351447123667</c:v>
                </c:pt>
                <c:pt idx="21">
                  <c:v>14.201212714875245</c:v>
                </c:pt>
                <c:pt idx="22">
                  <c:v>13.246587203279917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13.419198789300705</c:v>
                </c:pt>
                <c:pt idx="30">
                  <c:v>13.19884945329245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13.286165570195509</c:v>
                </c:pt>
                <c:pt idx="36">
                  <c:v>13.025461527839299</c:v>
                </c:pt>
                <c:pt idx="37">
                  <c:v>13.514444147124001</c:v>
                </c:pt>
                <c:pt idx="38">
                  <c:v>14.118095341367436</c:v>
                </c:pt>
                <c:pt idx="39">
                  <c:v>13.9655302383698</c:v>
                </c:pt>
                <c:pt idx="40">
                  <c:v>0</c:v>
                </c:pt>
                <c:pt idx="41">
                  <c:v>13.941989191823824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13.968613217359163</c:v>
                </c:pt>
                <c:pt idx="46">
                  <c:v>13.845011792975182</c:v>
                </c:pt>
                <c:pt idx="47">
                  <c:v>13.988743960805104</c:v>
                </c:pt>
                <c:pt idx="48">
                  <c:v>14.039764982537189</c:v>
                </c:pt>
                <c:pt idx="49">
                  <c:v>14.559673263662166</c:v>
                </c:pt>
                <c:pt idx="50">
                  <c:v>14.604577559686154</c:v>
                </c:pt>
                <c:pt idx="51">
                  <c:v>14.670781430952271</c:v>
                </c:pt>
                <c:pt idx="52">
                  <c:v>14.771774826410947</c:v>
                </c:pt>
                <c:pt idx="53">
                  <c:v>14.708008081742335</c:v>
                </c:pt>
                <c:pt idx="54">
                  <c:v>14.675952849011832</c:v>
                </c:pt>
                <c:pt idx="55">
                  <c:v>14.563538038313238</c:v>
                </c:pt>
                <c:pt idx="56">
                  <c:v>14.841669436061395</c:v>
                </c:pt>
                <c:pt idx="57">
                  <c:v>14.591316758684805</c:v>
                </c:pt>
                <c:pt idx="58">
                  <c:v>14.690878007126146</c:v>
                </c:pt>
                <c:pt idx="59">
                  <c:v>14.749234500641911</c:v>
                </c:pt>
                <c:pt idx="60">
                  <c:v>14.807453843942643</c:v>
                </c:pt>
                <c:pt idx="61">
                  <c:v>14.717375881545388</c:v>
                </c:pt>
                <c:pt idx="62">
                  <c:v>14.547563658355541</c:v>
                </c:pt>
                <c:pt idx="63">
                  <c:v>13.903778882815468</c:v>
                </c:pt>
                <c:pt idx="64">
                  <c:v>13.280219724518245</c:v>
                </c:pt>
                <c:pt idx="65">
                  <c:v>13.760146437759872</c:v>
                </c:pt>
                <c:pt idx="66">
                  <c:v>13.55120411282296</c:v>
                </c:pt>
                <c:pt idx="67">
                  <c:v>0</c:v>
                </c:pt>
                <c:pt idx="68">
                  <c:v>13.369969650328105</c:v>
                </c:pt>
                <c:pt idx="69">
                  <c:v>0</c:v>
                </c:pt>
                <c:pt idx="70">
                  <c:v>13.84114665157011</c:v>
                </c:pt>
                <c:pt idx="71">
                  <c:v>0</c:v>
                </c:pt>
                <c:pt idx="72">
                  <c:v>13.838837761168211</c:v>
                </c:pt>
                <c:pt idx="73">
                  <c:v>0</c:v>
                </c:pt>
                <c:pt idx="74">
                  <c:v>13.167158655329944</c:v>
                </c:pt>
                <c:pt idx="75">
                  <c:v>0</c:v>
                </c:pt>
                <c:pt idx="76">
                  <c:v>0</c:v>
                </c:pt>
                <c:pt idx="77">
                  <c:v>13.421833351412531</c:v>
                </c:pt>
                <c:pt idx="78">
                  <c:v>13.781109554640446</c:v>
                </c:pt>
                <c:pt idx="79">
                  <c:v>0</c:v>
                </c:pt>
                <c:pt idx="80">
                  <c:v>13.354993420727855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13.614432630930244</c:v>
                </c:pt>
                <c:pt idx="88">
                  <c:v>12.775742936757146</c:v>
                </c:pt>
                <c:pt idx="89">
                  <c:v>12.996634237977288</c:v>
                </c:pt>
                <c:pt idx="90">
                  <c:v>0</c:v>
                </c:pt>
                <c:pt idx="91">
                  <c:v>13.430022620846357</c:v>
                </c:pt>
                <c:pt idx="92">
                  <c:v>0</c:v>
                </c:pt>
                <c:pt idx="93">
                  <c:v>13.606029164309863</c:v>
                </c:pt>
                <c:pt idx="94">
                  <c:v>13.511769761412248</c:v>
                </c:pt>
                <c:pt idx="95">
                  <c:v>0</c:v>
                </c:pt>
                <c:pt idx="96">
                  <c:v>13.706675118700799</c:v>
                </c:pt>
                <c:pt idx="97">
                  <c:v>13.764172394900221</c:v>
                </c:pt>
                <c:pt idx="98">
                  <c:v>13.757304528796279</c:v>
                </c:pt>
                <c:pt idx="99">
                  <c:v>13.739660143748443</c:v>
                </c:pt>
                <c:pt idx="100">
                  <c:v>13.968426206374673</c:v>
                </c:pt>
                <c:pt idx="101">
                  <c:v>0</c:v>
                </c:pt>
                <c:pt idx="102">
                  <c:v>0</c:v>
                </c:pt>
                <c:pt idx="103">
                  <c:v>13.921614954036301</c:v>
                </c:pt>
                <c:pt idx="104">
                  <c:v>13.509018277855377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C-E097-43AF-81AD-F9A82B522ABC}"/>
            </c:ext>
          </c:extLst>
        </c:ser>
        <c:ser>
          <c:idx val="77"/>
          <c:order val="77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'Cos10'!$CD$142:$CD$257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14.185958402079136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13.039481935211102</c:v>
                </c:pt>
                <c:pt idx="11">
                  <c:v>0</c:v>
                </c:pt>
                <c:pt idx="12">
                  <c:v>13.461229823383935</c:v>
                </c:pt>
                <c:pt idx="13">
                  <c:v>13.619432490723561</c:v>
                </c:pt>
                <c:pt idx="14">
                  <c:v>0</c:v>
                </c:pt>
                <c:pt idx="15">
                  <c:v>13.432183324394694</c:v>
                </c:pt>
                <c:pt idx="16">
                  <c:v>0</c:v>
                </c:pt>
                <c:pt idx="17">
                  <c:v>13.771738465658318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13.404871331048478</c:v>
                </c:pt>
                <c:pt idx="22">
                  <c:v>0</c:v>
                </c:pt>
                <c:pt idx="23">
                  <c:v>13.05850763681763</c:v>
                </c:pt>
                <c:pt idx="24">
                  <c:v>13.441041238536918</c:v>
                </c:pt>
                <c:pt idx="25">
                  <c:v>14.711658784589403</c:v>
                </c:pt>
                <c:pt idx="26">
                  <c:v>0</c:v>
                </c:pt>
                <c:pt idx="27">
                  <c:v>14.204524231193172</c:v>
                </c:pt>
                <c:pt idx="28">
                  <c:v>13.196481548953857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13.750216324261729</c:v>
                </c:pt>
                <c:pt idx="33">
                  <c:v>13.531910442392773</c:v>
                </c:pt>
                <c:pt idx="34">
                  <c:v>0</c:v>
                </c:pt>
                <c:pt idx="35">
                  <c:v>13.309182869310389</c:v>
                </c:pt>
                <c:pt idx="36">
                  <c:v>13.127583230970899</c:v>
                </c:pt>
                <c:pt idx="37">
                  <c:v>0</c:v>
                </c:pt>
                <c:pt idx="38">
                  <c:v>13.692309224216794</c:v>
                </c:pt>
                <c:pt idx="39">
                  <c:v>13.192451756148984</c:v>
                </c:pt>
                <c:pt idx="40">
                  <c:v>0</c:v>
                </c:pt>
                <c:pt idx="41">
                  <c:v>13.190653797183291</c:v>
                </c:pt>
                <c:pt idx="42">
                  <c:v>13.458910424874645</c:v>
                </c:pt>
                <c:pt idx="43">
                  <c:v>0</c:v>
                </c:pt>
                <c:pt idx="44">
                  <c:v>0</c:v>
                </c:pt>
                <c:pt idx="45">
                  <c:v>12.904888038963371</c:v>
                </c:pt>
                <c:pt idx="46">
                  <c:v>14.178101724769954</c:v>
                </c:pt>
                <c:pt idx="47">
                  <c:v>13.213107174611345</c:v>
                </c:pt>
                <c:pt idx="48">
                  <c:v>14.097119292516023</c:v>
                </c:pt>
                <c:pt idx="49">
                  <c:v>14.519801095550376</c:v>
                </c:pt>
                <c:pt idx="50">
                  <c:v>14.605707901758674</c:v>
                </c:pt>
                <c:pt idx="51">
                  <c:v>14.698181913820211</c:v>
                </c:pt>
                <c:pt idx="52">
                  <c:v>14.454025785877583</c:v>
                </c:pt>
                <c:pt idx="53">
                  <c:v>14.808404774958099</c:v>
                </c:pt>
                <c:pt idx="54">
                  <c:v>14.780566797743363</c:v>
                </c:pt>
                <c:pt idx="55">
                  <c:v>14.647291993498905</c:v>
                </c:pt>
                <c:pt idx="56">
                  <c:v>14.676371655248865</c:v>
                </c:pt>
                <c:pt idx="57">
                  <c:v>14.728836108608988</c:v>
                </c:pt>
                <c:pt idx="58">
                  <c:v>14.754386564176507</c:v>
                </c:pt>
                <c:pt idx="59">
                  <c:v>14.686994012702034</c:v>
                </c:pt>
                <c:pt idx="60">
                  <c:v>14.793074815524434</c:v>
                </c:pt>
                <c:pt idx="61">
                  <c:v>14.633541673476945</c:v>
                </c:pt>
                <c:pt idx="62">
                  <c:v>14.425922857494825</c:v>
                </c:pt>
                <c:pt idx="63">
                  <c:v>13.737548046022692</c:v>
                </c:pt>
                <c:pt idx="64">
                  <c:v>13.494672098219093</c:v>
                </c:pt>
                <c:pt idx="65">
                  <c:v>0</c:v>
                </c:pt>
                <c:pt idx="66">
                  <c:v>13.361355693956014</c:v>
                </c:pt>
                <c:pt idx="67">
                  <c:v>0</c:v>
                </c:pt>
                <c:pt idx="68">
                  <c:v>14.084818021518551</c:v>
                </c:pt>
                <c:pt idx="69">
                  <c:v>0</c:v>
                </c:pt>
                <c:pt idx="70">
                  <c:v>13.395534315294547</c:v>
                </c:pt>
                <c:pt idx="71">
                  <c:v>0</c:v>
                </c:pt>
                <c:pt idx="72">
                  <c:v>13.002910853579339</c:v>
                </c:pt>
                <c:pt idx="73">
                  <c:v>13.769770450494553</c:v>
                </c:pt>
                <c:pt idx="74">
                  <c:v>13.83665224490804</c:v>
                </c:pt>
                <c:pt idx="75">
                  <c:v>0</c:v>
                </c:pt>
                <c:pt idx="76">
                  <c:v>13.370824774148735</c:v>
                </c:pt>
                <c:pt idx="77">
                  <c:v>13.93473144327298</c:v>
                </c:pt>
                <c:pt idx="78">
                  <c:v>13.140418315191816</c:v>
                </c:pt>
                <c:pt idx="79">
                  <c:v>13.272145738401832</c:v>
                </c:pt>
                <c:pt idx="80">
                  <c:v>0</c:v>
                </c:pt>
                <c:pt idx="81">
                  <c:v>0</c:v>
                </c:pt>
                <c:pt idx="82">
                  <c:v>13.902690523846278</c:v>
                </c:pt>
                <c:pt idx="83">
                  <c:v>0</c:v>
                </c:pt>
                <c:pt idx="84">
                  <c:v>13.857671656528087</c:v>
                </c:pt>
                <c:pt idx="85">
                  <c:v>13.28817653889921</c:v>
                </c:pt>
                <c:pt idx="86">
                  <c:v>0</c:v>
                </c:pt>
                <c:pt idx="87">
                  <c:v>13.563783562256603</c:v>
                </c:pt>
                <c:pt idx="88">
                  <c:v>13.119933368194193</c:v>
                </c:pt>
                <c:pt idx="89">
                  <c:v>13.66791921883539</c:v>
                </c:pt>
                <c:pt idx="90">
                  <c:v>0</c:v>
                </c:pt>
                <c:pt idx="91">
                  <c:v>13.85968937536237</c:v>
                </c:pt>
                <c:pt idx="92">
                  <c:v>0</c:v>
                </c:pt>
                <c:pt idx="93">
                  <c:v>13.626863669433067</c:v>
                </c:pt>
                <c:pt idx="94">
                  <c:v>13.66696935601189</c:v>
                </c:pt>
                <c:pt idx="95">
                  <c:v>13.742664262984535</c:v>
                </c:pt>
                <c:pt idx="96">
                  <c:v>13.855060087365439</c:v>
                </c:pt>
                <c:pt idx="97">
                  <c:v>13.593230668783006</c:v>
                </c:pt>
                <c:pt idx="98">
                  <c:v>0</c:v>
                </c:pt>
                <c:pt idx="99">
                  <c:v>13.587545969109849</c:v>
                </c:pt>
                <c:pt idx="100">
                  <c:v>13.435694693270657</c:v>
                </c:pt>
                <c:pt idx="101">
                  <c:v>13.770806371518844</c:v>
                </c:pt>
                <c:pt idx="102">
                  <c:v>13.386377667197037</c:v>
                </c:pt>
                <c:pt idx="103">
                  <c:v>0</c:v>
                </c:pt>
                <c:pt idx="104">
                  <c:v>13.556146850688966</c:v>
                </c:pt>
                <c:pt idx="105">
                  <c:v>0</c:v>
                </c:pt>
                <c:pt idx="106">
                  <c:v>13.381460753472878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D-E097-43AF-81AD-F9A82B522ABC}"/>
            </c:ext>
          </c:extLst>
        </c:ser>
        <c:ser>
          <c:idx val="78"/>
          <c:order val="78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'Cos10'!$CE$142:$CE$257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13.923894454784604</c:v>
                </c:pt>
                <c:pt idx="6">
                  <c:v>0</c:v>
                </c:pt>
                <c:pt idx="7">
                  <c:v>14.012163334872364</c:v>
                </c:pt>
                <c:pt idx="8">
                  <c:v>13.051222582972398</c:v>
                </c:pt>
                <c:pt idx="9">
                  <c:v>14.112316381307963</c:v>
                </c:pt>
                <c:pt idx="10">
                  <c:v>0</c:v>
                </c:pt>
                <c:pt idx="11">
                  <c:v>13.826347285605454</c:v>
                </c:pt>
                <c:pt idx="12">
                  <c:v>13.480361998896212</c:v>
                </c:pt>
                <c:pt idx="13">
                  <c:v>13.723390810360005</c:v>
                </c:pt>
                <c:pt idx="14">
                  <c:v>13.292383460491429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13.475225771834635</c:v>
                </c:pt>
                <c:pt idx="20">
                  <c:v>0</c:v>
                </c:pt>
                <c:pt idx="21">
                  <c:v>13.083275738459598</c:v>
                </c:pt>
                <c:pt idx="22">
                  <c:v>0</c:v>
                </c:pt>
                <c:pt idx="23">
                  <c:v>13.407339058003521</c:v>
                </c:pt>
                <c:pt idx="24">
                  <c:v>13.568849747659572</c:v>
                </c:pt>
                <c:pt idx="25">
                  <c:v>13.35423621054057</c:v>
                </c:pt>
                <c:pt idx="26">
                  <c:v>0</c:v>
                </c:pt>
                <c:pt idx="27">
                  <c:v>0</c:v>
                </c:pt>
                <c:pt idx="28">
                  <c:v>13.598999399202446</c:v>
                </c:pt>
                <c:pt idx="29">
                  <c:v>13.081063627359825</c:v>
                </c:pt>
                <c:pt idx="30">
                  <c:v>13.296322883985905</c:v>
                </c:pt>
                <c:pt idx="31">
                  <c:v>0</c:v>
                </c:pt>
                <c:pt idx="32">
                  <c:v>0</c:v>
                </c:pt>
                <c:pt idx="33">
                  <c:v>13.312570836875837</c:v>
                </c:pt>
                <c:pt idx="34">
                  <c:v>13.44778885103295</c:v>
                </c:pt>
                <c:pt idx="35">
                  <c:v>14.360149236823284</c:v>
                </c:pt>
                <c:pt idx="36">
                  <c:v>13.970313628645433</c:v>
                </c:pt>
                <c:pt idx="37">
                  <c:v>13.353665271174506</c:v>
                </c:pt>
                <c:pt idx="38">
                  <c:v>13.633068821841716</c:v>
                </c:pt>
                <c:pt idx="39">
                  <c:v>13.196328202966489</c:v>
                </c:pt>
                <c:pt idx="40">
                  <c:v>13.15301136244724</c:v>
                </c:pt>
                <c:pt idx="41">
                  <c:v>0</c:v>
                </c:pt>
                <c:pt idx="42">
                  <c:v>13.422171100279447</c:v>
                </c:pt>
                <c:pt idx="43">
                  <c:v>0</c:v>
                </c:pt>
                <c:pt idx="44">
                  <c:v>13.838585601778826</c:v>
                </c:pt>
                <c:pt idx="45">
                  <c:v>13.520793912881201</c:v>
                </c:pt>
                <c:pt idx="46">
                  <c:v>0</c:v>
                </c:pt>
                <c:pt idx="47">
                  <c:v>13.282285557202272</c:v>
                </c:pt>
                <c:pt idx="48">
                  <c:v>14.397974750840921</c:v>
                </c:pt>
                <c:pt idx="49">
                  <c:v>14.291901400465466</c:v>
                </c:pt>
                <c:pt idx="50">
                  <c:v>14.568519112542109</c:v>
                </c:pt>
                <c:pt idx="51">
                  <c:v>14.708938600230526</c:v>
                </c:pt>
                <c:pt idx="52">
                  <c:v>14.664608133109111</c:v>
                </c:pt>
                <c:pt idx="53">
                  <c:v>14.755842853847428</c:v>
                </c:pt>
                <c:pt idx="54">
                  <c:v>14.59917649627207</c:v>
                </c:pt>
                <c:pt idx="55">
                  <c:v>14.857929241175828</c:v>
                </c:pt>
                <c:pt idx="56">
                  <c:v>14.681003667614393</c:v>
                </c:pt>
                <c:pt idx="57">
                  <c:v>14.798378867453971</c:v>
                </c:pt>
                <c:pt idx="58">
                  <c:v>14.890409280953595</c:v>
                </c:pt>
                <c:pt idx="59">
                  <c:v>14.569354008872862</c:v>
                </c:pt>
                <c:pt idx="60">
                  <c:v>14.743232950983073</c:v>
                </c:pt>
                <c:pt idx="61">
                  <c:v>14.574373357013974</c:v>
                </c:pt>
                <c:pt idx="62">
                  <c:v>14.716733513465334</c:v>
                </c:pt>
                <c:pt idx="63">
                  <c:v>14.209394360428256</c:v>
                </c:pt>
                <c:pt idx="64">
                  <c:v>0</c:v>
                </c:pt>
                <c:pt idx="65">
                  <c:v>13.065362139569579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13.820812392685912</c:v>
                </c:pt>
                <c:pt idx="70">
                  <c:v>13.897786486592778</c:v>
                </c:pt>
                <c:pt idx="71">
                  <c:v>13.277202230684168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13.290868991027244</c:v>
                </c:pt>
                <c:pt idx="76">
                  <c:v>13.448246280576619</c:v>
                </c:pt>
                <c:pt idx="77">
                  <c:v>0</c:v>
                </c:pt>
                <c:pt idx="78">
                  <c:v>13.789827400317552</c:v>
                </c:pt>
                <c:pt idx="79">
                  <c:v>13.228631304989705</c:v>
                </c:pt>
                <c:pt idx="80">
                  <c:v>13.186870202206155</c:v>
                </c:pt>
                <c:pt idx="81">
                  <c:v>0</c:v>
                </c:pt>
                <c:pt idx="82">
                  <c:v>0</c:v>
                </c:pt>
                <c:pt idx="83">
                  <c:v>13.081434266027619</c:v>
                </c:pt>
                <c:pt idx="84">
                  <c:v>13.163978636171173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13.502558207966684</c:v>
                </c:pt>
                <c:pt idx="89">
                  <c:v>0</c:v>
                </c:pt>
                <c:pt idx="90">
                  <c:v>0</c:v>
                </c:pt>
                <c:pt idx="91">
                  <c:v>13.409237187898373</c:v>
                </c:pt>
                <c:pt idx="92">
                  <c:v>13.985830041160483</c:v>
                </c:pt>
                <c:pt idx="93">
                  <c:v>0</c:v>
                </c:pt>
                <c:pt idx="94">
                  <c:v>0</c:v>
                </c:pt>
                <c:pt idx="95">
                  <c:v>13.629892559534678</c:v>
                </c:pt>
                <c:pt idx="96">
                  <c:v>13.412356371462989</c:v>
                </c:pt>
                <c:pt idx="97">
                  <c:v>0</c:v>
                </c:pt>
                <c:pt idx="98">
                  <c:v>13.48675908637853</c:v>
                </c:pt>
                <c:pt idx="99">
                  <c:v>13.233901850226514</c:v>
                </c:pt>
                <c:pt idx="100">
                  <c:v>12.962069204119416</c:v>
                </c:pt>
                <c:pt idx="101">
                  <c:v>13.294835329804574</c:v>
                </c:pt>
                <c:pt idx="102">
                  <c:v>13.064842880583377</c:v>
                </c:pt>
                <c:pt idx="103">
                  <c:v>0</c:v>
                </c:pt>
                <c:pt idx="104">
                  <c:v>13.545832035599515</c:v>
                </c:pt>
                <c:pt idx="105">
                  <c:v>13.228773660672799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E-E097-43AF-81AD-F9A82B522ABC}"/>
            </c:ext>
          </c:extLst>
        </c:ser>
        <c:ser>
          <c:idx val="79"/>
          <c:order val="79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'Cos10'!$CF$142:$CF$257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13.604732974185652</c:v>
                </c:pt>
                <c:pt idx="6">
                  <c:v>13.481829451263998</c:v>
                </c:pt>
                <c:pt idx="7">
                  <c:v>0</c:v>
                </c:pt>
                <c:pt idx="8">
                  <c:v>13.410441474098562</c:v>
                </c:pt>
                <c:pt idx="9">
                  <c:v>13.501046246888411</c:v>
                </c:pt>
                <c:pt idx="10">
                  <c:v>0</c:v>
                </c:pt>
                <c:pt idx="11">
                  <c:v>0</c:v>
                </c:pt>
                <c:pt idx="12">
                  <c:v>13.984745081047276</c:v>
                </c:pt>
                <c:pt idx="13">
                  <c:v>0</c:v>
                </c:pt>
                <c:pt idx="14">
                  <c:v>0</c:v>
                </c:pt>
                <c:pt idx="15">
                  <c:v>13.771122073546611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13.586542860345782</c:v>
                </c:pt>
                <c:pt idx="20">
                  <c:v>0</c:v>
                </c:pt>
                <c:pt idx="21">
                  <c:v>13.158444819287093</c:v>
                </c:pt>
                <c:pt idx="22">
                  <c:v>0</c:v>
                </c:pt>
                <c:pt idx="23">
                  <c:v>13.679503301032213</c:v>
                </c:pt>
                <c:pt idx="24">
                  <c:v>13.371013341031645</c:v>
                </c:pt>
                <c:pt idx="25">
                  <c:v>13.460997764074161</c:v>
                </c:pt>
                <c:pt idx="26">
                  <c:v>0</c:v>
                </c:pt>
                <c:pt idx="27">
                  <c:v>13.285186988253972</c:v>
                </c:pt>
                <c:pt idx="28">
                  <c:v>0</c:v>
                </c:pt>
                <c:pt idx="29">
                  <c:v>13.705719208388844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13.786484163666794</c:v>
                </c:pt>
                <c:pt idx="34">
                  <c:v>0</c:v>
                </c:pt>
                <c:pt idx="35">
                  <c:v>0</c:v>
                </c:pt>
                <c:pt idx="36">
                  <c:v>13.885792755351313</c:v>
                </c:pt>
                <c:pt idx="37">
                  <c:v>0</c:v>
                </c:pt>
                <c:pt idx="38">
                  <c:v>13.242357534727429</c:v>
                </c:pt>
                <c:pt idx="39">
                  <c:v>0</c:v>
                </c:pt>
                <c:pt idx="40">
                  <c:v>0</c:v>
                </c:pt>
                <c:pt idx="41">
                  <c:v>13.443804930398848</c:v>
                </c:pt>
                <c:pt idx="42">
                  <c:v>0</c:v>
                </c:pt>
                <c:pt idx="43">
                  <c:v>13.258093475765074</c:v>
                </c:pt>
                <c:pt idx="44">
                  <c:v>15.091106232809837</c:v>
                </c:pt>
                <c:pt idx="45">
                  <c:v>14.275699396624166</c:v>
                </c:pt>
                <c:pt idx="46">
                  <c:v>0</c:v>
                </c:pt>
                <c:pt idx="47">
                  <c:v>14.205880729887538</c:v>
                </c:pt>
                <c:pt idx="48">
                  <c:v>13.862688207696019</c:v>
                </c:pt>
                <c:pt idx="49">
                  <c:v>14.353682583399731</c:v>
                </c:pt>
                <c:pt idx="50">
                  <c:v>14.667937411260993</c:v>
                </c:pt>
                <c:pt idx="51">
                  <c:v>14.777299197914656</c:v>
                </c:pt>
                <c:pt idx="52">
                  <c:v>14.799497694260639</c:v>
                </c:pt>
                <c:pt idx="53">
                  <c:v>14.362066642346234</c:v>
                </c:pt>
                <c:pt idx="54">
                  <c:v>14.605282953676275</c:v>
                </c:pt>
                <c:pt idx="55">
                  <c:v>14.553288194064596</c:v>
                </c:pt>
                <c:pt idx="56">
                  <c:v>14.693828038099793</c:v>
                </c:pt>
                <c:pt idx="57">
                  <c:v>14.641203335713781</c:v>
                </c:pt>
                <c:pt idx="58">
                  <c:v>14.808053233921628</c:v>
                </c:pt>
                <c:pt idx="59">
                  <c:v>14.512693066014325</c:v>
                </c:pt>
                <c:pt idx="60">
                  <c:v>14.680881438257869</c:v>
                </c:pt>
                <c:pt idx="61">
                  <c:v>14.818347980523745</c:v>
                </c:pt>
                <c:pt idx="62">
                  <c:v>14.566648400844906</c:v>
                </c:pt>
                <c:pt idx="63">
                  <c:v>14.434666290038736</c:v>
                </c:pt>
                <c:pt idx="64">
                  <c:v>13.798790094414668</c:v>
                </c:pt>
                <c:pt idx="65">
                  <c:v>14.015039785550931</c:v>
                </c:pt>
                <c:pt idx="66">
                  <c:v>13.652451832641718</c:v>
                </c:pt>
                <c:pt idx="67">
                  <c:v>13.72661678804414</c:v>
                </c:pt>
                <c:pt idx="68">
                  <c:v>0</c:v>
                </c:pt>
                <c:pt idx="69">
                  <c:v>13.872181921597869</c:v>
                </c:pt>
                <c:pt idx="70">
                  <c:v>0</c:v>
                </c:pt>
                <c:pt idx="71">
                  <c:v>0</c:v>
                </c:pt>
                <c:pt idx="72">
                  <c:v>13.38913063030664</c:v>
                </c:pt>
                <c:pt idx="73">
                  <c:v>14.186942216429603</c:v>
                </c:pt>
                <c:pt idx="74">
                  <c:v>0</c:v>
                </c:pt>
                <c:pt idx="75">
                  <c:v>13.331360476844958</c:v>
                </c:pt>
                <c:pt idx="76">
                  <c:v>13.120510756504757</c:v>
                </c:pt>
                <c:pt idx="77">
                  <c:v>13.314791746660587</c:v>
                </c:pt>
                <c:pt idx="78">
                  <c:v>13.498980091765096</c:v>
                </c:pt>
                <c:pt idx="79">
                  <c:v>13.202530545649825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13.332367755058698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13.936964390707471</c:v>
                </c:pt>
                <c:pt idx="99">
                  <c:v>13.395028314102335</c:v>
                </c:pt>
                <c:pt idx="100">
                  <c:v>13.136316041143134</c:v>
                </c:pt>
                <c:pt idx="101">
                  <c:v>13.635530491274679</c:v>
                </c:pt>
                <c:pt idx="102">
                  <c:v>0</c:v>
                </c:pt>
                <c:pt idx="103">
                  <c:v>13.720528916808876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F-E097-43AF-81AD-F9A82B522ABC}"/>
            </c:ext>
          </c:extLst>
        </c:ser>
        <c:ser>
          <c:idx val="80"/>
          <c:order val="80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'Cos10'!$CG$142:$CG$257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13.367869128962905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13.647390306108099</c:v>
                </c:pt>
                <c:pt idx="13">
                  <c:v>0</c:v>
                </c:pt>
                <c:pt idx="14">
                  <c:v>13.648114492016623</c:v>
                </c:pt>
                <c:pt idx="15">
                  <c:v>13.654161134261614</c:v>
                </c:pt>
                <c:pt idx="16">
                  <c:v>0</c:v>
                </c:pt>
                <c:pt idx="17">
                  <c:v>0</c:v>
                </c:pt>
                <c:pt idx="18">
                  <c:v>12.965538701330937</c:v>
                </c:pt>
                <c:pt idx="19">
                  <c:v>13.580094919863111</c:v>
                </c:pt>
                <c:pt idx="20">
                  <c:v>13.641871040793642</c:v>
                </c:pt>
                <c:pt idx="21">
                  <c:v>0</c:v>
                </c:pt>
                <c:pt idx="22">
                  <c:v>13.892615443626665</c:v>
                </c:pt>
                <c:pt idx="23">
                  <c:v>0</c:v>
                </c:pt>
                <c:pt idx="24">
                  <c:v>13.32336865288314</c:v>
                </c:pt>
                <c:pt idx="25">
                  <c:v>13.197379814092661</c:v>
                </c:pt>
                <c:pt idx="26">
                  <c:v>13.955050269343035</c:v>
                </c:pt>
                <c:pt idx="27">
                  <c:v>13.77248820326218</c:v>
                </c:pt>
                <c:pt idx="28">
                  <c:v>0</c:v>
                </c:pt>
                <c:pt idx="29">
                  <c:v>13.214500778827801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13.301855455945454</c:v>
                </c:pt>
                <c:pt idx="34">
                  <c:v>13.213485881002169</c:v>
                </c:pt>
                <c:pt idx="35">
                  <c:v>13.587820366514743</c:v>
                </c:pt>
                <c:pt idx="36">
                  <c:v>0</c:v>
                </c:pt>
                <c:pt idx="37">
                  <c:v>0</c:v>
                </c:pt>
                <c:pt idx="38">
                  <c:v>13.522848995089371</c:v>
                </c:pt>
                <c:pt idx="39">
                  <c:v>13.133433675010156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13.528786906497819</c:v>
                </c:pt>
                <c:pt idx="45">
                  <c:v>13.40911022645065</c:v>
                </c:pt>
                <c:pt idx="46">
                  <c:v>13.277590879585386</c:v>
                </c:pt>
                <c:pt idx="47">
                  <c:v>0</c:v>
                </c:pt>
                <c:pt idx="48">
                  <c:v>13.717415841932503</c:v>
                </c:pt>
                <c:pt idx="49">
                  <c:v>14.413134566618092</c:v>
                </c:pt>
                <c:pt idx="50">
                  <c:v>14.328342900945774</c:v>
                </c:pt>
                <c:pt idx="51">
                  <c:v>14.559118077862399</c:v>
                </c:pt>
                <c:pt idx="52">
                  <c:v>14.640313947881031</c:v>
                </c:pt>
                <c:pt idx="53">
                  <c:v>14.827537917180525</c:v>
                </c:pt>
                <c:pt idx="54">
                  <c:v>14.804887723712678</c:v>
                </c:pt>
                <c:pt idx="55">
                  <c:v>14.81008559942534</c:v>
                </c:pt>
                <c:pt idx="56">
                  <c:v>14.66854571883904</c:v>
                </c:pt>
                <c:pt idx="57">
                  <c:v>14.695568789327355</c:v>
                </c:pt>
                <c:pt idx="58">
                  <c:v>14.69278789350097</c:v>
                </c:pt>
                <c:pt idx="59">
                  <c:v>14.49369918129865</c:v>
                </c:pt>
                <c:pt idx="60">
                  <c:v>14.582389529710738</c:v>
                </c:pt>
                <c:pt idx="61">
                  <c:v>14.639418251862157</c:v>
                </c:pt>
                <c:pt idx="62">
                  <c:v>14.58181146728899</c:v>
                </c:pt>
                <c:pt idx="63">
                  <c:v>14.687162733157766</c:v>
                </c:pt>
                <c:pt idx="64">
                  <c:v>14.181473422767098</c:v>
                </c:pt>
                <c:pt idx="65">
                  <c:v>13.433457797640695</c:v>
                </c:pt>
                <c:pt idx="66">
                  <c:v>14.100985360242298</c:v>
                </c:pt>
                <c:pt idx="67">
                  <c:v>13.293710513911302</c:v>
                </c:pt>
                <c:pt idx="68">
                  <c:v>0</c:v>
                </c:pt>
                <c:pt idx="69">
                  <c:v>0</c:v>
                </c:pt>
                <c:pt idx="70">
                  <c:v>13.133481105037466</c:v>
                </c:pt>
                <c:pt idx="71">
                  <c:v>0</c:v>
                </c:pt>
                <c:pt idx="72">
                  <c:v>0</c:v>
                </c:pt>
                <c:pt idx="73">
                  <c:v>13.115122030162185</c:v>
                </c:pt>
                <c:pt idx="74">
                  <c:v>13.555942248884302</c:v>
                </c:pt>
                <c:pt idx="75">
                  <c:v>12.905669080239933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13.100540610487347</c:v>
                </c:pt>
                <c:pt idx="85">
                  <c:v>13.451547738166143</c:v>
                </c:pt>
                <c:pt idx="86">
                  <c:v>13.832938523950313</c:v>
                </c:pt>
                <c:pt idx="87">
                  <c:v>12.981579883394396</c:v>
                </c:pt>
                <c:pt idx="88">
                  <c:v>0</c:v>
                </c:pt>
                <c:pt idx="89">
                  <c:v>13.196837765716257</c:v>
                </c:pt>
                <c:pt idx="90">
                  <c:v>0</c:v>
                </c:pt>
                <c:pt idx="91">
                  <c:v>13.422506124230189</c:v>
                </c:pt>
                <c:pt idx="92">
                  <c:v>13.665737608948119</c:v>
                </c:pt>
                <c:pt idx="93">
                  <c:v>13.091290523168844</c:v>
                </c:pt>
                <c:pt idx="94">
                  <c:v>13.59903876034824</c:v>
                </c:pt>
                <c:pt idx="95">
                  <c:v>0</c:v>
                </c:pt>
                <c:pt idx="96">
                  <c:v>0</c:v>
                </c:pt>
                <c:pt idx="97">
                  <c:v>13.432349458297306</c:v>
                </c:pt>
                <c:pt idx="98">
                  <c:v>0</c:v>
                </c:pt>
                <c:pt idx="99">
                  <c:v>13.063324162471659</c:v>
                </c:pt>
                <c:pt idx="100">
                  <c:v>13.71393301238041</c:v>
                </c:pt>
                <c:pt idx="101">
                  <c:v>0</c:v>
                </c:pt>
                <c:pt idx="102">
                  <c:v>13.91831976997247</c:v>
                </c:pt>
                <c:pt idx="103">
                  <c:v>0</c:v>
                </c:pt>
                <c:pt idx="104">
                  <c:v>0</c:v>
                </c:pt>
                <c:pt idx="105">
                  <c:v>14.531147960762565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0-E097-43AF-81AD-F9A82B522ABC}"/>
            </c:ext>
          </c:extLst>
        </c:ser>
        <c:ser>
          <c:idx val="81"/>
          <c:order val="81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'Cos10'!$CH$142:$CH$257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13.844617879274061</c:v>
                </c:pt>
                <c:pt idx="7">
                  <c:v>14.026483826495669</c:v>
                </c:pt>
                <c:pt idx="8">
                  <c:v>13.305113732462015</c:v>
                </c:pt>
                <c:pt idx="9">
                  <c:v>13.596983940140646</c:v>
                </c:pt>
                <c:pt idx="10">
                  <c:v>0</c:v>
                </c:pt>
                <c:pt idx="11">
                  <c:v>13.467790811161953</c:v>
                </c:pt>
                <c:pt idx="12">
                  <c:v>0</c:v>
                </c:pt>
                <c:pt idx="13">
                  <c:v>13.463698184374774</c:v>
                </c:pt>
                <c:pt idx="14">
                  <c:v>13.156297405637986</c:v>
                </c:pt>
                <c:pt idx="15">
                  <c:v>0</c:v>
                </c:pt>
                <c:pt idx="16">
                  <c:v>0</c:v>
                </c:pt>
                <c:pt idx="17">
                  <c:v>13.086015106144234</c:v>
                </c:pt>
                <c:pt idx="18">
                  <c:v>14.174909239560701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13.386243842947104</c:v>
                </c:pt>
                <c:pt idx="24">
                  <c:v>0</c:v>
                </c:pt>
                <c:pt idx="25">
                  <c:v>13.566158676405477</c:v>
                </c:pt>
                <c:pt idx="26">
                  <c:v>0</c:v>
                </c:pt>
                <c:pt idx="27">
                  <c:v>13.710748030828208</c:v>
                </c:pt>
                <c:pt idx="28">
                  <c:v>0</c:v>
                </c:pt>
                <c:pt idx="29">
                  <c:v>13.167941737932587</c:v>
                </c:pt>
                <c:pt idx="30">
                  <c:v>13.572789148095056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13.439147091988414</c:v>
                </c:pt>
                <c:pt idx="44">
                  <c:v>14.170558870677512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13.681224951027145</c:v>
                </c:pt>
                <c:pt idx="49">
                  <c:v>14.239852320651233</c:v>
                </c:pt>
                <c:pt idx="50">
                  <c:v>14.501280463158974</c:v>
                </c:pt>
                <c:pt idx="51">
                  <c:v>14.705621705225735</c:v>
                </c:pt>
                <c:pt idx="52">
                  <c:v>14.788623999794142</c:v>
                </c:pt>
                <c:pt idx="53">
                  <c:v>14.680698029697634</c:v>
                </c:pt>
                <c:pt idx="54">
                  <c:v>14.751436160819294</c:v>
                </c:pt>
                <c:pt idx="55">
                  <c:v>14.715789484474056</c:v>
                </c:pt>
                <c:pt idx="56">
                  <c:v>14.742382586858739</c:v>
                </c:pt>
                <c:pt idx="57">
                  <c:v>14.817908306935079</c:v>
                </c:pt>
                <c:pt idx="58">
                  <c:v>14.703120206565023</c:v>
                </c:pt>
                <c:pt idx="59">
                  <c:v>14.911155743667644</c:v>
                </c:pt>
                <c:pt idx="60">
                  <c:v>14.712948807302377</c:v>
                </c:pt>
                <c:pt idx="61">
                  <c:v>14.546506265114212</c:v>
                </c:pt>
                <c:pt idx="62">
                  <c:v>14.557493366819525</c:v>
                </c:pt>
                <c:pt idx="63">
                  <c:v>14.509480086278744</c:v>
                </c:pt>
                <c:pt idx="64">
                  <c:v>14.020002053806181</c:v>
                </c:pt>
                <c:pt idx="65">
                  <c:v>0</c:v>
                </c:pt>
                <c:pt idx="66">
                  <c:v>13.003061599393854</c:v>
                </c:pt>
                <c:pt idx="67">
                  <c:v>13.593863449809003</c:v>
                </c:pt>
                <c:pt idx="68">
                  <c:v>0</c:v>
                </c:pt>
                <c:pt idx="69">
                  <c:v>14.805155120036916</c:v>
                </c:pt>
                <c:pt idx="70">
                  <c:v>13.174123798178636</c:v>
                </c:pt>
                <c:pt idx="71">
                  <c:v>13.018778489953498</c:v>
                </c:pt>
                <c:pt idx="72">
                  <c:v>13.574342111308034</c:v>
                </c:pt>
                <c:pt idx="73">
                  <c:v>12.936475287619187</c:v>
                </c:pt>
                <c:pt idx="74">
                  <c:v>0</c:v>
                </c:pt>
                <c:pt idx="75">
                  <c:v>13.637294052784288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13.711446150750479</c:v>
                </c:pt>
                <c:pt idx="80">
                  <c:v>13.780619700511975</c:v>
                </c:pt>
                <c:pt idx="81">
                  <c:v>0</c:v>
                </c:pt>
                <c:pt idx="82">
                  <c:v>13.134870563881369</c:v>
                </c:pt>
                <c:pt idx="83">
                  <c:v>0</c:v>
                </c:pt>
                <c:pt idx="84">
                  <c:v>13.152893640837865</c:v>
                </c:pt>
                <c:pt idx="85">
                  <c:v>0</c:v>
                </c:pt>
                <c:pt idx="86">
                  <c:v>13.696197322190786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13.526160869802139</c:v>
                </c:pt>
                <c:pt idx="92">
                  <c:v>13.260202610996359</c:v>
                </c:pt>
                <c:pt idx="93">
                  <c:v>13.667056302977423</c:v>
                </c:pt>
                <c:pt idx="94">
                  <c:v>0</c:v>
                </c:pt>
                <c:pt idx="95">
                  <c:v>0</c:v>
                </c:pt>
                <c:pt idx="96">
                  <c:v>13.940067764459933</c:v>
                </c:pt>
                <c:pt idx="97">
                  <c:v>14.219032794788026</c:v>
                </c:pt>
                <c:pt idx="98">
                  <c:v>13.595597618851597</c:v>
                </c:pt>
                <c:pt idx="99">
                  <c:v>13.120747614264316</c:v>
                </c:pt>
                <c:pt idx="100">
                  <c:v>0</c:v>
                </c:pt>
                <c:pt idx="101">
                  <c:v>13.584831392771759</c:v>
                </c:pt>
                <c:pt idx="102">
                  <c:v>0</c:v>
                </c:pt>
                <c:pt idx="103">
                  <c:v>13.300435691511836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1-E097-43AF-81AD-F9A82B522ABC}"/>
            </c:ext>
          </c:extLst>
        </c:ser>
        <c:ser>
          <c:idx val="82"/>
          <c:order val="82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'Cos10'!$CI$142:$CI$257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13.500484846588352</c:v>
                </c:pt>
                <c:pt idx="8">
                  <c:v>13.556168572653721</c:v>
                </c:pt>
                <c:pt idx="9">
                  <c:v>13.21222890038206</c:v>
                </c:pt>
                <c:pt idx="10">
                  <c:v>13.388971051219082</c:v>
                </c:pt>
                <c:pt idx="11">
                  <c:v>13.35220567986609</c:v>
                </c:pt>
                <c:pt idx="12">
                  <c:v>13.945160481311758</c:v>
                </c:pt>
                <c:pt idx="13">
                  <c:v>13.661210500723502</c:v>
                </c:pt>
                <c:pt idx="14">
                  <c:v>13.805708780383597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13.087197175682943</c:v>
                </c:pt>
                <c:pt idx="19">
                  <c:v>0</c:v>
                </c:pt>
                <c:pt idx="20">
                  <c:v>13.08473977779213</c:v>
                </c:pt>
                <c:pt idx="21">
                  <c:v>13.500268730013158</c:v>
                </c:pt>
                <c:pt idx="22">
                  <c:v>13.266169347665436</c:v>
                </c:pt>
                <c:pt idx="23">
                  <c:v>13.711834635109769</c:v>
                </c:pt>
                <c:pt idx="24">
                  <c:v>0</c:v>
                </c:pt>
                <c:pt idx="25">
                  <c:v>13.41105880102816</c:v>
                </c:pt>
                <c:pt idx="26">
                  <c:v>0</c:v>
                </c:pt>
                <c:pt idx="27">
                  <c:v>13.522872447964694</c:v>
                </c:pt>
                <c:pt idx="28">
                  <c:v>0</c:v>
                </c:pt>
                <c:pt idx="29">
                  <c:v>13.434888918615448</c:v>
                </c:pt>
                <c:pt idx="30">
                  <c:v>13.996709730063317</c:v>
                </c:pt>
                <c:pt idx="31">
                  <c:v>13.866179195157979</c:v>
                </c:pt>
                <c:pt idx="32">
                  <c:v>13.64260596442937</c:v>
                </c:pt>
                <c:pt idx="33">
                  <c:v>13.777968808385742</c:v>
                </c:pt>
                <c:pt idx="34">
                  <c:v>13.613681705711706</c:v>
                </c:pt>
                <c:pt idx="35">
                  <c:v>0</c:v>
                </c:pt>
                <c:pt idx="36">
                  <c:v>0</c:v>
                </c:pt>
                <c:pt idx="37">
                  <c:v>13.19647740517955</c:v>
                </c:pt>
                <c:pt idx="38">
                  <c:v>14.014484416051211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13.817043506146433</c:v>
                </c:pt>
                <c:pt idx="43">
                  <c:v>13.337737719496822</c:v>
                </c:pt>
                <c:pt idx="44">
                  <c:v>13.287249556427161</c:v>
                </c:pt>
                <c:pt idx="45">
                  <c:v>13.588773517278462</c:v>
                </c:pt>
                <c:pt idx="46">
                  <c:v>13.713461981202371</c:v>
                </c:pt>
                <c:pt idx="47">
                  <c:v>0</c:v>
                </c:pt>
                <c:pt idx="48">
                  <c:v>13.468929692071837</c:v>
                </c:pt>
                <c:pt idx="49">
                  <c:v>14.051250951375089</c:v>
                </c:pt>
                <c:pt idx="50">
                  <c:v>14.48516329763453</c:v>
                </c:pt>
                <c:pt idx="51">
                  <c:v>14.822341043249807</c:v>
                </c:pt>
                <c:pt idx="52">
                  <c:v>14.50621066771456</c:v>
                </c:pt>
                <c:pt idx="53">
                  <c:v>14.658697612214681</c:v>
                </c:pt>
                <c:pt idx="54">
                  <c:v>14.649996993601798</c:v>
                </c:pt>
                <c:pt idx="55">
                  <c:v>14.633653748691204</c:v>
                </c:pt>
                <c:pt idx="56">
                  <c:v>14.691299911195342</c:v>
                </c:pt>
                <c:pt idx="57">
                  <c:v>14.744121579047869</c:v>
                </c:pt>
                <c:pt idx="58">
                  <c:v>14.740476775512937</c:v>
                </c:pt>
                <c:pt idx="59">
                  <c:v>14.891108805495367</c:v>
                </c:pt>
                <c:pt idx="60">
                  <c:v>14.741588432242821</c:v>
                </c:pt>
                <c:pt idx="61">
                  <c:v>14.64304928625649</c:v>
                </c:pt>
                <c:pt idx="62">
                  <c:v>14.845572712554368</c:v>
                </c:pt>
                <c:pt idx="63">
                  <c:v>14.624496095608452</c:v>
                </c:pt>
                <c:pt idx="64">
                  <c:v>14.128280984917737</c:v>
                </c:pt>
                <c:pt idx="65">
                  <c:v>0</c:v>
                </c:pt>
                <c:pt idx="66">
                  <c:v>14.396570693207867</c:v>
                </c:pt>
                <c:pt idx="67">
                  <c:v>0</c:v>
                </c:pt>
                <c:pt idx="68">
                  <c:v>13.215072851518155</c:v>
                </c:pt>
                <c:pt idx="69">
                  <c:v>13.818004399757678</c:v>
                </c:pt>
                <c:pt idx="70">
                  <c:v>13.19516598823358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13.314479228493868</c:v>
                </c:pt>
                <c:pt idx="76">
                  <c:v>13.536474479272355</c:v>
                </c:pt>
                <c:pt idx="77">
                  <c:v>0</c:v>
                </c:pt>
                <c:pt idx="78">
                  <c:v>13.700062616567852</c:v>
                </c:pt>
                <c:pt idx="79">
                  <c:v>14.01406773770066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13.670561715258033</c:v>
                </c:pt>
                <c:pt idx="85">
                  <c:v>13.237426854976995</c:v>
                </c:pt>
                <c:pt idx="86">
                  <c:v>0</c:v>
                </c:pt>
                <c:pt idx="87">
                  <c:v>13.367816066601499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14.094225436453613</c:v>
                </c:pt>
                <c:pt idx="98">
                  <c:v>13.859961954445785</c:v>
                </c:pt>
                <c:pt idx="99">
                  <c:v>13.368945731338238</c:v>
                </c:pt>
                <c:pt idx="100">
                  <c:v>12.906494774602793</c:v>
                </c:pt>
                <c:pt idx="101">
                  <c:v>13.276292879026041</c:v>
                </c:pt>
                <c:pt idx="102">
                  <c:v>0</c:v>
                </c:pt>
                <c:pt idx="103">
                  <c:v>13.591763925949275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2-E097-43AF-81AD-F9A82B522ABC}"/>
            </c:ext>
          </c:extLst>
        </c:ser>
        <c:ser>
          <c:idx val="83"/>
          <c:order val="83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'Cos10'!$CJ$142:$CJ$257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13.581022424527116</c:v>
                </c:pt>
                <c:pt idx="9">
                  <c:v>13.092272437670534</c:v>
                </c:pt>
                <c:pt idx="10">
                  <c:v>13.114813074268657</c:v>
                </c:pt>
                <c:pt idx="11">
                  <c:v>0</c:v>
                </c:pt>
                <c:pt idx="12">
                  <c:v>13.365295130303045</c:v>
                </c:pt>
                <c:pt idx="13">
                  <c:v>13.611691982458996</c:v>
                </c:pt>
                <c:pt idx="14">
                  <c:v>13.469515693559476</c:v>
                </c:pt>
                <c:pt idx="15">
                  <c:v>13.37613422553475</c:v>
                </c:pt>
                <c:pt idx="16">
                  <c:v>0</c:v>
                </c:pt>
                <c:pt idx="17">
                  <c:v>0</c:v>
                </c:pt>
                <c:pt idx="18">
                  <c:v>13.595227184567912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13.305191166937652</c:v>
                </c:pt>
                <c:pt idx="23">
                  <c:v>0</c:v>
                </c:pt>
                <c:pt idx="24">
                  <c:v>14.07692466245914</c:v>
                </c:pt>
                <c:pt idx="25">
                  <c:v>13.721826272606117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13.279176260897296</c:v>
                </c:pt>
                <c:pt idx="32">
                  <c:v>13.197751822066101</c:v>
                </c:pt>
                <c:pt idx="33">
                  <c:v>13.214397407564432</c:v>
                </c:pt>
                <c:pt idx="34">
                  <c:v>13.042181200418961</c:v>
                </c:pt>
                <c:pt idx="35">
                  <c:v>13.286094781372929</c:v>
                </c:pt>
                <c:pt idx="36">
                  <c:v>0</c:v>
                </c:pt>
                <c:pt idx="37">
                  <c:v>13.519602259438189</c:v>
                </c:pt>
                <c:pt idx="38">
                  <c:v>0</c:v>
                </c:pt>
                <c:pt idx="39">
                  <c:v>0</c:v>
                </c:pt>
                <c:pt idx="40">
                  <c:v>13.855653602602448</c:v>
                </c:pt>
                <c:pt idx="41">
                  <c:v>13.276379073535427</c:v>
                </c:pt>
                <c:pt idx="42">
                  <c:v>0</c:v>
                </c:pt>
                <c:pt idx="43">
                  <c:v>13.249340244520395</c:v>
                </c:pt>
                <c:pt idx="44">
                  <c:v>0</c:v>
                </c:pt>
                <c:pt idx="45">
                  <c:v>13.130562919006611</c:v>
                </c:pt>
                <c:pt idx="46">
                  <c:v>13.296599383081785</c:v>
                </c:pt>
                <c:pt idx="47">
                  <c:v>13.922494239713535</c:v>
                </c:pt>
                <c:pt idx="48">
                  <c:v>0</c:v>
                </c:pt>
                <c:pt idx="49">
                  <c:v>13.500038087065709</c:v>
                </c:pt>
                <c:pt idx="50">
                  <c:v>14.481375974234451</c:v>
                </c:pt>
                <c:pt idx="51">
                  <c:v>14.673699480518161</c:v>
                </c:pt>
                <c:pt idx="52">
                  <c:v>14.574600688629491</c:v>
                </c:pt>
                <c:pt idx="53">
                  <c:v>14.679568701492677</c:v>
                </c:pt>
                <c:pt idx="54">
                  <c:v>14.732816990651306</c:v>
                </c:pt>
                <c:pt idx="55">
                  <c:v>14.497772522724004</c:v>
                </c:pt>
                <c:pt idx="56">
                  <c:v>14.662241091598878</c:v>
                </c:pt>
                <c:pt idx="57">
                  <c:v>14.869690714166312</c:v>
                </c:pt>
                <c:pt idx="58">
                  <c:v>14.693408584078451</c:v>
                </c:pt>
                <c:pt idx="59">
                  <c:v>14.640887714710136</c:v>
                </c:pt>
                <c:pt idx="60">
                  <c:v>14.756610247559296</c:v>
                </c:pt>
                <c:pt idx="61">
                  <c:v>14.742988141434331</c:v>
                </c:pt>
                <c:pt idx="62">
                  <c:v>14.805225513826178</c:v>
                </c:pt>
                <c:pt idx="63">
                  <c:v>14.542254495914561</c:v>
                </c:pt>
                <c:pt idx="64">
                  <c:v>14.178231392009417</c:v>
                </c:pt>
                <c:pt idx="65">
                  <c:v>13.938879320194832</c:v>
                </c:pt>
                <c:pt idx="66">
                  <c:v>14.004722158700611</c:v>
                </c:pt>
                <c:pt idx="67">
                  <c:v>13.870724532684665</c:v>
                </c:pt>
                <c:pt idx="68">
                  <c:v>13.442880170135746</c:v>
                </c:pt>
                <c:pt idx="69">
                  <c:v>13.444825979211888</c:v>
                </c:pt>
                <c:pt idx="70">
                  <c:v>0</c:v>
                </c:pt>
                <c:pt idx="71">
                  <c:v>0</c:v>
                </c:pt>
                <c:pt idx="72">
                  <c:v>13.573612405923322</c:v>
                </c:pt>
                <c:pt idx="73">
                  <c:v>13.75970825107907</c:v>
                </c:pt>
                <c:pt idx="74">
                  <c:v>0</c:v>
                </c:pt>
                <c:pt idx="75">
                  <c:v>13.056200265884234</c:v>
                </c:pt>
                <c:pt idx="76">
                  <c:v>0</c:v>
                </c:pt>
                <c:pt idx="77">
                  <c:v>13.758012486642311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13.65050713612381</c:v>
                </c:pt>
                <c:pt idx="84">
                  <c:v>0</c:v>
                </c:pt>
                <c:pt idx="85">
                  <c:v>13.879494421366395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13.068295535093039</c:v>
                </c:pt>
                <c:pt idx="90">
                  <c:v>14.288676153898805</c:v>
                </c:pt>
                <c:pt idx="91">
                  <c:v>13.598697511842746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13.323795401981153</c:v>
                </c:pt>
                <c:pt idx="96">
                  <c:v>13.686944455353741</c:v>
                </c:pt>
                <c:pt idx="97">
                  <c:v>0</c:v>
                </c:pt>
                <c:pt idx="98">
                  <c:v>13.385155660443928</c:v>
                </c:pt>
                <c:pt idx="99">
                  <c:v>13.147319778252115</c:v>
                </c:pt>
                <c:pt idx="100">
                  <c:v>0</c:v>
                </c:pt>
                <c:pt idx="101">
                  <c:v>13.393509396089842</c:v>
                </c:pt>
                <c:pt idx="102">
                  <c:v>13.405245588066686</c:v>
                </c:pt>
                <c:pt idx="103">
                  <c:v>13.321060666004723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3-E097-43AF-81AD-F9A82B522ABC}"/>
            </c:ext>
          </c:extLst>
        </c:ser>
        <c:ser>
          <c:idx val="84"/>
          <c:order val="84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'Cos10'!$CK$142:$CK$257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13.46524302181265</c:v>
                </c:pt>
                <c:pt idx="10">
                  <c:v>0</c:v>
                </c:pt>
                <c:pt idx="11">
                  <c:v>0</c:v>
                </c:pt>
                <c:pt idx="12">
                  <c:v>13.563828026385101</c:v>
                </c:pt>
                <c:pt idx="13">
                  <c:v>14.137282092283977</c:v>
                </c:pt>
                <c:pt idx="14">
                  <c:v>0</c:v>
                </c:pt>
                <c:pt idx="15">
                  <c:v>0</c:v>
                </c:pt>
                <c:pt idx="16">
                  <c:v>13.748619005470024</c:v>
                </c:pt>
                <c:pt idx="17">
                  <c:v>13.205337014695248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13.72052767702132</c:v>
                </c:pt>
                <c:pt idx="22">
                  <c:v>0</c:v>
                </c:pt>
                <c:pt idx="23">
                  <c:v>0</c:v>
                </c:pt>
                <c:pt idx="24">
                  <c:v>13.586517541924136</c:v>
                </c:pt>
                <c:pt idx="25">
                  <c:v>13.283318193000417</c:v>
                </c:pt>
                <c:pt idx="26">
                  <c:v>13.382698584124235</c:v>
                </c:pt>
                <c:pt idx="27">
                  <c:v>13.597989550961747</c:v>
                </c:pt>
                <c:pt idx="28">
                  <c:v>13.334981219138616</c:v>
                </c:pt>
                <c:pt idx="29">
                  <c:v>0</c:v>
                </c:pt>
                <c:pt idx="30">
                  <c:v>0</c:v>
                </c:pt>
                <c:pt idx="31">
                  <c:v>13.52463949251195</c:v>
                </c:pt>
                <c:pt idx="32">
                  <c:v>0</c:v>
                </c:pt>
                <c:pt idx="33">
                  <c:v>13.277484293705077</c:v>
                </c:pt>
                <c:pt idx="34">
                  <c:v>13.162167565660274</c:v>
                </c:pt>
                <c:pt idx="35">
                  <c:v>0</c:v>
                </c:pt>
                <c:pt idx="36">
                  <c:v>0</c:v>
                </c:pt>
                <c:pt idx="37">
                  <c:v>13.881924193474726</c:v>
                </c:pt>
                <c:pt idx="38">
                  <c:v>0</c:v>
                </c:pt>
                <c:pt idx="39">
                  <c:v>13.685355626971159</c:v>
                </c:pt>
                <c:pt idx="40">
                  <c:v>0</c:v>
                </c:pt>
                <c:pt idx="41">
                  <c:v>13.92656956852254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13.39388567862111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13.15325174520563</c:v>
                </c:pt>
                <c:pt idx="50">
                  <c:v>14.026076668107429</c:v>
                </c:pt>
                <c:pt idx="51">
                  <c:v>14.568600035887291</c:v>
                </c:pt>
                <c:pt idx="52">
                  <c:v>14.48745513929058</c:v>
                </c:pt>
                <c:pt idx="53">
                  <c:v>14.716685985478694</c:v>
                </c:pt>
                <c:pt idx="54">
                  <c:v>14.657260038048349</c:v>
                </c:pt>
                <c:pt idx="55">
                  <c:v>14.631980217423296</c:v>
                </c:pt>
                <c:pt idx="56">
                  <c:v>14.691747901221497</c:v>
                </c:pt>
                <c:pt idx="57">
                  <c:v>14.664661715765757</c:v>
                </c:pt>
                <c:pt idx="58">
                  <c:v>14.651637515280507</c:v>
                </c:pt>
                <c:pt idx="59">
                  <c:v>14.605345995054993</c:v>
                </c:pt>
                <c:pt idx="60">
                  <c:v>14.71111560225048</c:v>
                </c:pt>
                <c:pt idx="61">
                  <c:v>14.690519464672436</c:v>
                </c:pt>
                <c:pt idx="62">
                  <c:v>14.679360203180011</c:v>
                </c:pt>
                <c:pt idx="63">
                  <c:v>14.414531311972198</c:v>
                </c:pt>
                <c:pt idx="64">
                  <c:v>14.364015066221352</c:v>
                </c:pt>
                <c:pt idx="65">
                  <c:v>14.077535957450117</c:v>
                </c:pt>
                <c:pt idx="66">
                  <c:v>13.119747986794335</c:v>
                </c:pt>
                <c:pt idx="67">
                  <c:v>13.277951702047893</c:v>
                </c:pt>
                <c:pt idx="68">
                  <c:v>0</c:v>
                </c:pt>
                <c:pt idx="69">
                  <c:v>0</c:v>
                </c:pt>
                <c:pt idx="70">
                  <c:v>13.30217393944641</c:v>
                </c:pt>
                <c:pt idx="71">
                  <c:v>0</c:v>
                </c:pt>
                <c:pt idx="72">
                  <c:v>13.204280099226448</c:v>
                </c:pt>
                <c:pt idx="73">
                  <c:v>0</c:v>
                </c:pt>
                <c:pt idx="74">
                  <c:v>0</c:v>
                </c:pt>
                <c:pt idx="75">
                  <c:v>13.284561566499033</c:v>
                </c:pt>
                <c:pt idx="76">
                  <c:v>0</c:v>
                </c:pt>
                <c:pt idx="77">
                  <c:v>13.606219549524205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14.27553708292109</c:v>
                </c:pt>
                <c:pt idx="82">
                  <c:v>0</c:v>
                </c:pt>
                <c:pt idx="83">
                  <c:v>0</c:v>
                </c:pt>
                <c:pt idx="84">
                  <c:v>13.865137152761198</c:v>
                </c:pt>
                <c:pt idx="85">
                  <c:v>13.35466248363459</c:v>
                </c:pt>
                <c:pt idx="86">
                  <c:v>13.767456427464252</c:v>
                </c:pt>
                <c:pt idx="87">
                  <c:v>13.416390841058394</c:v>
                </c:pt>
                <c:pt idx="88">
                  <c:v>13.232870375369076</c:v>
                </c:pt>
                <c:pt idx="89">
                  <c:v>13.391646872404284</c:v>
                </c:pt>
                <c:pt idx="90">
                  <c:v>0</c:v>
                </c:pt>
                <c:pt idx="91">
                  <c:v>13.669093165947503</c:v>
                </c:pt>
                <c:pt idx="92">
                  <c:v>14.164629704622252</c:v>
                </c:pt>
                <c:pt idx="93">
                  <c:v>13.690973568476517</c:v>
                </c:pt>
                <c:pt idx="94">
                  <c:v>0</c:v>
                </c:pt>
                <c:pt idx="95">
                  <c:v>0</c:v>
                </c:pt>
                <c:pt idx="96">
                  <c:v>13.079735703164131</c:v>
                </c:pt>
                <c:pt idx="97">
                  <c:v>13.162534237839244</c:v>
                </c:pt>
                <c:pt idx="98">
                  <c:v>13.565099550640241</c:v>
                </c:pt>
                <c:pt idx="99">
                  <c:v>13.533076478005498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4-E097-43AF-81AD-F9A82B522ABC}"/>
            </c:ext>
          </c:extLst>
        </c:ser>
        <c:ser>
          <c:idx val="85"/>
          <c:order val="85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'Cos10'!$CL$142:$CL$257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14.132772469106557</c:v>
                </c:pt>
                <c:pt idx="9">
                  <c:v>13.732919420443</c:v>
                </c:pt>
                <c:pt idx="10">
                  <c:v>14.332094928446079</c:v>
                </c:pt>
                <c:pt idx="11">
                  <c:v>0</c:v>
                </c:pt>
                <c:pt idx="12">
                  <c:v>13.351469690482485</c:v>
                </c:pt>
                <c:pt idx="13">
                  <c:v>13.754064192779097</c:v>
                </c:pt>
                <c:pt idx="14">
                  <c:v>0</c:v>
                </c:pt>
                <c:pt idx="15">
                  <c:v>13.313049513611199</c:v>
                </c:pt>
                <c:pt idx="16">
                  <c:v>13.51163139710278</c:v>
                </c:pt>
                <c:pt idx="17">
                  <c:v>13.726928420826368</c:v>
                </c:pt>
                <c:pt idx="18">
                  <c:v>13.723417905655589</c:v>
                </c:pt>
                <c:pt idx="19">
                  <c:v>13.460366295803462</c:v>
                </c:pt>
                <c:pt idx="20">
                  <c:v>14.162461197050089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13.160713521745475</c:v>
                </c:pt>
                <c:pt idx="25">
                  <c:v>0</c:v>
                </c:pt>
                <c:pt idx="26">
                  <c:v>13.205414150069029</c:v>
                </c:pt>
                <c:pt idx="27">
                  <c:v>13.08263531539354</c:v>
                </c:pt>
                <c:pt idx="28">
                  <c:v>13.244766817876016</c:v>
                </c:pt>
                <c:pt idx="29">
                  <c:v>0</c:v>
                </c:pt>
                <c:pt idx="30">
                  <c:v>13.408929877398556</c:v>
                </c:pt>
                <c:pt idx="31">
                  <c:v>0</c:v>
                </c:pt>
                <c:pt idx="32">
                  <c:v>13.073238162088526</c:v>
                </c:pt>
                <c:pt idx="33">
                  <c:v>13.511382631554028</c:v>
                </c:pt>
                <c:pt idx="34">
                  <c:v>13.536258499077803</c:v>
                </c:pt>
                <c:pt idx="35">
                  <c:v>13.618291861093754</c:v>
                </c:pt>
                <c:pt idx="36">
                  <c:v>13.109815876115787</c:v>
                </c:pt>
                <c:pt idx="37">
                  <c:v>0</c:v>
                </c:pt>
                <c:pt idx="38">
                  <c:v>13.385399800604814</c:v>
                </c:pt>
                <c:pt idx="39">
                  <c:v>0</c:v>
                </c:pt>
                <c:pt idx="40">
                  <c:v>13.651329389547509</c:v>
                </c:pt>
                <c:pt idx="41">
                  <c:v>13.279587103165447</c:v>
                </c:pt>
                <c:pt idx="42">
                  <c:v>13.430946158191906</c:v>
                </c:pt>
                <c:pt idx="43">
                  <c:v>0</c:v>
                </c:pt>
                <c:pt idx="44">
                  <c:v>13.057740634920883</c:v>
                </c:pt>
                <c:pt idx="45">
                  <c:v>0</c:v>
                </c:pt>
                <c:pt idx="46">
                  <c:v>13.572196411591708</c:v>
                </c:pt>
                <c:pt idx="47">
                  <c:v>13.609945864108278</c:v>
                </c:pt>
                <c:pt idx="48">
                  <c:v>0</c:v>
                </c:pt>
                <c:pt idx="49">
                  <c:v>13.713706376652036</c:v>
                </c:pt>
                <c:pt idx="50">
                  <c:v>14.405655362691686</c:v>
                </c:pt>
                <c:pt idx="51">
                  <c:v>14.662626579387055</c:v>
                </c:pt>
                <c:pt idx="52">
                  <c:v>14.754712134305048</c:v>
                </c:pt>
                <c:pt idx="53">
                  <c:v>14.63051991129228</c:v>
                </c:pt>
                <c:pt idx="54">
                  <c:v>14.795253486707097</c:v>
                </c:pt>
                <c:pt idx="55">
                  <c:v>14.714536796752938</c:v>
                </c:pt>
                <c:pt idx="56">
                  <c:v>14.699162354189154</c:v>
                </c:pt>
                <c:pt idx="57">
                  <c:v>14.810931129574888</c:v>
                </c:pt>
                <c:pt idx="58">
                  <c:v>14.546447034136881</c:v>
                </c:pt>
                <c:pt idx="59">
                  <c:v>14.683966012709817</c:v>
                </c:pt>
                <c:pt idx="60">
                  <c:v>14.80269335627867</c:v>
                </c:pt>
                <c:pt idx="61">
                  <c:v>14.729174107478151</c:v>
                </c:pt>
                <c:pt idx="62">
                  <c:v>14.809184847657095</c:v>
                </c:pt>
                <c:pt idx="63">
                  <c:v>14.625671470236442</c:v>
                </c:pt>
                <c:pt idx="64">
                  <c:v>14.281045872929717</c:v>
                </c:pt>
                <c:pt idx="65">
                  <c:v>13.648115956755962</c:v>
                </c:pt>
                <c:pt idx="66">
                  <c:v>13.236203351145033</c:v>
                </c:pt>
                <c:pt idx="67">
                  <c:v>0</c:v>
                </c:pt>
                <c:pt idx="68">
                  <c:v>13.45570117539978</c:v>
                </c:pt>
                <c:pt idx="69">
                  <c:v>13.706838924214473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13.468991646582625</c:v>
                </c:pt>
                <c:pt idx="76">
                  <c:v>13.899388454476631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13.629443240330019</c:v>
                </c:pt>
                <c:pt idx="82">
                  <c:v>0</c:v>
                </c:pt>
                <c:pt idx="83">
                  <c:v>13.89464359881889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13.226401398867994</c:v>
                </c:pt>
                <c:pt idx="88">
                  <c:v>0</c:v>
                </c:pt>
                <c:pt idx="89">
                  <c:v>13.61703967760767</c:v>
                </c:pt>
                <c:pt idx="90">
                  <c:v>13.497407938397101</c:v>
                </c:pt>
                <c:pt idx="91">
                  <c:v>14.022159173669623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13.502218116695863</c:v>
                </c:pt>
                <c:pt idx="98">
                  <c:v>0</c:v>
                </c:pt>
                <c:pt idx="99">
                  <c:v>0</c:v>
                </c:pt>
                <c:pt idx="100">
                  <c:v>14.167309801003045</c:v>
                </c:pt>
                <c:pt idx="101">
                  <c:v>0</c:v>
                </c:pt>
                <c:pt idx="102">
                  <c:v>13.751709719794972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5-E097-43AF-81AD-F9A82B522ABC}"/>
            </c:ext>
          </c:extLst>
        </c:ser>
        <c:ser>
          <c:idx val="86"/>
          <c:order val="86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'Cos10'!$CM$142:$CM$257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13.369471904303317</c:v>
                </c:pt>
                <c:pt idx="10">
                  <c:v>0</c:v>
                </c:pt>
                <c:pt idx="11">
                  <c:v>13.053210825472249</c:v>
                </c:pt>
                <c:pt idx="12">
                  <c:v>13.197954225847763</c:v>
                </c:pt>
                <c:pt idx="13">
                  <c:v>0</c:v>
                </c:pt>
                <c:pt idx="14">
                  <c:v>0</c:v>
                </c:pt>
                <c:pt idx="15">
                  <c:v>13.271588387818378</c:v>
                </c:pt>
                <c:pt idx="16">
                  <c:v>14.041580180932645</c:v>
                </c:pt>
                <c:pt idx="17">
                  <c:v>0</c:v>
                </c:pt>
                <c:pt idx="18">
                  <c:v>13.247210741767365</c:v>
                </c:pt>
                <c:pt idx="19">
                  <c:v>0</c:v>
                </c:pt>
                <c:pt idx="20">
                  <c:v>13.970589065031756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13.162405175851477</c:v>
                </c:pt>
                <c:pt idx="26">
                  <c:v>13.838980303376745</c:v>
                </c:pt>
                <c:pt idx="27">
                  <c:v>13.526810153987764</c:v>
                </c:pt>
                <c:pt idx="28">
                  <c:v>0</c:v>
                </c:pt>
                <c:pt idx="29">
                  <c:v>13.103071814215291</c:v>
                </c:pt>
                <c:pt idx="30">
                  <c:v>13.270593831855331</c:v>
                </c:pt>
                <c:pt idx="31">
                  <c:v>0</c:v>
                </c:pt>
                <c:pt idx="32">
                  <c:v>13.551795100537014</c:v>
                </c:pt>
                <c:pt idx="33">
                  <c:v>13.25443568252525</c:v>
                </c:pt>
                <c:pt idx="34">
                  <c:v>0</c:v>
                </c:pt>
                <c:pt idx="35">
                  <c:v>13.831635934263957</c:v>
                </c:pt>
                <c:pt idx="36">
                  <c:v>13.480038579151216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13.234862607705734</c:v>
                </c:pt>
                <c:pt idx="41">
                  <c:v>13.093609897021702</c:v>
                </c:pt>
                <c:pt idx="42">
                  <c:v>13.94404890139122</c:v>
                </c:pt>
                <c:pt idx="43">
                  <c:v>13.998015306258019</c:v>
                </c:pt>
                <c:pt idx="44">
                  <c:v>13.802008419524515</c:v>
                </c:pt>
                <c:pt idx="45">
                  <c:v>13.521517925219262</c:v>
                </c:pt>
                <c:pt idx="46">
                  <c:v>0</c:v>
                </c:pt>
                <c:pt idx="47">
                  <c:v>13.361868486886896</c:v>
                </c:pt>
                <c:pt idx="48">
                  <c:v>13.350805070139826</c:v>
                </c:pt>
                <c:pt idx="49">
                  <c:v>0</c:v>
                </c:pt>
                <c:pt idx="50">
                  <c:v>14.337156647315121</c:v>
                </c:pt>
                <c:pt idx="51">
                  <c:v>14.323043671339525</c:v>
                </c:pt>
                <c:pt idx="52">
                  <c:v>14.683416751956376</c:v>
                </c:pt>
                <c:pt idx="53">
                  <c:v>14.736250251897459</c:v>
                </c:pt>
                <c:pt idx="54">
                  <c:v>14.595736450288941</c:v>
                </c:pt>
                <c:pt idx="55">
                  <c:v>14.678667215478495</c:v>
                </c:pt>
                <c:pt idx="56">
                  <c:v>14.701309749150992</c:v>
                </c:pt>
                <c:pt idx="57">
                  <c:v>14.61860551945299</c:v>
                </c:pt>
                <c:pt idx="58">
                  <c:v>14.694536759259213</c:v>
                </c:pt>
                <c:pt idx="59">
                  <c:v>14.730586476123007</c:v>
                </c:pt>
                <c:pt idx="60">
                  <c:v>14.601181829231894</c:v>
                </c:pt>
                <c:pt idx="61">
                  <c:v>14.652899709125181</c:v>
                </c:pt>
                <c:pt idx="62">
                  <c:v>14.671077454134426</c:v>
                </c:pt>
                <c:pt idx="63">
                  <c:v>14.840475589614195</c:v>
                </c:pt>
                <c:pt idx="64">
                  <c:v>14.269505939411717</c:v>
                </c:pt>
                <c:pt idx="65">
                  <c:v>14.218442282067327</c:v>
                </c:pt>
                <c:pt idx="66">
                  <c:v>13.601935113712397</c:v>
                </c:pt>
                <c:pt idx="67">
                  <c:v>0</c:v>
                </c:pt>
                <c:pt idx="68">
                  <c:v>13.613757807883429</c:v>
                </c:pt>
                <c:pt idx="69">
                  <c:v>13.521819730930824</c:v>
                </c:pt>
                <c:pt idx="70">
                  <c:v>0</c:v>
                </c:pt>
                <c:pt idx="71">
                  <c:v>0</c:v>
                </c:pt>
                <c:pt idx="72">
                  <c:v>13.284182494636902</c:v>
                </c:pt>
                <c:pt idx="73">
                  <c:v>13.341664965968199</c:v>
                </c:pt>
                <c:pt idx="74">
                  <c:v>0</c:v>
                </c:pt>
                <c:pt idx="75">
                  <c:v>0</c:v>
                </c:pt>
                <c:pt idx="76">
                  <c:v>13.076926299544573</c:v>
                </c:pt>
                <c:pt idx="77">
                  <c:v>13.785559736636698</c:v>
                </c:pt>
                <c:pt idx="78">
                  <c:v>13.314286554761585</c:v>
                </c:pt>
                <c:pt idx="79">
                  <c:v>14.088681538971922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14.039759038061435</c:v>
                </c:pt>
                <c:pt idx="85">
                  <c:v>13.735634025037255</c:v>
                </c:pt>
                <c:pt idx="86">
                  <c:v>13.714135625294851</c:v>
                </c:pt>
                <c:pt idx="87">
                  <c:v>0</c:v>
                </c:pt>
                <c:pt idx="88">
                  <c:v>13.613380337014124</c:v>
                </c:pt>
                <c:pt idx="89">
                  <c:v>0</c:v>
                </c:pt>
                <c:pt idx="90">
                  <c:v>13.755175993862</c:v>
                </c:pt>
                <c:pt idx="91">
                  <c:v>0</c:v>
                </c:pt>
                <c:pt idx="92">
                  <c:v>0</c:v>
                </c:pt>
                <c:pt idx="93">
                  <c:v>12.881380091232968</c:v>
                </c:pt>
                <c:pt idx="94">
                  <c:v>13.902064112761243</c:v>
                </c:pt>
                <c:pt idx="95">
                  <c:v>0</c:v>
                </c:pt>
                <c:pt idx="96">
                  <c:v>0</c:v>
                </c:pt>
                <c:pt idx="97">
                  <c:v>13.618316962100554</c:v>
                </c:pt>
                <c:pt idx="98">
                  <c:v>13.679704920828183</c:v>
                </c:pt>
                <c:pt idx="99">
                  <c:v>0</c:v>
                </c:pt>
                <c:pt idx="100">
                  <c:v>13.797131412854693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6-E097-43AF-81AD-F9A82B522ABC}"/>
            </c:ext>
          </c:extLst>
        </c:ser>
        <c:ser>
          <c:idx val="87"/>
          <c:order val="87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'Cos10'!$CN$142:$CN$257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13.493467113225302</c:v>
                </c:pt>
                <c:pt idx="13">
                  <c:v>13.961211015605411</c:v>
                </c:pt>
                <c:pt idx="14">
                  <c:v>13.877348305763563</c:v>
                </c:pt>
                <c:pt idx="15">
                  <c:v>13.716418230701118</c:v>
                </c:pt>
                <c:pt idx="16">
                  <c:v>13.956967824246014</c:v>
                </c:pt>
                <c:pt idx="17">
                  <c:v>0</c:v>
                </c:pt>
                <c:pt idx="18">
                  <c:v>0</c:v>
                </c:pt>
                <c:pt idx="19">
                  <c:v>13.689746929166992</c:v>
                </c:pt>
                <c:pt idx="20">
                  <c:v>0</c:v>
                </c:pt>
                <c:pt idx="21">
                  <c:v>0</c:v>
                </c:pt>
                <c:pt idx="22">
                  <c:v>13.341587836112879</c:v>
                </c:pt>
                <c:pt idx="23">
                  <c:v>13.268636466661288</c:v>
                </c:pt>
                <c:pt idx="24">
                  <c:v>13.756468747130395</c:v>
                </c:pt>
                <c:pt idx="25">
                  <c:v>0</c:v>
                </c:pt>
                <c:pt idx="26">
                  <c:v>13.40349971953621</c:v>
                </c:pt>
                <c:pt idx="27">
                  <c:v>0</c:v>
                </c:pt>
                <c:pt idx="28">
                  <c:v>13.523694452381667</c:v>
                </c:pt>
                <c:pt idx="29">
                  <c:v>13.330676502907055</c:v>
                </c:pt>
                <c:pt idx="30">
                  <c:v>13.023536202037247</c:v>
                </c:pt>
                <c:pt idx="31">
                  <c:v>13.847809174179282</c:v>
                </c:pt>
                <c:pt idx="32">
                  <c:v>0</c:v>
                </c:pt>
                <c:pt idx="33">
                  <c:v>13.354167045731328</c:v>
                </c:pt>
                <c:pt idx="34">
                  <c:v>13.476301837077287</c:v>
                </c:pt>
                <c:pt idx="35">
                  <c:v>13.180361030428388</c:v>
                </c:pt>
                <c:pt idx="36">
                  <c:v>13.873630950409952</c:v>
                </c:pt>
                <c:pt idx="37">
                  <c:v>0</c:v>
                </c:pt>
                <c:pt idx="38">
                  <c:v>0</c:v>
                </c:pt>
                <c:pt idx="39">
                  <c:v>13.839350128498001</c:v>
                </c:pt>
                <c:pt idx="40">
                  <c:v>13.551507940702598</c:v>
                </c:pt>
                <c:pt idx="41">
                  <c:v>13.551650629831228</c:v>
                </c:pt>
                <c:pt idx="42">
                  <c:v>0</c:v>
                </c:pt>
                <c:pt idx="43">
                  <c:v>0</c:v>
                </c:pt>
                <c:pt idx="44">
                  <c:v>13.845947185678508</c:v>
                </c:pt>
                <c:pt idx="45">
                  <c:v>14.353659500279404</c:v>
                </c:pt>
                <c:pt idx="46">
                  <c:v>13.803769408568268</c:v>
                </c:pt>
                <c:pt idx="47">
                  <c:v>13.515590400568867</c:v>
                </c:pt>
                <c:pt idx="48">
                  <c:v>13.620150114639474</c:v>
                </c:pt>
                <c:pt idx="49">
                  <c:v>14.039992594744636</c:v>
                </c:pt>
                <c:pt idx="50">
                  <c:v>13.920472657099404</c:v>
                </c:pt>
                <c:pt idx="51">
                  <c:v>14.487020236969872</c:v>
                </c:pt>
                <c:pt idx="52">
                  <c:v>14.669868465420185</c:v>
                </c:pt>
                <c:pt idx="53">
                  <c:v>14.403296434888963</c:v>
                </c:pt>
                <c:pt idx="54">
                  <c:v>14.519013091574829</c:v>
                </c:pt>
                <c:pt idx="55">
                  <c:v>14.724860135115604</c:v>
                </c:pt>
                <c:pt idx="56">
                  <c:v>14.806500826199098</c:v>
                </c:pt>
                <c:pt idx="57">
                  <c:v>14.747181392007963</c:v>
                </c:pt>
                <c:pt idx="58">
                  <c:v>14.681672603217557</c:v>
                </c:pt>
                <c:pt idx="59">
                  <c:v>14.656677354340482</c:v>
                </c:pt>
                <c:pt idx="60">
                  <c:v>14.601636891045811</c:v>
                </c:pt>
                <c:pt idx="61">
                  <c:v>14.602172893216647</c:v>
                </c:pt>
                <c:pt idx="62">
                  <c:v>14.481135073533553</c:v>
                </c:pt>
                <c:pt idx="63">
                  <c:v>14.65086096867155</c:v>
                </c:pt>
                <c:pt idx="64">
                  <c:v>14.238240613450387</c:v>
                </c:pt>
                <c:pt idx="65">
                  <c:v>13.792442821161012</c:v>
                </c:pt>
                <c:pt idx="66">
                  <c:v>0</c:v>
                </c:pt>
                <c:pt idx="67">
                  <c:v>13.0627855473031</c:v>
                </c:pt>
                <c:pt idx="68">
                  <c:v>13.483535948773051</c:v>
                </c:pt>
                <c:pt idx="69">
                  <c:v>13.551511599983892</c:v>
                </c:pt>
                <c:pt idx="70">
                  <c:v>13.792419707593286</c:v>
                </c:pt>
                <c:pt idx="71">
                  <c:v>13.469243798742706</c:v>
                </c:pt>
                <c:pt idx="72">
                  <c:v>13.575956996598014</c:v>
                </c:pt>
                <c:pt idx="73">
                  <c:v>13.099019547983305</c:v>
                </c:pt>
                <c:pt idx="74">
                  <c:v>0</c:v>
                </c:pt>
                <c:pt idx="75">
                  <c:v>13.198973072387712</c:v>
                </c:pt>
                <c:pt idx="76">
                  <c:v>14.473797069672106</c:v>
                </c:pt>
                <c:pt idx="77">
                  <c:v>13.491219474131185</c:v>
                </c:pt>
                <c:pt idx="78">
                  <c:v>13.926157420408749</c:v>
                </c:pt>
                <c:pt idx="79">
                  <c:v>13.50572910371984</c:v>
                </c:pt>
                <c:pt idx="80">
                  <c:v>0</c:v>
                </c:pt>
                <c:pt idx="81">
                  <c:v>0</c:v>
                </c:pt>
                <c:pt idx="82">
                  <c:v>13.785407075602748</c:v>
                </c:pt>
                <c:pt idx="83">
                  <c:v>13.75209149080316</c:v>
                </c:pt>
                <c:pt idx="84">
                  <c:v>14.017826038030424</c:v>
                </c:pt>
                <c:pt idx="85">
                  <c:v>0</c:v>
                </c:pt>
                <c:pt idx="86">
                  <c:v>13.268018363754029</c:v>
                </c:pt>
                <c:pt idx="87">
                  <c:v>15.199528923285397</c:v>
                </c:pt>
                <c:pt idx="88">
                  <c:v>13.987298835812298</c:v>
                </c:pt>
                <c:pt idx="89">
                  <c:v>13.086582794326818</c:v>
                </c:pt>
                <c:pt idx="90">
                  <c:v>13.308424605858475</c:v>
                </c:pt>
                <c:pt idx="91">
                  <c:v>13.761238280832771</c:v>
                </c:pt>
                <c:pt idx="92">
                  <c:v>13.258844325275376</c:v>
                </c:pt>
                <c:pt idx="93">
                  <c:v>13.647677779458794</c:v>
                </c:pt>
                <c:pt idx="94">
                  <c:v>12.953336785478301</c:v>
                </c:pt>
                <c:pt idx="95">
                  <c:v>13.112081421518582</c:v>
                </c:pt>
                <c:pt idx="96">
                  <c:v>13.529647832159474</c:v>
                </c:pt>
                <c:pt idx="97">
                  <c:v>13.605497903344133</c:v>
                </c:pt>
                <c:pt idx="98">
                  <c:v>13.399083302725915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7-E097-43AF-81AD-F9A82B522ABC}"/>
            </c:ext>
          </c:extLst>
        </c:ser>
        <c:ser>
          <c:idx val="88"/>
          <c:order val="88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'Cos10'!$CO$142:$CO$257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13.425174604933897</c:v>
                </c:pt>
                <c:pt idx="11">
                  <c:v>13.79109808898793</c:v>
                </c:pt>
                <c:pt idx="12">
                  <c:v>14.023163945103622</c:v>
                </c:pt>
                <c:pt idx="13">
                  <c:v>13.944997105014771</c:v>
                </c:pt>
                <c:pt idx="14">
                  <c:v>13.620758930025593</c:v>
                </c:pt>
                <c:pt idx="15">
                  <c:v>0</c:v>
                </c:pt>
                <c:pt idx="16">
                  <c:v>13.773149890826385</c:v>
                </c:pt>
                <c:pt idx="17">
                  <c:v>0</c:v>
                </c:pt>
                <c:pt idx="18">
                  <c:v>0</c:v>
                </c:pt>
                <c:pt idx="19">
                  <c:v>13.063785060489367</c:v>
                </c:pt>
                <c:pt idx="20">
                  <c:v>13.463384522132086</c:v>
                </c:pt>
                <c:pt idx="21">
                  <c:v>13.9129059170291</c:v>
                </c:pt>
                <c:pt idx="22">
                  <c:v>0</c:v>
                </c:pt>
                <c:pt idx="23">
                  <c:v>13.613935327774271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13.698762361943183</c:v>
                </c:pt>
                <c:pt idx="28">
                  <c:v>0</c:v>
                </c:pt>
                <c:pt idx="29">
                  <c:v>0</c:v>
                </c:pt>
                <c:pt idx="30">
                  <c:v>13.074890461805239</c:v>
                </c:pt>
                <c:pt idx="31">
                  <c:v>13.453051411599908</c:v>
                </c:pt>
                <c:pt idx="32">
                  <c:v>13.122023434991958</c:v>
                </c:pt>
                <c:pt idx="33">
                  <c:v>13.602311266553608</c:v>
                </c:pt>
                <c:pt idx="34">
                  <c:v>0</c:v>
                </c:pt>
                <c:pt idx="35">
                  <c:v>13.890875197465444</c:v>
                </c:pt>
                <c:pt idx="36">
                  <c:v>13.82484829716341</c:v>
                </c:pt>
                <c:pt idx="37">
                  <c:v>13.327467239033799</c:v>
                </c:pt>
                <c:pt idx="38">
                  <c:v>13.641639170528896</c:v>
                </c:pt>
                <c:pt idx="39">
                  <c:v>13.239428371616809</c:v>
                </c:pt>
                <c:pt idx="40">
                  <c:v>0</c:v>
                </c:pt>
                <c:pt idx="41">
                  <c:v>13.898793446000665</c:v>
                </c:pt>
                <c:pt idx="42">
                  <c:v>0</c:v>
                </c:pt>
                <c:pt idx="43">
                  <c:v>0</c:v>
                </c:pt>
                <c:pt idx="44">
                  <c:v>12.993949364721582</c:v>
                </c:pt>
                <c:pt idx="45">
                  <c:v>0</c:v>
                </c:pt>
                <c:pt idx="46">
                  <c:v>13.537550882632084</c:v>
                </c:pt>
                <c:pt idx="47">
                  <c:v>0</c:v>
                </c:pt>
                <c:pt idx="48">
                  <c:v>0</c:v>
                </c:pt>
                <c:pt idx="49">
                  <c:v>13.566577716619609</c:v>
                </c:pt>
                <c:pt idx="50">
                  <c:v>13.951892419841109</c:v>
                </c:pt>
                <c:pt idx="51">
                  <c:v>14.090862680623047</c:v>
                </c:pt>
                <c:pt idx="52">
                  <c:v>14.46107437988724</c:v>
                </c:pt>
                <c:pt idx="53">
                  <c:v>14.758080717403804</c:v>
                </c:pt>
                <c:pt idx="54">
                  <c:v>14.81527184151658</c:v>
                </c:pt>
                <c:pt idx="55">
                  <c:v>14.712812531529226</c:v>
                </c:pt>
                <c:pt idx="56">
                  <c:v>14.677405269173734</c:v>
                </c:pt>
                <c:pt idx="57">
                  <c:v>14.569657688610748</c:v>
                </c:pt>
                <c:pt idx="58">
                  <c:v>14.408108469538154</c:v>
                </c:pt>
                <c:pt idx="59">
                  <c:v>14.604970844907301</c:v>
                </c:pt>
                <c:pt idx="60">
                  <c:v>14.57343152742664</c:v>
                </c:pt>
                <c:pt idx="61">
                  <c:v>14.415763545719264</c:v>
                </c:pt>
                <c:pt idx="62">
                  <c:v>14.29452133617777</c:v>
                </c:pt>
                <c:pt idx="63">
                  <c:v>14.491687992560859</c:v>
                </c:pt>
                <c:pt idx="64">
                  <c:v>13.973349795282259</c:v>
                </c:pt>
                <c:pt idx="65">
                  <c:v>13.873345891319978</c:v>
                </c:pt>
                <c:pt idx="66">
                  <c:v>13.410228748506643</c:v>
                </c:pt>
                <c:pt idx="67">
                  <c:v>0</c:v>
                </c:pt>
                <c:pt idx="68">
                  <c:v>14.076898468252917</c:v>
                </c:pt>
                <c:pt idx="69">
                  <c:v>13.503870999687791</c:v>
                </c:pt>
                <c:pt idx="70">
                  <c:v>0</c:v>
                </c:pt>
                <c:pt idx="71">
                  <c:v>0</c:v>
                </c:pt>
                <c:pt idx="72">
                  <c:v>13.584626308627014</c:v>
                </c:pt>
                <c:pt idx="73">
                  <c:v>0</c:v>
                </c:pt>
                <c:pt idx="74">
                  <c:v>0</c:v>
                </c:pt>
                <c:pt idx="75">
                  <c:v>14.392534282152036</c:v>
                </c:pt>
                <c:pt idx="76">
                  <c:v>0</c:v>
                </c:pt>
                <c:pt idx="77">
                  <c:v>13.607287707188336</c:v>
                </c:pt>
                <c:pt idx="78">
                  <c:v>13.287756954995199</c:v>
                </c:pt>
                <c:pt idx="79">
                  <c:v>13.637170896395293</c:v>
                </c:pt>
                <c:pt idx="80">
                  <c:v>13.944554719576352</c:v>
                </c:pt>
                <c:pt idx="81">
                  <c:v>14.110078861455156</c:v>
                </c:pt>
                <c:pt idx="82">
                  <c:v>13.623514439285337</c:v>
                </c:pt>
                <c:pt idx="83">
                  <c:v>13.255203736366003</c:v>
                </c:pt>
                <c:pt idx="84">
                  <c:v>13.327721546589546</c:v>
                </c:pt>
                <c:pt idx="85">
                  <c:v>0</c:v>
                </c:pt>
                <c:pt idx="86">
                  <c:v>13.971621615478286</c:v>
                </c:pt>
                <c:pt idx="87">
                  <c:v>13.386963332037633</c:v>
                </c:pt>
                <c:pt idx="88">
                  <c:v>13.367796515676071</c:v>
                </c:pt>
                <c:pt idx="89">
                  <c:v>0</c:v>
                </c:pt>
                <c:pt idx="90">
                  <c:v>13.650250682215104</c:v>
                </c:pt>
                <c:pt idx="91">
                  <c:v>13.714153239342778</c:v>
                </c:pt>
                <c:pt idx="92">
                  <c:v>13.432096620601477</c:v>
                </c:pt>
                <c:pt idx="93">
                  <c:v>0</c:v>
                </c:pt>
                <c:pt idx="94">
                  <c:v>0</c:v>
                </c:pt>
                <c:pt idx="95">
                  <c:v>13.252633401987369</c:v>
                </c:pt>
                <c:pt idx="96">
                  <c:v>13.681418990297797</c:v>
                </c:pt>
                <c:pt idx="97">
                  <c:v>13.318634015334641</c:v>
                </c:pt>
                <c:pt idx="98">
                  <c:v>13.223848840278803</c:v>
                </c:pt>
                <c:pt idx="99">
                  <c:v>13.687148006205275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8-E097-43AF-81AD-F9A82B522ABC}"/>
            </c:ext>
          </c:extLst>
        </c:ser>
        <c:ser>
          <c:idx val="89"/>
          <c:order val="89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'Cos10'!$CP$142:$CP$257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13.37362818205129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13.382752557551333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13.266571517945318</c:v>
                </c:pt>
                <c:pt idx="20">
                  <c:v>13.877729174570707</c:v>
                </c:pt>
                <c:pt idx="21">
                  <c:v>0</c:v>
                </c:pt>
                <c:pt idx="22">
                  <c:v>13.251678363460966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13.228696717449392</c:v>
                </c:pt>
                <c:pt idx="29">
                  <c:v>13.846583884596805</c:v>
                </c:pt>
                <c:pt idx="30">
                  <c:v>13.407469087437516</c:v>
                </c:pt>
                <c:pt idx="31">
                  <c:v>13.859168030131288</c:v>
                </c:pt>
                <c:pt idx="32">
                  <c:v>0</c:v>
                </c:pt>
                <c:pt idx="33">
                  <c:v>13.57659298377604</c:v>
                </c:pt>
                <c:pt idx="34">
                  <c:v>0</c:v>
                </c:pt>
                <c:pt idx="35">
                  <c:v>13.479315404265703</c:v>
                </c:pt>
                <c:pt idx="36">
                  <c:v>0</c:v>
                </c:pt>
                <c:pt idx="37">
                  <c:v>13.330880287794431</c:v>
                </c:pt>
                <c:pt idx="38">
                  <c:v>13.963166861776706</c:v>
                </c:pt>
                <c:pt idx="39">
                  <c:v>12.978570111160156</c:v>
                </c:pt>
                <c:pt idx="40">
                  <c:v>13.245707563077122</c:v>
                </c:pt>
                <c:pt idx="41">
                  <c:v>0</c:v>
                </c:pt>
                <c:pt idx="42">
                  <c:v>13.128627019710763</c:v>
                </c:pt>
                <c:pt idx="43">
                  <c:v>0</c:v>
                </c:pt>
                <c:pt idx="44">
                  <c:v>13.911043025142568</c:v>
                </c:pt>
                <c:pt idx="45">
                  <c:v>13.297874266038981</c:v>
                </c:pt>
                <c:pt idx="46">
                  <c:v>13.369914064547585</c:v>
                </c:pt>
                <c:pt idx="47">
                  <c:v>0</c:v>
                </c:pt>
                <c:pt idx="48">
                  <c:v>0</c:v>
                </c:pt>
                <c:pt idx="49">
                  <c:v>13.927005217407705</c:v>
                </c:pt>
                <c:pt idx="50">
                  <c:v>14.07392500335563</c:v>
                </c:pt>
                <c:pt idx="51">
                  <c:v>14.229795711327517</c:v>
                </c:pt>
                <c:pt idx="52">
                  <c:v>14.539902479883407</c:v>
                </c:pt>
                <c:pt idx="53">
                  <c:v>14.603643902941563</c:v>
                </c:pt>
                <c:pt idx="54">
                  <c:v>14.555266196832102</c:v>
                </c:pt>
                <c:pt idx="55">
                  <c:v>14.547879267957882</c:v>
                </c:pt>
                <c:pt idx="56">
                  <c:v>14.456881262268039</c:v>
                </c:pt>
                <c:pt idx="57">
                  <c:v>14.421196584821613</c:v>
                </c:pt>
                <c:pt idx="58">
                  <c:v>14.354722934448935</c:v>
                </c:pt>
                <c:pt idx="59">
                  <c:v>14.456198205110352</c:v>
                </c:pt>
                <c:pt idx="60">
                  <c:v>14.04236559865471</c:v>
                </c:pt>
                <c:pt idx="61">
                  <c:v>14.36819852907167</c:v>
                </c:pt>
                <c:pt idx="62">
                  <c:v>14.229826412467041</c:v>
                </c:pt>
                <c:pt idx="63">
                  <c:v>13.461972480429273</c:v>
                </c:pt>
                <c:pt idx="64">
                  <c:v>14.31483276770045</c:v>
                </c:pt>
                <c:pt idx="65">
                  <c:v>13.389415067569873</c:v>
                </c:pt>
                <c:pt idx="66">
                  <c:v>13.062210136689432</c:v>
                </c:pt>
                <c:pt idx="67">
                  <c:v>13.911020637839934</c:v>
                </c:pt>
                <c:pt idx="68">
                  <c:v>13.37838881519448</c:v>
                </c:pt>
                <c:pt idx="69">
                  <c:v>0</c:v>
                </c:pt>
                <c:pt idx="70">
                  <c:v>13.967655600523338</c:v>
                </c:pt>
                <c:pt idx="71">
                  <c:v>13.403239807031543</c:v>
                </c:pt>
                <c:pt idx="72">
                  <c:v>0</c:v>
                </c:pt>
                <c:pt idx="73">
                  <c:v>0</c:v>
                </c:pt>
                <c:pt idx="74">
                  <c:v>13.333043021242469</c:v>
                </c:pt>
                <c:pt idx="75">
                  <c:v>0</c:v>
                </c:pt>
                <c:pt idx="76">
                  <c:v>13.873063262792476</c:v>
                </c:pt>
                <c:pt idx="77">
                  <c:v>0</c:v>
                </c:pt>
                <c:pt idx="78">
                  <c:v>13.728940697514311</c:v>
                </c:pt>
                <c:pt idx="79">
                  <c:v>13.519875881614547</c:v>
                </c:pt>
                <c:pt idx="80">
                  <c:v>13.87603732831426</c:v>
                </c:pt>
                <c:pt idx="81">
                  <c:v>13.201921239009982</c:v>
                </c:pt>
                <c:pt idx="82">
                  <c:v>0</c:v>
                </c:pt>
                <c:pt idx="83">
                  <c:v>0</c:v>
                </c:pt>
                <c:pt idx="84">
                  <c:v>13.168104997471744</c:v>
                </c:pt>
                <c:pt idx="85">
                  <c:v>13.515331961757402</c:v>
                </c:pt>
                <c:pt idx="86">
                  <c:v>13.032641925291108</c:v>
                </c:pt>
                <c:pt idx="87">
                  <c:v>13.089342282577862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13.182030694268935</c:v>
                </c:pt>
                <c:pt idx="92">
                  <c:v>0</c:v>
                </c:pt>
                <c:pt idx="93">
                  <c:v>0</c:v>
                </c:pt>
                <c:pt idx="94">
                  <c:v>13.266314030742256</c:v>
                </c:pt>
                <c:pt idx="95">
                  <c:v>0</c:v>
                </c:pt>
                <c:pt idx="96">
                  <c:v>13.332337449453025</c:v>
                </c:pt>
                <c:pt idx="97">
                  <c:v>0</c:v>
                </c:pt>
                <c:pt idx="98">
                  <c:v>13.720439643057206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9-E097-43AF-81AD-F9A82B522ABC}"/>
            </c:ext>
          </c:extLst>
        </c:ser>
        <c:ser>
          <c:idx val="90"/>
          <c:order val="90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'Cos10'!$CQ$142:$CQ$257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13.398128451588027</c:v>
                </c:pt>
                <c:pt idx="13">
                  <c:v>13.691900218562129</c:v>
                </c:pt>
                <c:pt idx="14">
                  <c:v>13.523290478362862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13.395534315294547</c:v>
                </c:pt>
                <c:pt idx="20">
                  <c:v>12.95408830752579</c:v>
                </c:pt>
                <c:pt idx="21">
                  <c:v>13.584322741970595</c:v>
                </c:pt>
                <c:pt idx="22">
                  <c:v>13.919409703935159</c:v>
                </c:pt>
                <c:pt idx="23">
                  <c:v>13.007246642494973</c:v>
                </c:pt>
                <c:pt idx="24">
                  <c:v>0</c:v>
                </c:pt>
                <c:pt idx="25">
                  <c:v>0</c:v>
                </c:pt>
                <c:pt idx="26">
                  <c:v>12.961802536084159</c:v>
                </c:pt>
                <c:pt idx="27">
                  <c:v>0</c:v>
                </c:pt>
                <c:pt idx="28">
                  <c:v>12.939610594610215</c:v>
                </c:pt>
                <c:pt idx="29">
                  <c:v>13.320416337456169</c:v>
                </c:pt>
                <c:pt idx="30">
                  <c:v>13.336406694647819</c:v>
                </c:pt>
                <c:pt idx="31">
                  <c:v>0</c:v>
                </c:pt>
                <c:pt idx="32">
                  <c:v>0</c:v>
                </c:pt>
                <c:pt idx="33">
                  <c:v>13.234976390691182</c:v>
                </c:pt>
                <c:pt idx="34">
                  <c:v>0</c:v>
                </c:pt>
                <c:pt idx="35">
                  <c:v>13.135657305693609</c:v>
                </c:pt>
                <c:pt idx="36">
                  <c:v>13.208202106088892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12.999653511970209</c:v>
                </c:pt>
                <c:pt idx="42">
                  <c:v>0</c:v>
                </c:pt>
                <c:pt idx="43">
                  <c:v>13.397322872237092</c:v>
                </c:pt>
                <c:pt idx="44">
                  <c:v>13.553118699775705</c:v>
                </c:pt>
                <c:pt idx="45">
                  <c:v>13.27495294254021</c:v>
                </c:pt>
                <c:pt idx="46">
                  <c:v>13.24978028895338</c:v>
                </c:pt>
                <c:pt idx="47">
                  <c:v>0</c:v>
                </c:pt>
                <c:pt idx="48">
                  <c:v>13.1231297205968</c:v>
                </c:pt>
                <c:pt idx="49">
                  <c:v>0</c:v>
                </c:pt>
                <c:pt idx="50">
                  <c:v>13.670881517703274</c:v>
                </c:pt>
                <c:pt idx="51">
                  <c:v>14.159246466858338</c:v>
                </c:pt>
                <c:pt idx="52">
                  <c:v>13.948554528574107</c:v>
                </c:pt>
                <c:pt idx="53">
                  <c:v>14.106646548325491</c:v>
                </c:pt>
                <c:pt idx="54">
                  <c:v>14.20282875329443</c:v>
                </c:pt>
                <c:pt idx="55">
                  <c:v>14.285241036491978</c:v>
                </c:pt>
                <c:pt idx="56">
                  <c:v>14.303620421493692</c:v>
                </c:pt>
                <c:pt idx="57">
                  <c:v>13.631872271144982</c:v>
                </c:pt>
                <c:pt idx="58">
                  <c:v>13.690595181620825</c:v>
                </c:pt>
                <c:pt idx="59">
                  <c:v>13.374800568156026</c:v>
                </c:pt>
                <c:pt idx="60">
                  <c:v>13.474011456144726</c:v>
                </c:pt>
                <c:pt idx="61">
                  <c:v>13.780188733298944</c:v>
                </c:pt>
                <c:pt idx="62">
                  <c:v>13.21290772273688</c:v>
                </c:pt>
                <c:pt idx="63">
                  <c:v>0</c:v>
                </c:pt>
                <c:pt idx="64">
                  <c:v>13.415107791412064</c:v>
                </c:pt>
                <c:pt idx="65">
                  <c:v>0</c:v>
                </c:pt>
                <c:pt idx="66">
                  <c:v>13.387486819807132</c:v>
                </c:pt>
                <c:pt idx="67">
                  <c:v>13.796224189597467</c:v>
                </c:pt>
                <c:pt idx="68">
                  <c:v>13.66541540227024</c:v>
                </c:pt>
                <c:pt idx="69">
                  <c:v>0</c:v>
                </c:pt>
                <c:pt idx="70">
                  <c:v>13.729598057729877</c:v>
                </c:pt>
                <c:pt idx="71">
                  <c:v>13.602215223859082</c:v>
                </c:pt>
                <c:pt idx="72">
                  <c:v>13.862503174256624</c:v>
                </c:pt>
                <c:pt idx="73">
                  <c:v>0</c:v>
                </c:pt>
                <c:pt idx="74">
                  <c:v>0</c:v>
                </c:pt>
                <c:pt idx="75">
                  <c:v>13.666344789821347</c:v>
                </c:pt>
                <c:pt idx="76">
                  <c:v>13.139547574334024</c:v>
                </c:pt>
                <c:pt idx="77">
                  <c:v>13.949837489723045</c:v>
                </c:pt>
                <c:pt idx="78">
                  <c:v>13.769549015718038</c:v>
                </c:pt>
                <c:pt idx="79">
                  <c:v>0</c:v>
                </c:pt>
                <c:pt idx="80">
                  <c:v>14.183681160664273</c:v>
                </c:pt>
                <c:pt idx="81">
                  <c:v>13.57458507423317</c:v>
                </c:pt>
                <c:pt idx="82">
                  <c:v>0</c:v>
                </c:pt>
                <c:pt idx="83">
                  <c:v>13.221832680423244</c:v>
                </c:pt>
                <c:pt idx="84">
                  <c:v>0</c:v>
                </c:pt>
                <c:pt idx="85">
                  <c:v>13.059980284352312</c:v>
                </c:pt>
                <c:pt idx="86">
                  <c:v>0</c:v>
                </c:pt>
                <c:pt idx="87">
                  <c:v>0</c:v>
                </c:pt>
                <c:pt idx="88">
                  <c:v>13.114369753722713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12.922656961705941</c:v>
                </c:pt>
                <c:pt idx="93">
                  <c:v>0</c:v>
                </c:pt>
                <c:pt idx="94">
                  <c:v>13.662234002222599</c:v>
                </c:pt>
                <c:pt idx="95">
                  <c:v>13.361593750502394</c:v>
                </c:pt>
                <c:pt idx="96">
                  <c:v>0</c:v>
                </c:pt>
                <c:pt idx="97">
                  <c:v>13.484732494329934</c:v>
                </c:pt>
                <c:pt idx="98">
                  <c:v>13.357614722585041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A-E097-43AF-81AD-F9A82B522ABC}"/>
            </c:ext>
          </c:extLst>
        </c:ser>
        <c:ser>
          <c:idx val="91"/>
          <c:order val="91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'Cos10'!$CR$142:$CR$257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14.092269803921109</c:v>
                </c:pt>
                <c:pt idx="14">
                  <c:v>0</c:v>
                </c:pt>
                <c:pt idx="15">
                  <c:v>13.064804163633269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13.339482248289134</c:v>
                </c:pt>
                <c:pt idx="24">
                  <c:v>13.588479558067437</c:v>
                </c:pt>
                <c:pt idx="25">
                  <c:v>0</c:v>
                </c:pt>
                <c:pt idx="26">
                  <c:v>13.251192748975964</c:v>
                </c:pt>
                <c:pt idx="27">
                  <c:v>13.836451979513944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13.39509913731257</c:v>
                </c:pt>
                <c:pt idx="32">
                  <c:v>0</c:v>
                </c:pt>
                <c:pt idx="33">
                  <c:v>13.587478605822334</c:v>
                </c:pt>
                <c:pt idx="34">
                  <c:v>13.321579790817198</c:v>
                </c:pt>
                <c:pt idx="35">
                  <c:v>13.104742082032313</c:v>
                </c:pt>
                <c:pt idx="36">
                  <c:v>13.533867978842645</c:v>
                </c:pt>
                <c:pt idx="37">
                  <c:v>13.369263181794389</c:v>
                </c:pt>
                <c:pt idx="38">
                  <c:v>13.427877868511116</c:v>
                </c:pt>
                <c:pt idx="39">
                  <c:v>0</c:v>
                </c:pt>
                <c:pt idx="40">
                  <c:v>13.318330510905918</c:v>
                </c:pt>
                <c:pt idx="41">
                  <c:v>13.563772890188339</c:v>
                </c:pt>
                <c:pt idx="42">
                  <c:v>13.442195895437782</c:v>
                </c:pt>
                <c:pt idx="43">
                  <c:v>0</c:v>
                </c:pt>
                <c:pt idx="44">
                  <c:v>13.369619341075783</c:v>
                </c:pt>
                <c:pt idx="45">
                  <c:v>13.495879988204987</c:v>
                </c:pt>
                <c:pt idx="46">
                  <c:v>13.25858939756146</c:v>
                </c:pt>
                <c:pt idx="47">
                  <c:v>0</c:v>
                </c:pt>
                <c:pt idx="48">
                  <c:v>0</c:v>
                </c:pt>
                <c:pt idx="49">
                  <c:v>13.318946684612795</c:v>
                </c:pt>
                <c:pt idx="50">
                  <c:v>13.219940616917993</c:v>
                </c:pt>
                <c:pt idx="51">
                  <c:v>13.133865623977922</c:v>
                </c:pt>
                <c:pt idx="52">
                  <c:v>13.676389497035705</c:v>
                </c:pt>
                <c:pt idx="53">
                  <c:v>13.595556291400207</c:v>
                </c:pt>
                <c:pt idx="54">
                  <c:v>13.4869353271775</c:v>
                </c:pt>
                <c:pt idx="55">
                  <c:v>13.437261309794417</c:v>
                </c:pt>
                <c:pt idx="56">
                  <c:v>13.725914489486188</c:v>
                </c:pt>
                <c:pt idx="57">
                  <c:v>0</c:v>
                </c:pt>
                <c:pt idx="58">
                  <c:v>13.319958189639323</c:v>
                </c:pt>
                <c:pt idx="59">
                  <c:v>0</c:v>
                </c:pt>
                <c:pt idx="60">
                  <c:v>13.21926877524097</c:v>
                </c:pt>
                <c:pt idx="61">
                  <c:v>13.166271998319941</c:v>
                </c:pt>
                <c:pt idx="62">
                  <c:v>0</c:v>
                </c:pt>
                <c:pt idx="63">
                  <c:v>13.555808209612701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13.165147986965376</c:v>
                </c:pt>
                <c:pt idx="70">
                  <c:v>13.424461833491055</c:v>
                </c:pt>
                <c:pt idx="71">
                  <c:v>13.902962665760507</c:v>
                </c:pt>
                <c:pt idx="72">
                  <c:v>13.43185086581051</c:v>
                </c:pt>
                <c:pt idx="73">
                  <c:v>14.1970737019741</c:v>
                </c:pt>
                <c:pt idx="74">
                  <c:v>0</c:v>
                </c:pt>
                <c:pt idx="75">
                  <c:v>0</c:v>
                </c:pt>
                <c:pt idx="76">
                  <c:v>13.172066298653951</c:v>
                </c:pt>
                <c:pt idx="77">
                  <c:v>13.365320412237931</c:v>
                </c:pt>
                <c:pt idx="78">
                  <c:v>13.590830693169167</c:v>
                </c:pt>
                <c:pt idx="79">
                  <c:v>13.066046433117283</c:v>
                </c:pt>
                <c:pt idx="80">
                  <c:v>0</c:v>
                </c:pt>
                <c:pt idx="81">
                  <c:v>13.571347739941704</c:v>
                </c:pt>
                <c:pt idx="82">
                  <c:v>13.167230910410805</c:v>
                </c:pt>
                <c:pt idx="83">
                  <c:v>13.814340839137843</c:v>
                </c:pt>
                <c:pt idx="84">
                  <c:v>14.143318543927121</c:v>
                </c:pt>
                <c:pt idx="85">
                  <c:v>0</c:v>
                </c:pt>
                <c:pt idx="86">
                  <c:v>0</c:v>
                </c:pt>
                <c:pt idx="87">
                  <c:v>14.360842294829373</c:v>
                </c:pt>
                <c:pt idx="88">
                  <c:v>13.680844762741776</c:v>
                </c:pt>
                <c:pt idx="89">
                  <c:v>13.124826891378518</c:v>
                </c:pt>
                <c:pt idx="90">
                  <c:v>13.461900520778405</c:v>
                </c:pt>
                <c:pt idx="91">
                  <c:v>13.648195045345156</c:v>
                </c:pt>
                <c:pt idx="92">
                  <c:v>0</c:v>
                </c:pt>
                <c:pt idx="93">
                  <c:v>13.129868341543434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13.115048560573376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B-E097-43AF-81AD-F9A82B522ABC}"/>
            </c:ext>
          </c:extLst>
        </c:ser>
        <c:ser>
          <c:idx val="92"/>
          <c:order val="92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'Cos10'!$CS$142:$CS$257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14.267005021231672</c:v>
                </c:pt>
                <c:pt idx="18">
                  <c:v>13.982771062541634</c:v>
                </c:pt>
                <c:pt idx="19">
                  <c:v>0</c:v>
                </c:pt>
                <c:pt idx="20">
                  <c:v>13.830670131353511</c:v>
                </c:pt>
                <c:pt idx="21">
                  <c:v>14.051720208443951</c:v>
                </c:pt>
                <c:pt idx="22">
                  <c:v>13.695093176963306</c:v>
                </c:pt>
                <c:pt idx="23">
                  <c:v>13.570823039525211</c:v>
                </c:pt>
                <c:pt idx="24">
                  <c:v>12.949893788719823</c:v>
                </c:pt>
                <c:pt idx="25">
                  <c:v>13.673518539157005</c:v>
                </c:pt>
                <c:pt idx="26">
                  <c:v>0</c:v>
                </c:pt>
                <c:pt idx="27">
                  <c:v>0</c:v>
                </c:pt>
                <c:pt idx="28">
                  <c:v>13.566685505458379</c:v>
                </c:pt>
                <c:pt idx="29">
                  <c:v>13.590139912344563</c:v>
                </c:pt>
                <c:pt idx="30">
                  <c:v>0</c:v>
                </c:pt>
                <c:pt idx="31">
                  <c:v>13.558526176543765</c:v>
                </c:pt>
                <c:pt idx="32">
                  <c:v>0</c:v>
                </c:pt>
                <c:pt idx="33">
                  <c:v>13.279474160280401</c:v>
                </c:pt>
                <c:pt idx="34">
                  <c:v>13.709391665128736</c:v>
                </c:pt>
                <c:pt idx="35">
                  <c:v>0</c:v>
                </c:pt>
                <c:pt idx="36">
                  <c:v>13.531937238997203</c:v>
                </c:pt>
                <c:pt idx="37">
                  <c:v>0</c:v>
                </c:pt>
                <c:pt idx="38">
                  <c:v>13.744176764455679</c:v>
                </c:pt>
                <c:pt idx="39">
                  <c:v>13.155839436091334</c:v>
                </c:pt>
                <c:pt idx="40">
                  <c:v>13.991931895099087</c:v>
                </c:pt>
                <c:pt idx="41">
                  <c:v>13.05743254128107</c:v>
                </c:pt>
                <c:pt idx="42">
                  <c:v>13.668354228812134</c:v>
                </c:pt>
                <c:pt idx="43">
                  <c:v>13.318508884566601</c:v>
                </c:pt>
                <c:pt idx="44">
                  <c:v>13.673301586408986</c:v>
                </c:pt>
                <c:pt idx="45">
                  <c:v>0</c:v>
                </c:pt>
                <c:pt idx="46">
                  <c:v>14.058205214625602</c:v>
                </c:pt>
                <c:pt idx="47">
                  <c:v>13.154475403683424</c:v>
                </c:pt>
                <c:pt idx="48">
                  <c:v>13.819639667182621</c:v>
                </c:pt>
                <c:pt idx="49">
                  <c:v>0</c:v>
                </c:pt>
                <c:pt idx="50">
                  <c:v>0</c:v>
                </c:pt>
                <c:pt idx="51">
                  <c:v>13.434627976839376</c:v>
                </c:pt>
                <c:pt idx="52">
                  <c:v>0</c:v>
                </c:pt>
                <c:pt idx="53">
                  <c:v>0</c:v>
                </c:pt>
                <c:pt idx="54">
                  <c:v>13.287562130294541</c:v>
                </c:pt>
                <c:pt idx="55">
                  <c:v>0</c:v>
                </c:pt>
                <c:pt idx="56">
                  <c:v>13.513342808033606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14.075289410453829</c:v>
                </c:pt>
                <c:pt idx="62">
                  <c:v>14.195286504958275</c:v>
                </c:pt>
                <c:pt idx="63">
                  <c:v>0</c:v>
                </c:pt>
                <c:pt idx="64">
                  <c:v>13.605195650503454</c:v>
                </c:pt>
                <c:pt idx="65">
                  <c:v>13.663178704506461</c:v>
                </c:pt>
                <c:pt idx="66">
                  <c:v>13.528036297933363</c:v>
                </c:pt>
                <c:pt idx="67">
                  <c:v>13.230968486506841</c:v>
                </c:pt>
                <c:pt idx="68">
                  <c:v>0</c:v>
                </c:pt>
                <c:pt idx="69">
                  <c:v>13.590742107179983</c:v>
                </c:pt>
                <c:pt idx="70">
                  <c:v>13.172259124627015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13.344930386724835</c:v>
                </c:pt>
                <c:pt idx="75">
                  <c:v>13.140349946158169</c:v>
                </c:pt>
                <c:pt idx="76">
                  <c:v>13.781321940718133</c:v>
                </c:pt>
                <c:pt idx="77">
                  <c:v>13.621184593551609</c:v>
                </c:pt>
                <c:pt idx="78">
                  <c:v>0</c:v>
                </c:pt>
                <c:pt idx="79">
                  <c:v>13.393662053481236</c:v>
                </c:pt>
                <c:pt idx="80">
                  <c:v>13.018147919377922</c:v>
                </c:pt>
                <c:pt idx="81">
                  <c:v>0</c:v>
                </c:pt>
                <c:pt idx="82">
                  <c:v>13.360938780750814</c:v>
                </c:pt>
                <c:pt idx="83">
                  <c:v>13.92348830534033</c:v>
                </c:pt>
                <c:pt idx="84">
                  <c:v>13.272253642408886</c:v>
                </c:pt>
                <c:pt idx="85">
                  <c:v>13.739675566116652</c:v>
                </c:pt>
                <c:pt idx="86">
                  <c:v>0</c:v>
                </c:pt>
                <c:pt idx="87">
                  <c:v>14.229803386815869</c:v>
                </c:pt>
                <c:pt idx="88">
                  <c:v>13.745854805322134</c:v>
                </c:pt>
                <c:pt idx="89">
                  <c:v>13.9900770002002</c:v>
                </c:pt>
                <c:pt idx="90">
                  <c:v>0</c:v>
                </c:pt>
                <c:pt idx="91">
                  <c:v>13.805333632786587</c:v>
                </c:pt>
                <c:pt idx="92">
                  <c:v>0</c:v>
                </c:pt>
                <c:pt idx="93">
                  <c:v>13.106491092648323</c:v>
                </c:pt>
                <c:pt idx="94">
                  <c:v>13.281815983393654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C-E097-43AF-81AD-F9A82B522ABC}"/>
            </c:ext>
          </c:extLst>
        </c:ser>
        <c:ser>
          <c:idx val="93"/>
          <c:order val="93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'Cos10'!$CT$142:$CT$257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13.897481385790742</c:v>
                </c:pt>
                <c:pt idx="15">
                  <c:v>13.536607045484217</c:v>
                </c:pt>
                <c:pt idx="16">
                  <c:v>13.727631522343051</c:v>
                </c:pt>
                <c:pt idx="17">
                  <c:v>0</c:v>
                </c:pt>
                <c:pt idx="18">
                  <c:v>13.345227634029506</c:v>
                </c:pt>
                <c:pt idx="19">
                  <c:v>13.505167621174865</c:v>
                </c:pt>
                <c:pt idx="20">
                  <c:v>13.105598567476473</c:v>
                </c:pt>
                <c:pt idx="21">
                  <c:v>13.393022112796702</c:v>
                </c:pt>
                <c:pt idx="22">
                  <c:v>0</c:v>
                </c:pt>
                <c:pt idx="23">
                  <c:v>13.53412895309676</c:v>
                </c:pt>
                <c:pt idx="24">
                  <c:v>14.005604729402492</c:v>
                </c:pt>
                <c:pt idx="25">
                  <c:v>0</c:v>
                </c:pt>
                <c:pt idx="26">
                  <c:v>13.229569223372906</c:v>
                </c:pt>
                <c:pt idx="27">
                  <c:v>13.034739722812951</c:v>
                </c:pt>
                <c:pt idx="28">
                  <c:v>0</c:v>
                </c:pt>
                <c:pt idx="29">
                  <c:v>0</c:v>
                </c:pt>
                <c:pt idx="30">
                  <c:v>13.666006166298253</c:v>
                </c:pt>
                <c:pt idx="31">
                  <c:v>13.145807159672801</c:v>
                </c:pt>
                <c:pt idx="32">
                  <c:v>13.508390318372081</c:v>
                </c:pt>
                <c:pt idx="33">
                  <c:v>0</c:v>
                </c:pt>
                <c:pt idx="34">
                  <c:v>13.277487732367614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13.559297827330802</c:v>
                </c:pt>
                <c:pt idx="39">
                  <c:v>13.158705720505395</c:v>
                </c:pt>
                <c:pt idx="40">
                  <c:v>13.919290478458956</c:v>
                </c:pt>
                <c:pt idx="41">
                  <c:v>13.34154629897785</c:v>
                </c:pt>
                <c:pt idx="42">
                  <c:v>0</c:v>
                </c:pt>
                <c:pt idx="43">
                  <c:v>13.674400434130453</c:v>
                </c:pt>
                <c:pt idx="44">
                  <c:v>0</c:v>
                </c:pt>
                <c:pt idx="45">
                  <c:v>13.648659034438499</c:v>
                </c:pt>
                <c:pt idx="46">
                  <c:v>0</c:v>
                </c:pt>
                <c:pt idx="47">
                  <c:v>13.691417917894098</c:v>
                </c:pt>
                <c:pt idx="48">
                  <c:v>13.572083002148331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13.713327126904481</c:v>
                </c:pt>
                <c:pt idx="54">
                  <c:v>0</c:v>
                </c:pt>
                <c:pt idx="55">
                  <c:v>13.926399817047932</c:v>
                </c:pt>
                <c:pt idx="56">
                  <c:v>13.398690688974332</c:v>
                </c:pt>
                <c:pt idx="57">
                  <c:v>13.510110498432594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13.099919471914967</c:v>
                </c:pt>
                <c:pt idx="63">
                  <c:v>13.945307541336048</c:v>
                </c:pt>
                <c:pt idx="64">
                  <c:v>0</c:v>
                </c:pt>
                <c:pt idx="65">
                  <c:v>0</c:v>
                </c:pt>
                <c:pt idx="66">
                  <c:v>14.076099331811866</c:v>
                </c:pt>
                <c:pt idx="67">
                  <c:v>0</c:v>
                </c:pt>
                <c:pt idx="68">
                  <c:v>0</c:v>
                </c:pt>
                <c:pt idx="69">
                  <c:v>13.796127321055554</c:v>
                </c:pt>
                <c:pt idx="70">
                  <c:v>13.200059405818987</c:v>
                </c:pt>
                <c:pt idx="71">
                  <c:v>0</c:v>
                </c:pt>
                <c:pt idx="72">
                  <c:v>0</c:v>
                </c:pt>
                <c:pt idx="73">
                  <c:v>13.206670743155794</c:v>
                </c:pt>
                <c:pt idx="74">
                  <c:v>13.247450326085186</c:v>
                </c:pt>
                <c:pt idx="75">
                  <c:v>13.360935943235537</c:v>
                </c:pt>
                <c:pt idx="76">
                  <c:v>0</c:v>
                </c:pt>
                <c:pt idx="77">
                  <c:v>0</c:v>
                </c:pt>
                <c:pt idx="78">
                  <c:v>13.94927849088049</c:v>
                </c:pt>
                <c:pt idx="79">
                  <c:v>13.56607906611432</c:v>
                </c:pt>
                <c:pt idx="80">
                  <c:v>13.874143933911586</c:v>
                </c:pt>
                <c:pt idx="81">
                  <c:v>14.031687938757363</c:v>
                </c:pt>
                <c:pt idx="82">
                  <c:v>0</c:v>
                </c:pt>
                <c:pt idx="83">
                  <c:v>13.366806647968392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13.85207020943562</c:v>
                </c:pt>
                <c:pt idx="88">
                  <c:v>0</c:v>
                </c:pt>
                <c:pt idx="89">
                  <c:v>0</c:v>
                </c:pt>
                <c:pt idx="90">
                  <c:v>13.404555781824977</c:v>
                </c:pt>
                <c:pt idx="91">
                  <c:v>13.153567017205418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D-E097-43AF-81AD-F9A82B522ABC}"/>
            </c:ext>
          </c:extLst>
        </c:ser>
        <c:ser>
          <c:idx val="94"/>
          <c:order val="94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'Cos10'!$CU$142:$CU$257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13.402255362489447</c:v>
                </c:pt>
                <c:pt idx="17">
                  <c:v>0</c:v>
                </c:pt>
                <c:pt idx="18">
                  <c:v>13.518677756441697</c:v>
                </c:pt>
                <c:pt idx="19">
                  <c:v>13.645201627085791</c:v>
                </c:pt>
                <c:pt idx="20">
                  <c:v>13.293680699758506</c:v>
                </c:pt>
                <c:pt idx="21">
                  <c:v>13.501015419552404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13.40151168526498</c:v>
                </c:pt>
                <c:pt idx="26">
                  <c:v>14.061683701954664</c:v>
                </c:pt>
                <c:pt idx="27">
                  <c:v>0</c:v>
                </c:pt>
                <c:pt idx="28">
                  <c:v>0</c:v>
                </c:pt>
                <c:pt idx="29">
                  <c:v>13.256580654655357</c:v>
                </c:pt>
                <c:pt idx="30">
                  <c:v>13.58014973534303</c:v>
                </c:pt>
                <c:pt idx="31">
                  <c:v>13.139914961420141</c:v>
                </c:pt>
                <c:pt idx="32">
                  <c:v>13.24833747930831</c:v>
                </c:pt>
                <c:pt idx="33">
                  <c:v>0</c:v>
                </c:pt>
                <c:pt idx="34">
                  <c:v>0</c:v>
                </c:pt>
                <c:pt idx="35">
                  <c:v>13.378345200930811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13.363067360400114</c:v>
                </c:pt>
                <c:pt idx="40">
                  <c:v>13.62155534473429</c:v>
                </c:pt>
                <c:pt idx="41">
                  <c:v>13.307594438322294</c:v>
                </c:pt>
                <c:pt idx="42">
                  <c:v>13.424098875035016</c:v>
                </c:pt>
                <c:pt idx="43">
                  <c:v>0</c:v>
                </c:pt>
                <c:pt idx="44">
                  <c:v>13.236233602656641</c:v>
                </c:pt>
                <c:pt idx="45">
                  <c:v>14.024021570320839</c:v>
                </c:pt>
                <c:pt idx="46">
                  <c:v>0</c:v>
                </c:pt>
                <c:pt idx="47">
                  <c:v>0</c:v>
                </c:pt>
                <c:pt idx="48">
                  <c:v>13.110090489822175</c:v>
                </c:pt>
                <c:pt idx="49">
                  <c:v>0</c:v>
                </c:pt>
                <c:pt idx="50">
                  <c:v>0</c:v>
                </c:pt>
                <c:pt idx="51">
                  <c:v>13.977230744359058</c:v>
                </c:pt>
                <c:pt idx="52">
                  <c:v>13.499215424671339</c:v>
                </c:pt>
                <c:pt idx="53">
                  <c:v>13.395628633731663</c:v>
                </c:pt>
                <c:pt idx="54">
                  <c:v>14.159927652387658</c:v>
                </c:pt>
                <c:pt idx="55">
                  <c:v>0</c:v>
                </c:pt>
                <c:pt idx="56">
                  <c:v>13.365446799840708</c:v>
                </c:pt>
                <c:pt idx="57">
                  <c:v>13.333635663023577</c:v>
                </c:pt>
                <c:pt idx="58">
                  <c:v>13.708635444699604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12.999963083400061</c:v>
                </c:pt>
                <c:pt idx="63">
                  <c:v>0</c:v>
                </c:pt>
                <c:pt idx="64">
                  <c:v>0</c:v>
                </c:pt>
                <c:pt idx="65">
                  <c:v>13.502232463273748</c:v>
                </c:pt>
                <c:pt idx="66">
                  <c:v>13.936595165061121</c:v>
                </c:pt>
                <c:pt idx="67">
                  <c:v>13.841416100264897</c:v>
                </c:pt>
                <c:pt idx="68">
                  <c:v>14.057926526444243</c:v>
                </c:pt>
                <c:pt idx="69">
                  <c:v>14.195369600459664</c:v>
                </c:pt>
                <c:pt idx="70">
                  <c:v>14.022325662625455</c:v>
                </c:pt>
                <c:pt idx="71">
                  <c:v>12.896485431574881</c:v>
                </c:pt>
                <c:pt idx="72">
                  <c:v>0</c:v>
                </c:pt>
                <c:pt idx="73">
                  <c:v>0</c:v>
                </c:pt>
                <c:pt idx="74">
                  <c:v>13.719119475340095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13.106855943245932</c:v>
                </c:pt>
                <c:pt idx="79">
                  <c:v>13.259622544242344</c:v>
                </c:pt>
                <c:pt idx="80">
                  <c:v>13.535958980400654</c:v>
                </c:pt>
                <c:pt idx="81">
                  <c:v>13.295782544536227</c:v>
                </c:pt>
                <c:pt idx="82">
                  <c:v>13.742838598492741</c:v>
                </c:pt>
                <c:pt idx="83">
                  <c:v>13.871737515975344</c:v>
                </c:pt>
                <c:pt idx="84">
                  <c:v>0</c:v>
                </c:pt>
                <c:pt idx="85">
                  <c:v>13.051259635209552</c:v>
                </c:pt>
                <c:pt idx="86">
                  <c:v>13.053736688411368</c:v>
                </c:pt>
                <c:pt idx="87">
                  <c:v>13.670681321130131</c:v>
                </c:pt>
                <c:pt idx="88">
                  <c:v>0</c:v>
                </c:pt>
                <c:pt idx="89">
                  <c:v>0</c:v>
                </c:pt>
                <c:pt idx="90">
                  <c:v>13.448846940545504</c:v>
                </c:pt>
                <c:pt idx="91">
                  <c:v>14.214051332393954</c:v>
                </c:pt>
                <c:pt idx="92">
                  <c:v>13.421631069426754</c:v>
                </c:pt>
                <c:pt idx="93">
                  <c:v>13.39405397923988</c:v>
                </c:pt>
                <c:pt idx="94">
                  <c:v>13.210198088763326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E-E097-43AF-81AD-F9A82B522ABC}"/>
            </c:ext>
          </c:extLst>
        </c:ser>
        <c:ser>
          <c:idx val="95"/>
          <c:order val="95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'Cos10'!$CV$142:$CV$257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13.48284001020475</c:v>
                </c:pt>
                <c:pt idx="18">
                  <c:v>13.47917494714887</c:v>
                </c:pt>
                <c:pt idx="19">
                  <c:v>14.014228530876848</c:v>
                </c:pt>
                <c:pt idx="20">
                  <c:v>13.314640250785944</c:v>
                </c:pt>
                <c:pt idx="21">
                  <c:v>13.462044428158888</c:v>
                </c:pt>
                <c:pt idx="22">
                  <c:v>13.377171423968695</c:v>
                </c:pt>
                <c:pt idx="23">
                  <c:v>0</c:v>
                </c:pt>
                <c:pt idx="24">
                  <c:v>0</c:v>
                </c:pt>
                <c:pt idx="25">
                  <c:v>14.019579429387985</c:v>
                </c:pt>
                <c:pt idx="26">
                  <c:v>13.39112308414918</c:v>
                </c:pt>
                <c:pt idx="27">
                  <c:v>13.485152639342727</c:v>
                </c:pt>
                <c:pt idx="28">
                  <c:v>13.433553832686011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14.01030207721316</c:v>
                </c:pt>
                <c:pt idx="34">
                  <c:v>13.827100664175138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13.294534561541129</c:v>
                </c:pt>
                <c:pt idx="44">
                  <c:v>0</c:v>
                </c:pt>
                <c:pt idx="45">
                  <c:v>13.665971024257049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14.169461789276545</c:v>
                </c:pt>
                <c:pt idx="51">
                  <c:v>0</c:v>
                </c:pt>
                <c:pt idx="52">
                  <c:v>13.432861905900854</c:v>
                </c:pt>
                <c:pt idx="53">
                  <c:v>0</c:v>
                </c:pt>
                <c:pt idx="54">
                  <c:v>13.634045784333559</c:v>
                </c:pt>
                <c:pt idx="55">
                  <c:v>0</c:v>
                </c:pt>
                <c:pt idx="56">
                  <c:v>13.304493759119218</c:v>
                </c:pt>
                <c:pt idx="57">
                  <c:v>0</c:v>
                </c:pt>
                <c:pt idx="58">
                  <c:v>13.794621521159581</c:v>
                </c:pt>
                <c:pt idx="59">
                  <c:v>13.443063400896314</c:v>
                </c:pt>
                <c:pt idx="60">
                  <c:v>13.119436367791726</c:v>
                </c:pt>
                <c:pt idx="61">
                  <c:v>13.167132942033001</c:v>
                </c:pt>
                <c:pt idx="62">
                  <c:v>13.61929320624372</c:v>
                </c:pt>
                <c:pt idx="63">
                  <c:v>13.894664355676291</c:v>
                </c:pt>
                <c:pt idx="64">
                  <c:v>0</c:v>
                </c:pt>
                <c:pt idx="65">
                  <c:v>13.365351310382019</c:v>
                </c:pt>
                <c:pt idx="66">
                  <c:v>12.917138015551041</c:v>
                </c:pt>
                <c:pt idx="67">
                  <c:v>0</c:v>
                </c:pt>
                <c:pt idx="68">
                  <c:v>0</c:v>
                </c:pt>
                <c:pt idx="69">
                  <c:v>13.311157090756671</c:v>
                </c:pt>
                <c:pt idx="70">
                  <c:v>0</c:v>
                </c:pt>
                <c:pt idx="71">
                  <c:v>13.450607022734987</c:v>
                </c:pt>
                <c:pt idx="72">
                  <c:v>13.839217140929195</c:v>
                </c:pt>
                <c:pt idx="73">
                  <c:v>13.884038511516668</c:v>
                </c:pt>
                <c:pt idx="74">
                  <c:v>13.29821207379306</c:v>
                </c:pt>
                <c:pt idx="75">
                  <c:v>13.785665393618084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13.703826821100858</c:v>
                </c:pt>
                <c:pt idx="80">
                  <c:v>13.286347545631717</c:v>
                </c:pt>
                <c:pt idx="81">
                  <c:v>0</c:v>
                </c:pt>
                <c:pt idx="82">
                  <c:v>13.495295205849294</c:v>
                </c:pt>
                <c:pt idx="83">
                  <c:v>0</c:v>
                </c:pt>
                <c:pt idx="84">
                  <c:v>0</c:v>
                </c:pt>
                <c:pt idx="85">
                  <c:v>13.540069696520909</c:v>
                </c:pt>
                <c:pt idx="86">
                  <c:v>12.990188291033618</c:v>
                </c:pt>
                <c:pt idx="87">
                  <c:v>13.256501266211318</c:v>
                </c:pt>
                <c:pt idx="88">
                  <c:v>13.444711347973152</c:v>
                </c:pt>
                <c:pt idx="89">
                  <c:v>0</c:v>
                </c:pt>
                <c:pt idx="90">
                  <c:v>14.206476411645141</c:v>
                </c:pt>
                <c:pt idx="91">
                  <c:v>13.63567973828769</c:v>
                </c:pt>
                <c:pt idx="92">
                  <c:v>13.067617009017011</c:v>
                </c:pt>
                <c:pt idx="93">
                  <c:v>13.418491046493354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F-E097-43AF-81AD-F9A82B522ABC}"/>
            </c:ext>
          </c:extLst>
        </c:ser>
        <c:ser>
          <c:idx val="96"/>
          <c:order val="96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'Cos10'!$CW$142:$CW$257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13.942743497066674</c:v>
                </c:pt>
                <c:pt idx="19">
                  <c:v>13.159550200076911</c:v>
                </c:pt>
                <c:pt idx="20">
                  <c:v>13.216776653013856</c:v>
                </c:pt>
                <c:pt idx="21">
                  <c:v>13.43731605104637</c:v>
                </c:pt>
                <c:pt idx="22">
                  <c:v>13.904583830778812</c:v>
                </c:pt>
                <c:pt idx="23">
                  <c:v>13.416273448306793</c:v>
                </c:pt>
                <c:pt idx="24">
                  <c:v>13.708335902682263</c:v>
                </c:pt>
                <c:pt idx="25">
                  <c:v>0</c:v>
                </c:pt>
                <c:pt idx="26">
                  <c:v>13.624874848684637</c:v>
                </c:pt>
                <c:pt idx="27">
                  <c:v>13.341291055097534</c:v>
                </c:pt>
                <c:pt idx="28">
                  <c:v>13.925594136571648</c:v>
                </c:pt>
                <c:pt idx="29">
                  <c:v>13.237901732703424</c:v>
                </c:pt>
                <c:pt idx="30">
                  <c:v>13.487885369929918</c:v>
                </c:pt>
                <c:pt idx="31">
                  <c:v>0</c:v>
                </c:pt>
                <c:pt idx="32">
                  <c:v>13.268973243284108</c:v>
                </c:pt>
                <c:pt idx="33">
                  <c:v>0</c:v>
                </c:pt>
                <c:pt idx="34">
                  <c:v>13.727120177690972</c:v>
                </c:pt>
                <c:pt idx="35">
                  <c:v>0</c:v>
                </c:pt>
                <c:pt idx="36">
                  <c:v>13.118569584420833</c:v>
                </c:pt>
                <c:pt idx="37">
                  <c:v>13.635620950132381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13.808130252840611</c:v>
                </c:pt>
                <c:pt idx="42">
                  <c:v>0</c:v>
                </c:pt>
                <c:pt idx="43">
                  <c:v>0</c:v>
                </c:pt>
                <c:pt idx="44">
                  <c:v>13.297900512948118</c:v>
                </c:pt>
                <c:pt idx="45">
                  <c:v>13.3155326834598</c:v>
                </c:pt>
                <c:pt idx="46">
                  <c:v>14.306997275690533</c:v>
                </c:pt>
                <c:pt idx="47">
                  <c:v>0</c:v>
                </c:pt>
                <c:pt idx="48">
                  <c:v>13.805468233873386</c:v>
                </c:pt>
                <c:pt idx="49">
                  <c:v>13.055540970197887</c:v>
                </c:pt>
                <c:pt idx="50">
                  <c:v>13.425812901173023</c:v>
                </c:pt>
                <c:pt idx="51">
                  <c:v>13.054663030014606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13.750521894025976</c:v>
                </c:pt>
                <c:pt idx="56">
                  <c:v>13.065132867384603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13.192965884834722</c:v>
                </c:pt>
                <c:pt idx="61">
                  <c:v>0</c:v>
                </c:pt>
                <c:pt idx="62">
                  <c:v>0</c:v>
                </c:pt>
                <c:pt idx="63">
                  <c:v>13.672645924256008</c:v>
                </c:pt>
                <c:pt idx="64">
                  <c:v>0</c:v>
                </c:pt>
                <c:pt idx="65">
                  <c:v>13.519119555630306</c:v>
                </c:pt>
                <c:pt idx="66">
                  <c:v>13.333269892966699</c:v>
                </c:pt>
                <c:pt idx="67">
                  <c:v>0</c:v>
                </c:pt>
                <c:pt idx="68">
                  <c:v>0</c:v>
                </c:pt>
                <c:pt idx="69">
                  <c:v>13.631128080509944</c:v>
                </c:pt>
                <c:pt idx="70">
                  <c:v>13.517238797261705</c:v>
                </c:pt>
                <c:pt idx="71">
                  <c:v>13.598713924158069</c:v>
                </c:pt>
                <c:pt idx="72">
                  <c:v>13.407708647573504</c:v>
                </c:pt>
                <c:pt idx="73">
                  <c:v>0</c:v>
                </c:pt>
                <c:pt idx="74">
                  <c:v>0</c:v>
                </c:pt>
                <c:pt idx="75">
                  <c:v>13.41844879378311</c:v>
                </c:pt>
                <c:pt idx="76">
                  <c:v>13.785793428234266</c:v>
                </c:pt>
                <c:pt idx="77">
                  <c:v>13.393562042631338</c:v>
                </c:pt>
                <c:pt idx="78">
                  <c:v>13.649537352421843</c:v>
                </c:pt>
                <c:pt idx="79">
                  <c:v>0</c:v>
                </c:pt>
                <c:pt idx="80">
                  <c:v>0</c:v>
                </c:pt>
                <c:pt idx="81">
                  <c:v>13.115673904058074</c:v>
                </c:pt>
                <c:pt idx="82">
                  <c:v>0</c:v>
                </c:pt>
                <c:pt idx="83">
                  <c:v>13.913431823038323</c:v>
                </c:pt>
                <c:pt idx="84">
                  <c:v>13.544673772749247</c:v>
                </c:pt>
                <c:pt idx="85">
                  <c:v>0</c:v>
                </c:pt>
                <c:pt idx="86">
                  <c:v>13.526839203721126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13.277381121166485</c:v>
                </c:pt>
                <c:pt idx="92">
                  <c:v>13.067967546066207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0-E097-43AF-81AD-F9A82B522ABC}"/>
            </c:ext>
          </c:extLst>
        </c:ser>
        <c:ser>
          <c:idx val="97"/>
          <c:order val="97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'Cos10'!$CX$142:$CX$257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13.490811472583085</c:v>
                </c:pt>
                <c:pt idx="20">
                  <c:v>13.789013855995243</c:v>
                </c:pt>
                <c:pt idx="21">
                  <c:v>14.089246285091708</c:v>
                </c:pt>
                <c:pt idx="22">
                  <c:v>13.333786717772064</c:v>
                </c:pt>
                <c:pt idx="23">
                  <c:v>13.824753706929</c:v>
                </c:pt>
                <c:pt idx="24">
                  <c:v>13.230880446728792</c:v>
                </c:pt>
                <c:pt idx="25">
                  <c:v>0</c:v>
                </c:pt>
                <c:pt idx="26">
                  <c:v>13.205125837273293</c:v>
                </c:pt>
                <c:pt idx="27">
                  <c:v>13.512905088711014</c:v>
                </c:pt>
                <c:pt idx="28">
                  <c:v>0</c:v>
                </c:pt>
                <c:pt idx="29">
                  <c:v>0</c:v>
                </c:pt>
                <c:pt idx="30">
                  <c:v>14.019395686717079</c:v>
                </c:pt>
                <c:pt idx="31">
                  <c:v>0</c:v>
                </c:pt>
                <c:pt idx="32">
                  <c:v>12.88423160444373</c:v>
                </c:pt>
                <c:pt idx="33">
                  <c:v>13.876263462216706</c:v>
                </c:pt>
                <c:pt idx="34">
                  <c:v>13.781546073248164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13.433323312890577</c:v>
                </c:pt>
                <c:pt idx="40">
                  <c:v>13.392122495975586</c:v>
                </c:pt>
                <c:pt idx="41">
                  <c:v>13.69233436086567</c:v>
                </c:pt>
                <c:pt idx="42">
                  <c:v>13.232481509537115</c:v>
                </c:pt>
                <c:pt idx="43">
                  <c:v>14.372546563437828</c:v>
                </c:pt>
                <c:pt idx="44">
                  <c:v>13.273272187303679</c:v>
                </c:pt>
                <c:pt idx="45">
                  <c:v>13.181499158736404</c:v>
                </c:pt>
                <c:pt idx="46">
                  <c:v>13.888946276200461</c:v>
                </c:pt>
                <c:pt idx="47">
                  <c:v>13.323510949180319</c:v>
                </c:pt>
                <c:pt idx="48">
                  <c:v>13.806840413472734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13.193733853442302</c:v>
                </c:pt>
                <c:pt idx="54">
                  <c:v>0</c:v>
                </c:pt>
                <c:pt idx="55">
                  <c:v>13.213724893949758</c:v>
                </c:pt>
                <c:pt idx="56">
                  <c:v>13.537634008424941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13.79949149225399</c:v>
                </c:pt>
                <c:pt idx="62">
                  <c:v>0</c:v>
                </c:pt>
                <c:pt idx="63">
                  <c:v>13.350630765519176</c:v>
                </c:pt>
                <c:pt idx="64">
                  <c:v>14.06362698087522</c:v>
                </c:pt>
                <c:pt idx="65">
                  <c:v>13.169211243328363</c:v>
                </c:pt>
                <c:pt idx="66">
                  <c:v>0</c:v>
                </c:pt>
                <c:pt idx="67">
                  <c:v>0</c:v>
                </c:pt>
                <c:pt idx="68">
                  <c:v>13.671281634208453</c:v>
                </c:pt>
                <c:pt idx="69">
                  <c:v>13.092994535675356</c:v>
                </c:pt>
                <c:pt idx="70">
                  <c:v>13.52783540111618</c:v>
                </c:pt>
                <c:pt idx="71">
                  <c:v>0</c:v>
                </c:pt>
                <c:pt idx="72">
                  <c:v>13.476436701683527</c:v>
                </c:pt>
                <c:pt idx="73">
                  <c:v>13.244169461818124</c:v>
                </c:pt>
                <c:pt idx="74">
                  <c:v>0</c:v>
                </c:pt>
                <c:pt idx="75">
                  <c:v>13.095148421072855</c:v>
                </c:pt>
                <c:pt idx="76">
                  <c:v>0</c:v>
                </c:pt>
                <c:pt idx="77">
                  <c:v>13.32581213848009</c:v>
                </c:pt>
                <c:pt idx="78">
                  <c:v>0</c:v>
                </c:pt>
                <c:pt idx="79">
                  <c:v>0</c:v>
                </c:pt>
                <c:pt idx="80">
                  <c:v>13.208855029102397</c:v>
                </c:pt>
                <c:pt idx="81">
                  <c:v>13.580540095503009</c:v>
                </c:pt>
                <c:pt idx="82">
                  <c:v>13.728016768658037</c:v>
                </c:pt>
                <c:pt idx="83">
                  <c:v>13.193913128772774</c:v>
                </c:pt>
                <c:pt idx="84">
                  <c:v>0</c:v>
                </c:pt>
                <c:pt idx="85">
                  <c:v>13.704469254392702</c:v>
                </c:pt>
                <c:pt idx="86">
                  <c:v>13.174205808519245</c:v>
                </c:pt>
                <c:pt idx="87">
                  <c:v>13.257632983552714</c:v>
                </c:pt>
                <c:pt idx="88">
                  <c:v>14.120344879178186</c:v>
                </c:pt>
                <c:pt idx="89">
                  <c:v>13.68820306565307</c:v>
                </c:pt>
                <c:pt idx="90">
                  <c:v>13.508743783485679</c:v>
                </c:pt>
                <c:pt idx="91">
                  <c:v>13.155201020747421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1-E097-43AF-81AD-F9A82B522ABC}"/>
            </c:ext>
          </c:extLst>
        </c:ser>
        <c:ser>
          <c:idx val="98"/>
          <c:order val="98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'Cos10'!$CY$142:$CY$257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14.022489613524922</c:v>
                </c:pt>
                <c:pt idx="21">
                  <c:v>13.184308060645371</c:v>
                </c:pt>
                <c:pt idx="22">
                  <c:v>0</c:v>
                </c:pt>
                <c:pt idx="23">
                  <c:v>0</c:v>
                </c:pt>
                <c:pt idx="24">
                  <c:v>13.394348348475985</c:v>
                </c:pt>
                <c:pt idx="25">
                  <c:v>13.7427903098529</c:v>
                </c:pt>
                <c:pt idx="26">
                  <c:v>13.33261618128863</c:v>
                </c:pt>
                <c:pt idx="27">
                  <c:v>0</c:v>
                </c:pt>
                <c:pt idx="28">
                  <c:v>13.614809188692105</c:v>
                </c:pt>
                <c:pt idx="29">
                  <c:v>13.078763036313056</c:v>
                </c:pt>
                <c:pt idx="30">
                  <c:v>13.458330335215944</c:v>
                </c:pt>
                <c:pt idx="31">
                  <c:v>13.255912617497192</c:v>
                </c:pt>
                <c:pt idx="32">
                  <c:v>0</c:v>
                </c:pt>
                <c:pt idx="33">
                  <c:v>13.624076763213091</c:v>
                </c:pt>
                <c:pt idx="34">
                  <c:v>13.305097598541643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13.811823246801602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13.581312931663584</c:v>
                </c:pt>
                <c:pt idx="46">
                  <c:v>0</c:v>
                </c:pt>
                <c:pt idx="47">
                  <c:v>13.827392538206473</c:v>
                </c:pt>
                <c:pt idx="48">
                  <c:v>0</c:v>
                </c:pt>
                <c:pt idx="49">
                  <c:v>13.560996376685045</c:v>
                </c:pt>
                <c:pt idx="50">
                  <c:v>13.695249582149586</c:v>
                </c:pt>
                <c:pt idx="51">
                  <c:v>13.4247289536521</c:v>
                </c:pt>
                <c:pt idx="52">
                  <c:v>13.3897630503836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13.561799392253102</c:v>
                </c:pt>
                <c:pt idx="57">
                  <c:v>0</c:v>
                </c:pt>
                <c:pt idx="58">
                  <c:v>0</c:v>
                </c:pt>
                <c:pt idx="59">
                  <c:v>13.230344167135295</c:v>
                </c:pt>
                <c:pt idx="60">
                  <c:v>13.355582727353642</c:v>
                </c:pt>
                <c:pt idx="61">
                  <c:v>13.551052119137895</c:v>
                </c:pt>
                <c:pt idx="62">
                  <c:v>13.241517842114812</c:v>
                </c:pt>
                <c:pt idx="63">
                  <c:v>13.98313150496957</c:v>
                </c:pt>
                <c:pt idx="64">
                  <c:v>0</c:v>
                </c:pt>
                <c:pt idx="65">
                  <c:v>0</c:v>
                </c:pt>
                <c:pt idx="66">
                  <c:v>13.25889098597721</c:v>
                </c:pt>
                <c:pt idx="67">
                  <c:v>0</c:v>
                </c:pt>
                <c:pt idx="68">
                  <c:v>0</c:v>
                </c:pt>
                <c:pt idx="69">
                  <c:v>13.01030462188751</c:v>
                </c:pt>
                <c:pt idx="70">
                  <c:v>13.5112361142039</c:v>
                </c:pt>
                <c:pt idx="71">
                  <c:v>0</c:v>
                </c:pt>
                <c:pt idx="72">
                  <c:v>14.153470034810537</c:v>
                </c:pt>
                <c:pt idx="73">
                  <c:v>14.623488086699982</c:v>
                </c:pt>
                <c:pt idx="74">
                  <c:v>0</c:v>
                </c:pt>
                <c:pt idx="75">
                  <c:v>13.428189077446383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13.747359751581936</c:v>
                </c:pt>
                <c:pt idx="82">
                  <c:v>13.455660110815348</c:v>
                </c:pt>
                <c:pt idx="83">
                  <c:v>0</c:v>
                </c:pt>
                <c:pt idx="84">
                  <c:v>13.862723953863085</c:v>
                </c:pt>
                <c:pt idx="85">
                  <c:v>0</c:v>
                </c:pt>
                <c:pt idx="86">
                  <c:v>0</c:v>
                </c:pt>
                <c:pt idx="87">
                  <c:v>13.210499103826484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2-E097-43AF-81AD-F9A82B522ABC}"/>
            </c:ext>
          </c:extLst>
        </c:ser>
        <c:ser>
          <c:idx val="99"/>
          <c:order val="99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'Cos10'!$CZ$142:$CZ$257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14.035575412544144</c:v>
                </c:pt>
                <c:pt idx="22">
                  <c:v>0</c:v>
                </c:pt>
                <c:pt idx="23">
                  <c:v>0</c:v>
                </c:pt>
                <c:pt idx="24">
                  <c:v>13.483268412054427</c:v>
                </c:pt>
                <c:pt idx="25">
                  <c:v>0</c:v>
                </c:pt>
                <c:pt idx="26">
                  <c:v>0</c:v>
                </c:pt>
                <c:pt idx="27">
                  <c:v>13.124683676577224</c:v>
                </c:pt>
                <c:pt idx="28">
                  <c:v>13.707718321885975</c:v>
                </c:pt>
                <c:pt idx="29">
                  <c:v>13.120674103493043</c:v>
                </c:pt>
                <c:pt idx="30">
                  <c:v>0</c:v>
                </c:pt>
                <c:pt idx="31">
                  <c:v>14.015388889052177</c:v>
                </c:pt>
                <c:pt idx="32">
                  <c:v>0</c:v>
                </c:pt>
                <c:pt idx="33">
                  <c:v>13.087439063111797</c:v>
                </c:pt>
                <c:pt idx="34">
                  <c:v>0</c:v>
                </c:pt>
                <c:pt idx="35">
                  <c:v>0</c:v>
                </c:pt>
                <c:pt idx="36">
                  <c:v>13.689572553002039</c:v>
                </c:pt>
                <c:pt idx="37">
                  <c:v>13.690581898900449</c:v>
                </c:pt>
                <c:pt idx="38">
                  <c:v>13.623140703203459</c:v>
                </c:pt>
                <c:pt idx="39">
                  <c:v>15.055600582807337</c:v>
                </c:pt>
                <c:pt idx="40">
                  <c:v>13.592485429942075</c:v>
                </c:pt>
                <c:pt idx="41">
                  <c:v>0</c:v>
                </c:pt>
                <c:pt idx="42">
                  <c:v>13.174644823870032</c:v>
                </c:pt>
                <c:pt idx="43">
                  <c:v>0</c:v>
                </c:pt>
                <c:pt idx="44">
                  <c:v>13.247409790336651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13.204100981856696</c:v>
                </c:pt>
                <c:pt idx="50">
                  <c:v>14.239769814337659</c:v>
                </c:pt>
                <c:pt idx="51">
                  <c:v>0</c:v>
                </c:pt>
                <c:pt idx="52">
                  <c:v>13.206844757990154</c:v>
                </c:pt>
                <c:pt idx="53">
                  <c:v>13.822543999948619</c:v>
                </c:pt>
                <c:pt idx="54">
                  <c:v>13.365811713107957</c:v>
                </c:pt>
                <c:pt idx="55">
                  <c:v>13.478240291545397</c:v>
                </c:pt>
                <c:pt idx="56">
                  <c:v>14.34572455366437</c:v>
                </c:pt>
                <c:pt idx="57">
                  <c:v>13.407558300802346</c:v>
                </c:pt>
                <c:pt idx="58">
                  <c:v>13.198267971744286</c:v>
                </c:pt>
                <c:pt idx="59">
                  <c:v>0</c:v>
                </c:pt>
                <c:pt idx="60">
                  <c:v>13.369610996934362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13.250958876169866</c:v>
                </c:pt>
                <c:pt idx="65">
                  <c:v>0</c:v>
                </c:pt>
                <c:pt idx="66">
                  <c:v>12.952760487090508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13.306476496439336</c:v>
                </c:pt>
                <c:pt idx="71">
                  <c:v>13.615145915436049</c:v>
                </c:pt>
                <c:pt idx="72">
                  <c:v>13.538952445334138</c:v>
                </c:pt>
                <c:pt idx="73">
                  <c:v>0</c:v>
                </c:pt>
                <c:pt idx="74">
                  <c:v>13.234836054052503</c:v>
                </c:pt>
                <c:pt idx="75">
                  <c:v>13.328544726283727</c:v>
                </c:pt>
                <c:pt idx="76">
                  <c:v>14.063853112639846</c:v>
                </c:pt>
                <c:pt idx="77">
                  <c:v>13.571573166366154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13.363403242778165</c:v>
                </c:pt>
                <c:pt idx="86">
                  <c:v>13.472736708210279</c:v>
                </c:pt>
                <c:pt idx="87">
                  <c:v>13.289232095922761</c:v>
                </c:pt>
                <c:pt idx="88">
                  <c:v>13.37897717946422</c:v>
                </c:pt>
                <c:pt idx="89">
                  <c:v>13.495016064144677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3-E097-43AF-81AD-F9A82B522ABC}"/>
            </c:ext>
          </c:extLst>
        </c:ser>
        <c:ser>
          <c:idx val="100"/>
          <c:order val="100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'Cos10'!$DA$142:$DA$257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13.212788007629745</c:v>
                </c:pt>
                <c:pt idx="24">
                  <c:v>14.674157712120728</c:v>
                </c:pt>
                <c:pt idx="25">
                  <c:v>0</c:v>
                </c:pt>
                <c:pt idx="26">
                  <c:v>13.69486964322723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13.122247670742887</c:v>
                </c:pt>
                <c:pt idx="33">
                  <c:v>14.047860866783871</c:v>
                </c:pt>
                <c:pt idx="34">
                  <c:v>13.404093588818675</c:v>
                </c:pt>
                <c:pt idx="35">
                  <c:v>0</c:v>
                </c:pt>
                <c:pt idx="36">
                  <c:v>13.560317395327731</c:v>
                </c:pt>
                <c:pt idx="37">
                  <c:v>13.062010821777209</c:v>
                </c:pt>
                <c:pt idx="38">
                  <c:v>0</c:v>
                </c:pt>
                <c:pt idx="39">
                  <c:v>14.342358518943488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13.749031367549076</c:v>
                </c:pt>
                <c:pt idx="45">
                  <c:v>0</c:v>
                </c:pt>
                <c:pt idx="46">
                  <c:v>13.142621101067419</c:v>
                </c:pt>
                <c:pt idx="47">
                  <c:v>0</c:v>
                </c:pt>
                <c:pt idx="48">
                  <c:v>0</c:v>
                </c:pt>
                <c:pt idx="49">
                  <c:v>13.378792039630122</c:v>
                </c:pt>
                <c:pt idx="50">
                  <c:v>0</c:v>
                </c:pt>
                <c:pt idx="51">
                  <c:v>13.773639461877663</c:v>
                </c:pt>
                <c:pt idx="52">
                  <c:v>13.162197161941272</c:v>
                </c:pt>
                <c:pt idx="53">
                  <c:v>0</c:v>
                </c:pt>
                <c:pt idx="54">
                  <c:v>0</c:v>
                </c:pt>
                <c:pt idx="55">
                  <c:v>13.700441936907939</c:v>
                </c:pt>
                <c:pt idx="56">
                  <c:v>13.850968008405586</c:v>
                </c:pt>
                <c:pt idx="57">
                  <c:v>0</c:v>
                </c:pt>
                <c:pt idx="58">
                  <c:v>13.208891273837347</c:v>
                </c:pt>
                <c:pt idx="59">
                  <c:v>13.188244880921779</c:v>
                </c:pt>
                <c:pt idx="60">
                  <c:v>0</c:v>
                </c:pt>
                <c:pt idx="61">
                  <c:v>13.683827076243558</c:v>
                </c:pt>
                <c:pt idx="62">
                  <c:v>13.621603612565494</c:v>
                </c:pt>
                <c:pt idx="63">
                  <c:v>0</c:v>
                </c:pt>
                <c:pt idx="64">
                  <c:v>13.194870788798397</c:v>
                </c:pt>
                <c:pt idx="65">
                  <c:v>13.738963193212292</c:v>
                </c:pt>
                <c:pt idx="66">
                  <c:v>0</c:v>
                </c:pt>
                <c:pt idx="67">
                  <c:v>14.038527372750206</c:v>
                </c:pt>
                <c:pt idx="68">
                  <c:v>13.452787381154929</c:v>
                </c:pt>
                <c:pt idx="69">
                  <c:v>13.924985990343563</c:v>
                </c:pt>
                <c:pt idx="70">
                  <c:v>0</c:v>
                </c:pt>
                <c:pt idx="71">
                  <c:v>13.22083870991905</c:v>
                </c:pt>
                <c:pt idx="72">
                  <c:v>13.80869126793265</c:v>
                </c:pt>
                <c:pt idx="73">
                  <c:v>0</c:v>
                </c:pt>
                <c:pt idx="74">
                  <c:v>13.120296980186117</c:v>
                </c:pt>
                <c:pt idx="75">
                  <c:v>14.15727675702359</c:v>
                </c:pt>
                <c:pt idx="76">
                  <c:v>13.429070435473767</c:v>
                </c:pt>
                <c:pt idx="77">
                  <c:v>12.983488265078892</c:v>
                </c:pt>
                <c:pt idx="78">
                  <c:v>0</c:v>
                </c:pt>
                <c:pt idx="79">
                  <c:v>0</c:v>
                </c:pt>
                <c:pt idx="80">
                  <c:v>13.430412099868962</c:v>
                </c:pt>
                <c:pt idx="81">
                  <c:v>13.657889204317859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13.096087201457969</c:v>
                </c:pt>
                <c:pt idx="86">
                  <c:v>13.525576654038352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4-E097-43AF-81AD-F9A82B522ABC}"/>
            </c:ext>
          </c:extLst>
        </c:ser>
        <c:ser>
          <c:idx val="101"/>
          <c:order val="101"/>
          <c:spPr>
            <a:solidFill>
              <a:schemeClr val="accent6">
                <a:lumMod val="70000"/>
              </a:schemeClr>
            </a:solidFill>
            <a:ln/>
            <a:effectLst/>
            <a:sp3d/>
          </c:spPr>
          <c:val>
            <c:numRef>
              <c:f>'Cos10'!$DB$142:$DB$257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14.280725158944689</c:v>
                </c:pt>
                <c:pt idx="26">
                  <c:v>14.038499949448553</c:v>
                </c:pt>
                <c:pt idx="27">
                  <c:v>13.109902375408087</c:v>
                </c:pt>
                <c:pt idx="28">
                  <c:v>13.377357255814175</c:v>
                </c:pt>
                <c:pt idx="29">
                  <c:v>0</c:v>
                </c:pt>
                <c:pt idx="30">
                  <c:v>13.692680833751069</c:v>
                </c:pt>
                <c:pt idx="31">
                  <c:v>13.472376824126645</c:v>
                </c:pt>
                <c:pt idx="32">
                  <c:v>0</c:v>
                </c:pt>
                <c:pt idx="33">
                  <c:v>13.758241017511114</c:v>
                </c:pt>
                <c:pt idx="34">
                  <c:v>13.102152146325405</c:v>
                </c:pt>
                <c:pt idx="35">
                  <c:v>13.253934992089652</c:v>
                </c:pt>
                <c:pt idx="36">
                  <c:v>13.33811171024187</c:v>
                </c:pt>
                <c:pt idx="37">
                  <c:v>13.015256828835813</c:v>
                </c:pt>
                <c:pt idx="38">
                  <c:v>13.718269117131362</c:v>
                </c:pt>
                <c:pt idx="39">
                  <c:v>13.249424620916727</c:v>
                </c:pt>
                <c:pt idx="40">
                  <c:v>13.06697874012076</c:v>
                </c:pt>
                <c:pt idx="41">
                  <c:v>13.605756348514422</c:v>
                </c:pt>
                <c:pt idx="42">
                  <c:v>13.634766871177037</c:v>
                </c:pt>
                <c:pt idx="43">
                  <c:v>13.922318992359511</c:v>
                </c:pt>
                <c:pt idx="44">
                  <c:v>13.270660206491225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13.381016653551825</c:v>
                </c:pt>
                <c:pt idx="50">
                  <c:v>0</c:v>
                </c:pt>
                <c:pt idx="51">
                  <c:v>14.016486577641622</c:v>
                </c:pt>
                <c:pt idx="52">
                  <c:v>0</c:v>
                </c:pt>
                <c:pt idx="53">
                  <c:v>13.756121647664807</c:v>
                </c:pt>
                <c:pt idx="54">
                  <c:v>13.145238216991833</c:v>
                </c:pt>
                <c:pt idx="55">
                  <c:v>0</c:v>
                </c:pt>
                <c:pt idx="56">
                  <c:v>0</c:v>
                </c:pt>
                <c:pt idx="57">
                  <c:v>13.85289091501626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13.470929892849224</c:v>
                </c:pt>
                <c:pt idx="63">
                  <c:v>0</c:v>
                </c:pt>
                <c:pt idx="64">
                  <c:v>0</c:v>
                </c:pt>
                <c:pt idx="65">
                  <c:v>13.349312502796369</c:v>
                </c:pt>
                <c:pt idx="66">
                  <c:v>13.215378442574373</c:v>
                </c:pt>
                <c:pt idx="67">
                  <c:v>0</c:v>
                </c:pt>
                <c:pt idx="68">
                  <c:v>13.538107899267445</c:v>
                </c:pt>
                <c:pt idx="69">
                  <c:v>13.252436733734987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13.890291046372226</c:v>
                </c:pt>
                <c:pt idx="74">
                  <c:v>13.18425691904358</c:v>
                </c:pt>
                <c:pt idx="75">
                  <c:v>0</c:v>
                </c:pt>
                <c:pt idx="76">
                  <c:v>13.893606985872744</c:v>
                </c:pt>
                <c:pt idx="77">
                  <c:v>13.366935402456107</c:v>
                </c:pt>
                <c:pt idx="78">
                  <c:v>13.230608559123834</c:v>
                </c:pt>
                <c:pt idx="79">
                  <c:v>13.591024516454731</c:v>
                </c:pt>
                <c:pt idx="80">
                  <c:v>13.526106557290374</c:v>
                </c:pt>
                <c:pt idx="81">
                  <c:v>13.819774839849494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5-E097-43AF-81AD-F9A82B522ABC}"/>
            </c:ext>
          </c:extLst>
        </c:ser>
        <c:ser>
          <c:idx val="102"/>
          <c:order val="102"/>
          <c:spPr>
            <a:solidFill>
              <a:schemeClr val="accent1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'Cos10'!$DC$142:$DC$257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14.060267864860714</c:v>
                </c:pt>
                <c:pt idx="26">
                  <c:v>0</c:v>
                </c:pt>
                <c:pt idx="27">
                  <c:v>13.569108100936463</c:v>
                </c:pt>
                <c:pt idx="28">
                  <c:v>0</c:v>
                </c:pt>
                <c:pt idx="29">
                  <c:v>13.706879865941035</c:v>
                </c:pt>
                <c:pt idx="30">
                  <c:v>13.009706850130081</c:v>
                </c:pt>
                <c:pt idx="31">
                  <c:v>0</c:v>
                </c:pt>
                <c:pt idx="32">
                  <c:v>0</c:v>
                </c:pt>
                <c:pt idx="33">
                  <c:v>13.235537284205348</c:v>
                </c:pt>
                <c:pt idx="34">
                  <c:v>13.615910090519391</c:v>
                </c:pt>
                <c:pt idx="35">
                  <c:v>13.621200177703942</c:v>
                </c:pt>
                <c:pt idx="36">
                  <c:v>0</c:v>
                </c:pt>
                <c:pt idx="37">
                  <c:v>13.270639247175787</c:v>
                </c:pt>
                <c:pt idx="38">
                  <c:v>0</c:v>
                </c:pt>
                <c:pt idx="39">
                  <c:v>13.160611371602254</c:v>
                </c:pt>
                <c:pt idx="40">
                  <c:v>0</c:v>
                </c:pt>
                <c:pt idx="41">
                  <c:v>0</c:v>
                </c:pt>
                <c:pt idx="42">
                  <c:v>13.721191696212191</c:v>
                </c:pt>
                <c:pt idx="43">
                  <c:v>13.017260449327253</c:v>
                </c:pt>
                <c:pt idx="44">
                  <c:v>13.534463989313702</c:v>
                </c:pt>
                <c:pt idx="45">
                  <c:v>0</c:v>
                </c:pt>
                <c:pt idx="46">
                  <c:v>13.839124685859176</c:v>
                </c:pt>
                <c:pt idx="47">
                  <c:v>13.399137876535994</c:v>
                </c:pt>
                <c:pt idx="48">
                  <c:v>0</c:v>
                </c:pt>
                <c:pt idx="49">
                  <c:v>13.879019570067022</c:v>
                </c:pt>
                <c:pt idx="50">
                  <c:v>14.059073756069285</c:v>
                </c:pt>
                <c:pt idx="51">
                  <c:v>13.703757242242592</c:v>
                </c:pt>
                <c:pt idx="52">
                  <c:v>13.664252628104887</c:v>
                </c:pt>
                <c:pt idx="53">
                  <c:v>0</c:v>
                </c:pt>
                <c:pt idx="54">
                  <c:v>13.073970607662254</c:v>
                </c:pt>
                <c:pt idx="55">
                  <c:v>13.420694905917877</c:v>
                </c:pt>
                <c:pt idx="56">
                  <c:v>13.459950830449246</c:v>
                </c:pt>
                <c:pt idx="57">
                  <c:v>0</c:v>
                </c:pt>
                <c:pt idx="58">
                  <c:v>13.629019476423233</c:v>
                </c:pt>
                <c:pt idx="59">
                  <c:v>13.186340318828599</c:v>
                </c:pt>
                <c:pt idx="60">
                  <c:v>14.228438858280345</c:v>
                </c:pt>
                <c:pt idx="61">
                  <c:v>13.069196924142295</c:v>
                </c:pt>
                <c:pt idx="62">
                  <c:v>0</c:v>
                </c:pt>
                <c:pt idx="63">
                  <c:v>13.678663119745304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13.595400864980348</c:v>
                </c:pt>
                <c:pt idx="68">
                  <c:v>13.490796743710602</c:v>
                </c:pt>
                <c:pt idx="69">
                  <c:v>13.825521535220609</c:v>
                </c:pt>
                <c:pt idx="70">
                  <c:v>0</c:v>
                </c:pt>
                <c:pt idx="71">
                  <c:v>13.583774427788565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13.184205771418755</c:v>
                </c:pt>
                <c:pt idx="76">
                  <c:v>0</c:v>
                </c:pt>
                <c:pt idx="77">
                  <c:v>13.463890750348787</c:v>
                </c:pt>
                <c:pt idx="78">
                  <c:v>0</c:v>
                </c:pt>
                <c:pt idx="79">
                  <c:v>0</c:v>
                </c:pt>
                <c:pt idx="80">
                  <c:v>13.509137306034177</c:v>
                </c:pt>
                <c:pt idx="81">
                  <c:v>13.918671863268337</c:v>
                </c:pt>
                <c:pt idx="82">
                  <c:v>13.128263530482007</c:v>
                </c:pt>
                <c:pt idx="83">
                  <c:v>13.179043093070829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6-E097-43AF-81AD-F9A82B522ABC}"/>
            </c:ext>
          </c:extLst>
        </c:ser>
        <c:ser>
          <c:idx val="103"/>
          <c:order val="103"/>
          <c:spPr>
            <a:solidFill>
              <a:schemeClr val="accent2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'Cos10'!$DD$142:$DD$257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13.921060588634088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13.336712831752093</c:v>
                </c:pt>
                <c:pt idx="34">
                  <c:v>13.222117928758223</c:v>
                </c:pt>
                <c:pt idx="35">
                  <c:v>13.930566500314848</c:v>
                </c:pt>
                <c:pt idx="36">
                  <c:v>13.58102071508657</c:v>
                </c:pt>
                <c:pt idx="37">
                  <c:v>13.815502039017703</c:v>
                </c:pt>
                <c:pt idx="38">
                  <c:v>13.147675551474428</c:v>
                </c:pt>
                <c:pt idx="39">
                  <c:v>0</c:v>
                </c:pt>
                <c:pt idx="40">
                  <c:v>13.528401151534409</c:v>
                </c:pt>
                <c:pt idx="41">
                  <c:v>13.879912067608817</c:v>
                </c:pt>
                <c:pt idx="42">
                  <c:v>13.674641642612208</c:v>
                </c:pt>
                <c:pt idx="43">
                  <c:v>13.833129892847484</c:v>
                </c:pt>
                <c:pt idx="44">
                  <c:v>13.197776611271387</c:v>
                </c:pt>
                <c:pt idx="45">
                  <c:v>13.521753116539612</c:v>
                </c:pt>
                <c:pt idx="46">
                  <c:v>13.145838823360357</c:v>
                </c:pt>
                <c:pt idx="47">
                  <c:v>14.042767221175499</c:v>
                </c:pt>
                <c:pt idx="48">
                  <c:v>0</c:v>
                </c:pt>
                <c:pt idx="49">
                  <c:v>0</c:v>
                </c:pt>
                <c:pt idx="50">
                  <c:v>13.812024147693547</c:v>
                </c:pt>
                <c:pt idx="51">
                  <c:v>13.424425060971968</c:v>
                </c:pt>
                <c:pt idx="52">
                  <c:v>12.99416400056251</c:v>
                </c:pt>
                <c:pt idx="53">
                  <c:v>13.237109981106414</c:v>
                </c:pt>
                <c:pt idx="54">
                  <c:v>12.982484256516702</c:v>
                </c:pt>
                <c:pt idx="55">
                  <c:v>13.899933437125473</c:v>
                </c:pt>
                <c:pt idx="56">
                  <c:v>14.120612917256015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13.548004709820116</c:v>
                </c:pt>
                <c:pt idx="62">
                  <c:v>13.56605252610731</c:v>
                </c:pt>
                <c:pt idx="63">
                  <c:v>13.316662147688632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13.706975807991494</c:v>
                </c:pt>
                <c:pt idx="69">
                  <c:v>14.005739757024758</c:v>
                </c:pt>
                <c:pt idx="70">
                  <c:v>0</c:v>
                </c:pt>
                <c:pt idx="71">
                  <c:v>13.488598655453163</c:v>
                </c:pt>
                <c:pt idx="72">
                  <c:v>13.776401867947055</c:v>
                </c:pt>
                <c:pt idx="73">
                  <c:v>14.184163143796111</c:v>
                </c:pt>
                <c:pt idx="74">
                  <c:v>0</c:v>
                </c:pt>
                <c:pt idx="75">
                  <c:v>13.590564880974725</c:v>
                </c:pt>
                <c:pt idx="76">
                  <c:v>0</c:v>
                </c:pt>
                <c:pt idx="77">
                  <c:v>0</c:v>
                </c:pt>
                <c:pt idx="78">
                  <c:v>13.446031282944583</c:v>
                </c:pt>
                <c:pt idx="79">
                  <c:v>0</c:v>
                </c:pt>
                <c:pt idx="80">
                  <c:v>0</c:v>
                </c:pt>
                <c:pt idx="81">
                  <c:v>13.42204046945932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7-E097-43AF-81AD-F9A82B522ABC}"/>
            </c:ext>
          </c:extLst>
        </c:ser>
        <c:ser>
          <c:idx val="104"/>
          <c:order val="104"/>
          <c:spPr>
            <a:solidFill>
              <a:schemeClr val="accent3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'Cos10'!$DE$142:$DE$257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13.605656219261695</c:v>
                </c:pt>
                <c:pt idx="31">
                  <c:v>13.891092063580412</c:v>
                </c:pt>
                <c:pt idx="32">
                  <c:v>13.891274515640399</c:v>
                </c:pt>
                <c:pt idx="33">
                  <c:v>13.80913126880788</c:v>
                </c:pt>
                <c:pt idx="34">
                  <c:v>13.201503636319792</c:v>
                </c:pt>
                <c:pt idx="35">
                  <c:v>13.838674393694403</c:v>
                </c:pt>
                <c:pt idx="36">
                  <c:v>13.058462087623791</c:v>
                </c:pt>
                <c:pt idx="37">
                  <c:v>0</c:v>
                </c:pt>
                <c:pt idx="38">
                  <c:v>13.514900224833355</c:v>
                </c:pt>
                <c:pt idx="39">
                  <c:v>0</c:v>
                </c:pt>
                <c:pt idx="40">
                  <c:v>13.521180595390357</c:v>
                </c:pt>
                <c:pt idx="41">
                  <c:v>12.980726063533577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13.431761685081494</c:v>
                </c:pt>
                <c:pt idx="47">
                  <c:v>13.941540749006954</c:v>
                </c:pt>
                <c:pt idx="48">
                  <c:v>13.561779736997726</c:v>
                </c:pt>
                <c:pt idx="49">
                  <c:v>0</c:v>
                </c:pt>
                <c:pt idx="50">
                  <c:v>12.987575777483109</c:v>
                </c:pt>
                <c:pt idx="51">
                  <c:v>0</c:v>
                </c:pt>
                <c:pt idx="52">
                  <c:v>13.774431923273044</c:v>
                </c:pt>
                <c:pt idx="53">
                  <c:v>13.326939765725204</c:v>
                </c:pt>
                <c:pt idx="54">
                  <c:v>13.849601509016354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13.71242113189291</c:v>
                </c:pt>
                <c:pt idx="59">
                  <c:v>13.624081407486083</c:v>
                </c:pt>
                <c:pt idx="60">
                  <c:v>13.247895969787585</c:v>
                </c:pt>
                <c:pt idx="61">
                  <c:v>0</c:v>
                </c:pt>
                <c:pt idx="62">
                  <c:v>13.789375854526595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13.282180117438124</c:v>
                </c:pt>
                <c:pt idx="67">
                  <c:v>13.51810709180895</c:v>
                </c:pt>
                <c:pt idx="68">
                  <c:v>13.568877875198959</c:v>
                </c:pt>
                <c:pt idx="69">
                  <c:v>0</c:v>
                </c:pt>
                <c:pt idx="70">
                  <c:v>13.562463574074394</c:v>
                </c:pt>
                <c:pt idx="71">
                  <c:v>0</c:v>
                </c:pt>
                <c:pt idx="72">
                  <c:v>13.532660123041596</c:v>
                </c:pt>
                <c:pt idx="73">
                  <c:v>0</c:v>
                </c:pt>
                <c:pt idx="74">
                  <c:v>13.619218067977434</c:v>
                </c:pt>
                <c:pt idx="75">
                  <c:v>0</c:v>
                </c:pt>
                <c:pt idx="76">
                  <c:v>13.252407590121713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13.606550105180954</c:v>
                </c:pt>
                <c:pt idx="81">
                  <c:v>13.577071088771268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8-E097-43AF-81AD-F9A82B522ABC}"/>
            </c:ext>
          </c:extLst>
        </c:ser>
        <c:ser>
          <c:idx val="105"/>
          <c:order val="105"/>
          <c:spPr>
            <a:solidFill>
              <a:schemeClr val="accent4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'Cos10'!$DF$142:$DF$257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13.552427280083371</c:v>
                </c:pt>
                <c:pt idx="33">
                  <c:v>0</c:v>
                </c:pt>
                <c:pt idx="34">
                  <c:v>13.957654927557204</c:v>
                </c:pt>
                <c:pt idx="35">
                  <c:v>0</c:v>
                </c:pt>
                <c:pt idx="36">
                  <c:v>13.434764452187167</c:v>
                </c:pt>
                <c:pt idx="37">
                  <c:v>13.013279937188681</c:v>
                </c:pt>
                <c:pt idx="38">
                  <c:v>0</c:v>
                </c:pt>
                <c:pt idx="39">
                  <c:v>13.193721343099021</c:v>
                </c:pt>
                <c:pt idx="40">
                  <c:v>0</c:v>
                </c:pt>
                <c:pt idx="41">
                  <c:v>0</c:v>
                </c:pt>
                <c:pt idx="42">
                  <c:v>13.811305498836269</c:v>
                </c:pt>
                <c:pt idx="43">
                  <c:v>0</c:v>
                </c:pt>
                <c:pt idx="44">
                  <c:v>0</c:v>
                </c:pt>
                <c:pt idx="45">
                  <c:v>12.931742052416467</c:v>
                </c:pt>
                <c:pt idx="46">
                  <c:v>13.558140737351531</c:v>
                </c:pt>
                <c:pt idx="47">
                  <c:v>13.501857246891733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13.837563187822299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13.072701792034836</c:v>
                </c:pt>
                <c:pt idx="56">
                  <c:v>0</c:v>
                </c:pt>
                <c:pt idx="57">
                  <c:v>13.074727598596539</c:v>
                </c:pt>
                <c:pt idx="58">
                  <c:v>13.572825731778043</c:v>
                </c:pt>
                <c:pt idx="59">
                  <c:v>13.786724810148746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13.946811490177124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13.505700640191517</c:v>
                </c:pt>
                <c:pt idx="69">
                  <c:v>13.459238647886137</c:v>
                </c:pt>
                <c:pt idx="70">
                  <c:v>0</c:v>
                </c:pt>
                <c:pt idx="71">
                  <c:v>13.95251347540434</c:v>
                </c:pt>
                <c:pt idx="72">
                  <c:v>0</c:v>
                </c:pt>
                <c:pt idx="73">
                  <c:v>0</c:v>
                </c:pt>
                <c:pt idx="74">
                  <c:v>13.246908308271923</c:v>
                </c:pt>
                <c:pt idx="75">
                  <c:v>14.662912639511019</c:v>
                </c:pt>
                <c:pt idx="76">
                  <c:v>0</c:v>
                </c:pt>
                <c:pt idx="77">
                  <c:v>13.080725670763387</c:v>
                </c:pt>
                <c:pt idx="78">
                  <c:v>13.743021104604965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9-E097-43AF-81AD-F9A82B522ABC}"/>
            </c:ext>
          </c:extLst>
        </c:ser>
        <c:ser>
          <c:idx val="106"/>
          <c:order val="106"/>
          <c:spPr>
            <a:solidFill>
              <a:schemeClr val="accent5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'Cos10'!$DG$142:$DG$257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13.943258260751044</c:v>
                </c:pt>
                <c:pt idx="36">
                  <c:v>0</c:v>
                </c:pt>
                <c:pt idx="37">
                  <c:v>13.906074440826695</c:v>
                </c:pt>
                <c:pt idx="38">
                  <c:v>0</c:v>
                </c:pt>
                <c:pt idx="39">
                  <c:v>13.40784366047923</c:v>
                </c:pt>
                <c:pt idx="40">
                  <c:v>0</c:v>
                </c:pt>
                <c:pt idx="41">
                  <c:v>0</c:v>
                </c:pt>
                <c:pt idx="42">
                  <c:v>13.199034868742583</c:v>
                </c:pt>
                <c:pt idx="43">
                  <c:v>13.753577314218909</c:v>
                </c:pt>
                <c:pt idx="44">
                  <c:v>13.389667449298779</c:v>
                </c:pt>
                <c:pt idx="45">
                  <c:v>0</c:v>
                </c:pt>
                <c:pt idx="46">
                  <c:v>0</c:v>
                </c:pt>
                <c:pt idx="47">
                  <c:v>13.329372451539266</c:v>
                </c:pt>
                <c:pt idx="48">
                  <c:v>0</c:v>
                </c:pt>
                <c:pt idx="49">
                  <c:v>13.287625961805517</c:v>
                </c:pt>
                <c:pt idx="50">
                  <c:v>14.24373112569168</c:v>
                </c:pt>
                <c:pt idx="51">
                  <c:v>13.206196907666728</c:v>
                </c:pt>
                <c:pt idx="52">
                  <c:v>0</c:v>
                </c:pt>
                <c:pt idx="53">
                  <c:v>14.110731085489341</c:v>
                </c:pt>
                <c:pt idx="54">
                  <c:v>0</c:v>
                </c:pt>
                <c:pt idx="55">
                  <c:v>0</c:v>
                </c:pt>
                <c:pt idx="56">
                  <c:v>13.172718056522793</c:v>
                </c:pt>
                <c:pt idx="57">
                  <c:v>13.267138861631031</c:v>
                </c:pt>
                <c:pt idx="58">
                  <c:v>0</c:v>
                </c:pt>
                <c:pt idx="59">
                  <c:v>13.659428889744689</c:v>
                </c:pt>
                <c:pt idx="60">
                  <c:v>14.030832591930528</c:v>
                </c:pt>
                <c:pt idx="61">
                  <c:v>13.17114744722776</c:v>
                </c:pt>
                <c:pt idx="62">
                  <c:v>0</c:v>
                </c:pt>
                <c:pt idx="63">
                  <c:v>13.327687851737304</c:v>
                </c:pt>
                <c:pt idx="64">
                  <c:v>0</c:v>
                </c:pt>
                <c:pt idx="65">
                  <c:v>14.050523788202725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13.305687709897983</c:v>
                </c:pt>
                <c:pt idx="70">
                  <c:v>13.239919814160206</c:v>
                </c:pt>
                <c:pt idx="71">
                  <c:v>0</c:v>
                </c:pt>
                <c:pt idx="72">
                  <c:v>13.825434881469395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A-E097-43AF-81AD-F9A82B522ABC}"/>
            </c:ext>
          </c:extLst>
        </c:ser>
        <c:ser>
          <c:idx val="107"/>
          <c:order val="107"/>
          <c:spPr>
            <a:solidFill>
              <a:schemeClr val="accent6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'Cos10'!$DH$142:$DH$257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13.35822618371521</c:v>
                </c:pt>
                <c:pt idx="36">
                  <c:v>13.278960413021823</c:v>
                </c:pt>
                <c:pt idx="37">
                  <c:v>12.985833406383502</c:v>
                </c:pt>
                <c:pt idx="38">
                  <c:v>13.203041050368098</c:v>
                </c:pt>
                <c:pt idx="39">
                  <c:v>13.134743521050359</c:v>
                </c:pt>
                <c:pt idx="40">
                  <c:v>13.577831175189672</c:v>
                </c:pt>
                <c:pt idx="41">
                  <c:v>0</c:v>
                </c:pt>
                <c:pt idx="42">
                  <c:v>13.434383650705678</c:v>
                </c:pt>
                <c:pt idx="43">
                  <c:v>13.417209210349087</c:v>
                </c:pt>
                <c:pt idx="44">
                  <c:v>13.210511140090434</c:v>
                </c:pt>
                <c:pt idx="45">
                  <c:v>13.618541237946244</c:v>
                </c:pt>
                <c:pt idx="46">
                  <c:v>13.229722787421711</c:v>
                </c:pt>
                <c:pt idx="47">
                  <c:v>0</c:v>
                </c:pt>
                <c:pt idx="48">
                  <c:v>0</c:v>
                </c:pt>
                <c:pt idx="49">
                  <c:v>13.7583864869574</c:v>
                </c:pt>
                <c:pt idx="50">
                  <c:v>13.440500558759917</c:v>
                </c:pt>
                <c:pt idx="51">
                  <c:v>13.246106948357701</c:v>
                </c:pt>
                <c:pt idx="52">
                  <c:v>13.82607220989021</c:v>
                </c:pt>
                <c:pt idx="53">
                  <c:v>13.710522263849867</c:v>
                </c:pt>
                <c:pt idx="54">
                  <c:v>0</c:v>
                </c:pt>
                <c:pt idx="55">
                  <c:v>0</c:v>
                </c:pt>
                <c:pt idx="56">
                  <c:v>13.551571973674253</c:v>
                </c:pt>
                <c:pt idx="57">
                  <c:v>14.039795892499562</c:v>
                </c:pt>
                <c:pt idx="58">
                  <c:v>0</c:v>
                </c:pt>
                <c:pt idx="59">
                  <c:v>13.470943108553744</c:v>
                </c:pt>
                <c:pt idx="60">
                  <c:v>13.379222096185133</c:v>
                </c:pt>
                <c:pt idx="61">
                  <c:v>13.494254804259683</c:v>
                </c:pt>
                <c:pt idx="62">
                  <c:v>13.945000062598019</c:v>
                </c:pt>
                <c:pt idx="63">
                  <c:v>0</c:v>
                </c:pt>
                <c:pt idx="64">
                  <c:v>13.026468503650475</c:v>
                </c:pt>
                <c:pt idx="65">
                  <c:v>0</c:v>
                </c:pt>
                <c:pt idx="66">
                  <c:v>13.225553503690943</c:v>
                </c:pt>
                <c:pt idx="67">
                  <c:v>13.461893773949798</c:v>
                </c:pt>
                <c:pt idx="68">
                  <c:v>14.594579820209281</c:v>
                </c:pt>
                <c:pt idx="69">
                  <c:v>13.755917140181912</c:v>
                </c:pt>
                <c:pt idx="70">
                  <c:v>13.315122959760744</c:v>
                </c:pt>
                <c:pt idx="71">
                  <c:v>13.53963367105661</c:v>
                </c:pt>
                <c:pt idx="72">
                  <c:v>13.425451070577214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13.881296190934791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B-E097-43AF-81AD-F9A82B522ABC}"/>
            </c:ext>
          </c:extLst>
        </c:ser>
        <c:ser>
          <c:idx val="108"/>
          <c:order val="108"/>
          <c:spPr>
            <a:solidFill>
              <a:schemeClr val="accent1"/>
            </a:solidFill>
            <a:ln/>
            <a:effectLst/>
            <a:sp3d/>
          </c:spPr>
          <c:val>
            <c:numRef>
              <c:f>'Cos10'!$DI$142:$DI$257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13.492837186726613</c:v>
                </c:pt>
                <c:pt idx="41">
                  <c:v>13.771876179710956</c:v>
                </c:pt>
                <c:pt idx="42">
                  <c:v>13.604123949469733</c:v>
                </c:pt>
                <c:pt idx="43">
                  <c:v>13.229565383575888</c:v>
                </c:pt>
                <c:pt idx="44">
                  <c:v>13.531814726734774</c:v>
                </c:pt>
                <c:pt idx="45">
                  <c:v>13.796712369740767</c:v>
                </c:pt>
                <c:pt idx="46">
                  <c:v>13.8070730909226</c:v>
                </c:pt>
                <c:pt idx="47">
                  <c:v>13.415881076363286</c:v>
                </c:pt>
                <c:pt idx="48">
                  <c:v>13.48842097279641</c:v>
                </c:pt>
                <c:pt idx="49">
                  <c:v>0</c:v>
                </c:pt>
                <c:pt idx="50">
                  <c:v>0</c:v>
                </c:pt>
                <c:pt idx="51">
                  <c:v>13.99347480824321</c:v>
                </c:pt>
                <c:pt idx="52">
                  <c:v>0</c:v>
                </c:pt>
                <c:pt idx="53">
                  <c:v>13.440186230225686</c:v>
                </c:pt>
                <c:pt idx="54">
                  <c:v>0</c:v>
                </c:pt>
                <c:pt idx="55">
                  <c:v>13.795591550026339</c:v>
                </c:pt>
                <c:pt idx="56">
                  <c:v>0</c:v>
                </c:pt>
                <c:pt idx="57">
                  <c:v>0</c:v>
                </c:pt>
                <c:pt idx="58">
                  <c:v>13.143432802743833</c:v>
                </c:pt>
                <c:pt idx="59">
                  <c:v>13.472769609556661</c:v>
                </c:pt>
                <c:pt idx="60">
                  <c:v>13.297486939762905</c:v>
                </c:pt>
                <c:pt idx="61">
                  <c:v>14.090908125885738</c:v>
                </c:pt>
                <c:pt idx="62">
                  <c:v>13.911835431505006</c:v>
                </c:pt>
                <c:pt idx="63">
                  <c:v>0</c:v>
                </c:pt>
                <c:pt idx="64">
                  <c:v>13.872015760127054</c:v>
                </c:pt>
                <c:pt idx="65">
                  <c:v>13.70023153297879</c:v>
                </c:pt>
                <c:pt idx="66">
                  <c:v>14.265041993273718</c:v>
                </c:pt>
                <c:pt idx="67">
                  <c:v>0</c:v>
                </c:pt>
                <c:pt idx="68">
                  <c:v>0</c:v>
                </c:pt>
                <c:pt idx="69">
                  <c:v>13.760052496972806</c:v>
                </c:pt>
                <c:pt idx="70">
                  <c:v>0</c:v>
                </c:pt>
                <c:pt idx="71">
                  <c:v>0</c:v>
                </c:pt>
                <c:pt idx="72">
                  <c:v>13.441029440486844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C-E097-43AF-81AD-F9A82B522ABC}"/>
            </c:ext>
          </c:extLst>
        </c:ser>
        <c:ser>
          <c:idx val="109"/>
          <c:order val="109"/>
          <c:spPr>
            <a:solidFill>
              <a:schemeClr val="accent2"/>
            </a:solidFill>
            <a:ln/>
            <a:effectLst/>
            <a:sp3d/>
          </c:spPr>
          <c:val>
            <c:numRef>
              <c:f>'Cos10'!$DJ$142:$DJ$257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13.51796282598198</c:v>
                </c:pt>
                <c:pt idx="43">
                  <c:v>0</c:v>
                </c:pt>
                <c:pt idx="44">
                  <c:v>13.829033461047674</c:v>
                </c:pt>
                <c:pt idx="45">
                  <c:v>0</c:v>
                </c:pt>
                <c:pt idx="46">
                  <c:v>0</c:v>
                </c:pt>
                <c:pt idx="47">
                  <c:v>13.32471242033459</c:v>
                </c:pt>
                <c:pt idx="48">
                  <c:v>13.353558497199968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13.857289969681176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13.775817171024837</c:v>
                </c:pt>
                <c:pt idx="66">
                  <c:v>13.852115081805263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D-E097-43AF-81AD-F9A82B522ABC}"/>
            </c:ext>
          </c:extLst>
        </c:ser>
        <c:ser>
          <c:idx val="110"/>
          <c:order val="110"/>
          <c:spPr>
            <a:solidFill>
              <a:schemeClr val="accent3"/>
            </a:solidFill>
            <a:ln/>
            <a:effectLst/>
            <a:sp3d/>
          </c:spPr>
          <c:val>
            <c:numRef>
              <c:f>'Cos10'!$DK$142:$DK$257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13.638132689630462</c:v>
                </c:pt>
                <c:pt idx="51">
                  <c:v>0</c:v>
                </c:pt>
                <c:pt idx="52">
                  <c:v>0</c:v>
                </c:pt>
                <c:pt idx="53">
                  <c:v>13.416493221593411</c:v>
                </c:pt>
                <c:pt idx="54">
                  <c:v>0</c:v>
                </c:pt>
                <c:pt idx="55">
                  <c:v>13.199627666785217</c:v>
                </c:pt>
                <c:pt idx="56">
                  <c:v>0</c:v>
                </c:pt>
                <c:pt idx="57">
                  <c:v>0</c:v>
                </c:pt>
                <c:pt idx="58">
                  <c:v>14.136306522078309</c:v>
                </c:pt>
                <c:pt idx="59">
                  <c:v>13.676544552468227</c:v>
                </c:pt>
                <c:pt idx="60">
                  <c:v>13.423951643256077</c:v>
                </c:pt>
                <c:pt idx="61">
                  <c:v>13.0424270473387</c:v>
                </c:pt>
                <c:pt idx="62">
                  <c:v>13.529291727622637</c:v>
                </c:pt>
                <c:pt idx="63">
                  <c:v>0</c:v>
                </c:pt>
                <c:pt idx="64">
                  <c:v>13.392803316007898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E-E097-43AF-81AD-F9A82B522ABC}"/>
            </c:ext>
          </c:extLst>
        </c:ser>
        <c:ser>
          <c:idx val="111"/>
          <c:order val="111"/>
          <c:spPr>
            <a:solidFill>
              <a:schemeClr val="accent4"/>
            </a:solidFill>
            <a:ln/>
            <a:effectLst/>
            <a:sp3d/>
          </c:spPr>
          <c:val>
            <c:numRef>
              <c:f>'Cos10'!$DL$142:$DL$257</c:f>
              <c:numCache>
                <c:formatCode>General</c:formatCode>
                <c:ptCount val="1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F-E097-43AF-81AD-F9A82B522ABC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544463423"/>
        <c:axId val="700911983"/>
        <c:axId val="115408191"/>
      </c:surface3DChart>
      <c:catAx>
        <c:axId val="544463423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0911983"/>
        <c:crosses val="autoZero"/>
        <c:auto val="1"/>
        <c:lblAlgn val="ctr"/>
        <c:lblOffset val="100"/>
        <c:noMultiLvlLbl val="0"/>
      </c:catAx>
      <c:valAx>
        <c:axId val="700911983"/>
        <c:scaling>
          <c:orientation val="minMax"/>
          <c:max val="17"/>
          <c:min val="1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4463423"/>
        <c:crosses val="autoZero"/>
        <c:crossBetween val="midCat"/>
      </c:valAx>
      <c:serAx>
        <c:axId val="115408191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0911983"/>
        <c:crosses val="autoZero"/>
      </c:ser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Cos^30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'Cos30'!$B$2:$B$301</c:f>
              <c:numCache>
                <c:formatCode>0.00E+00</c:formatCode>
                <c:ptCount val="300"/>
                <c:pt idx="0">
                  <c:v>4.70064E+19</c:v>
                </c:pt>
                <c:pt idx="1">
                  <c:v>4.72695E+19</c:v>
                </c:pt>
                <c:pt idx="2">
                  <c:v>4.70211E+19</c:v>
                </c:pt>
                <c:pt idx="3">
                  <c:v>4.617315E+19</c:v>
                </c:pt>
                <c:pt idx="4">
                  <c:v>4.49862E+19</c:v>
                </c:pt>
                <c:pt idx="5">
                  <c:v>4.32423E+19</c:v>
                </c:pt>
                <c:pt idx="6">
                  <c:v>4.162575E+19</c:v>
                </c:pt>
                <c:pt idx="7">
                  <c:v>3.95367E+19</c:v>
                </c:pt>
                <c:pt idx="8">
                  <c:v>3.794145E+19</c:v>
                </c:pt>
                <c:pt idx="9">
                  <c:v>3.56601E+19</c:v>
                </c:pt>
                <c:pt idx="10">
                  <c:v>3.35355E+19</c:v>
                </c:pt>
                <c:pt idx="11">
                  <c:v>3.14595E+19</c:v>
                </c:pt>
                <c:pt idx="12">
                  <c:v>2.9343000000000004E+19</c:v>
                </c:pt>
                <c:pt idx="13">
                  <c:v>2.72085E+19</c:v>
                </c:pt>
                <c:pt idx="14">
                  <c:v>2.54343E+19</c:v>
                </c:pt>
                <c:pt idx="15">
                  <c:v>2.37804E+19</c:v>
                </c:pt>
                <c:pt idx="16">
                  <c:v>2.209335E+19</c:v>
                </c:pt>
                <c:pt idx="17">
                  <c:v>2.05308E+19</c:v>
                </c:pt>
                <c:pt idx="18">
                  <c:v>1.925775E+19</c:v>
                </c:pt>
                <c:pt idx="19">
                  <c:v>1.78872E+19</c:v>
                </c:pt>
                <c:pt idx="20">
                  <c:v>1.6663500000000002E+19</c:v>
                </c:pt>
                <c:pt idx="21">
                  <c:v>1.56816E+19</c:v>
                </c:pt>
                <c:pt idx="22">
                  <c:v>1.4673555E+19</c:v>
                </c:pt>
                <c:pt idx="23">
                  <c:v>1.376289E+19</c:v>
                </c:pt>
                <c:pt idx="24">
                  <c:v>1.282275E+19</c:v>
                </c:pt>
                <c:pt idx="25">
                  <c:v>1.206333E+19</c:v>
                </c:pt>
                <c:pt idx="26">
                  <c:v>1.1391165E+19</c:v>
                </c:pt>
                <c:pt idx="27">
                  <c:v>1.073604E+19</c:v>
                </c:pt>
                <c:pt idx="28">
                  <c:v>1.007817E+19</c:v>
                </c:pt>
                <c:pt idx="29">
                  <c:v>9.63351E+18</c:v>
                </c:pt>
                <c:pt idx="30">
                  <c:v>9.172785E+18</c:v>
                </c:pt>
                <c:pt idx="31">
                  <c:v>8.62029E+18</c:v>
                </c:pt>
                <c:pt idx="32">
                  <c:v>8.173245E+18</c:v>
                </c:pt>
                <c:pt idx="33">
                  <c:v>7.742984999999999E+18</c:v>
                </c:pt>
                <c:pt idx="34">
                  <c:v>7.29723E+18</c:v>
                </c:pt>
                <c:pt idx="35">
                  <c:v>6.99087E+18</c:v>
                </c:pt>
                <c:pt idx="36">
                  <c:v>6.753885E+18</c:v>
                </c:pt>
                <c:pt idx="37">
                  <c:v>6.28806E+18</c:v>
                </c:pt>
                <c:pt idx="38">
                  <c:v>6.000795E+18</c:v>
                </c:pt>
                <c:pt idx="39">
                  <c:v>5.734395E+18</c:v>
                </c:pt>
                <c:pt idx="40">
                  <c:v>5.504715E+18</c:v>
                </c:pt>
                <c:pt idx="41">
                  <c:v>5.260905E+18</c:v>
                </c:pt>
                <c:pt idx="42">
                  <c:v>5.07723E+18</c:v>
                </c:pt>
                <c:pt idx="43">
                  <c:v>4.860915E+18</c:v>
                </c:pt>
                <c:pt idx="44">
                  <c:v>4.6833E+18</c:v>
                </c:pt>
                <c:pt idx="45">
                  <c:v>4.483845E+18</c:v>
                </c:pt>
                <c:pt idx="46">
                  <c:v>4.27272E+18</c:v>
                </c:pt>
                <c:pt idx="47">
                  <c:v>4.071015E+18</c:v>
                </c:pt>
                <c:pt idx="48">
                  <c:v>3.930735E+18</c:v>
                </c:pt>
                <c:pt idx="49">
                  <c:v>3.8242350000000005E+18</c:v>
                </c:pt>
                <c:pt idx="50">
                  <c:v>3.718935E+18</c:v>
                </c:pt>
                <c:pt idx="51">
                  <c:v>3.58704E+18</c:v>
                </c:pt>
                <c:pt idx="52">
                  <c:v>3.43476E+18</c:v>
                </c:pt>
                <c:pt idx="53">
                  <c:v>3.26259E+18</c:v>
                </c:pt>
                <c:pt idx="54">
                  <c:v>3.195975E+18</c:v>
                </c:pt>
                <c:pt idx="55">
                  <c:v>3.076185E+18</c:v>
                </c:pt>
                <c:pt idx="56">
                  <c:v>2.96748E+18</c:v>
                </c:pt>
                <c:pt idx="57">
                  <c:v>2.81436E+18</c:v>
                </c:pt>
                <c:pt idx="58">
                  <c:v>2.77233E+18</c:v>
                </c:pt>
                <c:pt idx="59">
                  <c:v>2.75421E+18</c:v>
                </c:pt>
                <c:pt idx="60">
                  <c:v>2.600745E+18</c:v>
                </c:pt>
                <c:pt idx="61">
                  <c:v>2.5485E+18</c:v>
                </c:pt>
                <c:pt idx="62">
                  <c:v>2.45655E+18</c:v>
                </c:pt>
                <c:pt idx="63">
                  <c:v>2.382675E+18</c:v>
                </c:pt>
                <c:pt idx="64">
                  <c:v>2.310915E+18</c:v>
                </c:pt>
                <c:pt idx="65">
                  <c:v>2.30685E+18</c:v>
                </c:pt>
                <c:pt idx="66">
                  <c:v>2.1621E+18</c:v>
                </c:pt>
                <c:pt idx="67">
                  <c:v>2.1356250000000003E+18</c:v>
                </c:pt>
                <c:pt idx="68">
                  <c:v>2.0787E+18</c:v>
                </c:pt>
                <c:pt idx="69">
                  <c:v>1.972515E+18</c:v>
                </c:pt>
                <c:pt idx="70">
                  <c:v>1.971855E+18</c:v>
                </c:pt>
                <c:pt idx="71">
                  <c:v>1.9096500000000003E+18</c:v>
                </c:pt>
                <c:pt idx="72">
                  <c:v>1.8434100000000003E+18</c:v>
                </c:pt>
                <c:pt idx="73">
                  <c:v>1.774155E+18</c:v>
                </c:pt>
                <c:pt idx="74">
                  <c:v>1.7786100000000003E+18</c:v>
                </c:pt>
                <c:pt idx="75">
                  <c:v>1.75215E+18</c:v>
                </c:pt>
                <c:pt idx="76">
                  <c:v>1.6889250000000003E+18</c:v>
                </c:pt>
                <c:pt idx="77">
                  <c:v>1.61121E+18</c:v>
                </c:pt>
                <c:pt idx="78">
                  <c:v>1.670055E+18</c:v>
                </c:pt>
                <c:pt idx="79">
                  <c:v>1.5746850000000003E+18</c:v>
                </c:pt>
                <c:pt idx="80">
                  <c:v>1.54689E+18</c:v>
                </c:pt>
                <c:pt idx="81">
                  <c:v>1.4881890000000003E+18</c:v>
                </c:pt>
                <c:pt idx="82">
                  <c:v>1.41297E+18</c:v>
                </c:pt>
                <c:pt idx="83">
                  <c:v>1.437711E+18</c:v>
                </c:pt>
                <c:pt idx="84">
                  <c:v>1.425471E+18</c:v>
                </c:pt>
                <c:pt idx="85">
                  <c:v>1.376469E+18</c:v>
                </c:pt>
                <c:pt idx="86">
                  <c:v>1.31328E+18</c:v>
                </c:pt>
                <c:pt idx="87">
                  <c:v>1.256049E+18</c:v>
                </c:pt>
                <c:pt idx="88">
                  <c:v>1.265586E+18</c:v>
                </c:pt>
                <c:pt idx="89">
                  <c:v>1.210809E+18</c:v>
                </c:pt>
                <c:pt idx="90">
                  <c:v>1.183659E+18</c:v>
                </c:pt>
                <c:pt idx="91">
                  <c:v>1.157025E+18</c:v>
                </c:pt>
                <c:pt idx="92">
                  <c:v>1.166547E+18</c:v>
                </c:pt>
                <c:pt idx="93">
                  <c:v>1.1727795E+18</c:v>
                </c:pt>
                <c:pt idx="94">
                  <c:v>1.1176725000000001E+18</c:v>
                </c:pt>
                <c:pt idx="95">
                  <c:v>1.0844909999999999E+18</c:v>
                </c:pt>
                <c:pt idx="96">
                  <c:v>1.111452E+18</c:v>
                </c:pt>
                <c:pt idx="97">
                  <c:v>1.0645469999999999E+18</c:v>
                </c:pt>
                <c:pt idx="98">
                  <c:v>1.0265235E+18</c:v>
                </c:pt>
                <c:pt idx="99">
                  <c:v>1.037742E+18</c:v>
                </c:pt>
                <c:pt idx="100">
                  <c:v>8.6867850000000013E+17</c:v>
                </c:pt>
                <c:pt idx="101">
                  <c:v>6.590505E+17</c:v>
                </c:pt>
                <c:pt idx="102">
                  <c:v>5.22972E+17</c:v>
                </c:pt>
                <c:pt idx="103">
                  <c:v>4.24704E+17</c:v>
                </c:pt>
                <c:pt idx="104">
                  <c:v>3.459285E+17</c:v>
                </c:pt>
                <c:pt idx="105">
                  <c:v>3.044715E+17</c:v>
                </c:pt>
                <c:pt idx="106">
                  <c:v>2.55663E+17</c:v>
                </c:pt>
                <c:pt idx="107">
                  <c:v>2.267655E+17</c:v>
                </c:pt>
                <c:pt idx="108">
                  <c:v>1.886985E+17</c:v>
                </c:pt>
                <c:pt idx="109">
                  <c:v>1.74006E+17</c:v>
                </c:pt>
                <c:pt idx="110">
                  <c:v>1.50399E+17</c:v>
                </c:pt>
                <c:pt idx="111">
                  <c:v>1.366275E+17</c:v>
                </c:pt>
                <c:pt idx="112">
                  <c:v>1.2412215E+17</c:v>
                </c:pt>
                <c:pt idx="113">
                  <c:v>1.190397E+17</c:v>
                </c:pt>
                <c:pt idx="114">
                  <c:v>1.1805885E+17</c:v>
                </c:pt>
                <c:pt idx="115">
                  <c:v>1.028103E+17</c:v>
                </c:pt>
                <c:pt idx="116">
                  <c:v>9.84636E+16</c:v>
                </c:pt>
                <c:pt idx="117">
                  <c:v>9.06783E+16</c:v>
                </c:pt>
                <c:pt idx="118">
                  <c:v>8.665845E+16</c:v>
                </c:pt>
                <c:pt idx="119">
                  <c:v>8.15118E+16</c:v>
                </c:pt>
                <c:pt idx="120">
                  <c:v>7.835115E+16</c:v>
                </c:pt>
                <c:pt idx="121">
                  <c:v>7.4445E+16</c:v>
                </c:pt>
                <c:pt idx="122">
                  <c:v>6.541935E+16</c:v>
                </c:pt>
                <c:pt idx="123">
                  <c:v>6.72765E+16</c:v>
                </c:pt>
                <c:pt idx="124">
                  <c:v>6.10299E+16</c:v>
                </c:pt>
                <c:pt idx="125">
                  <c:v>5.863065E+16</c:v>
                </c:pt>
                <c:pt idx="126">
                  <c:v>5.648415E+16</c:v>
                </c:pt>
                <c:pt idx="127">
                  <c:v>5.778555E+16</c:v>
                </c:pt>
                <c:pt idx="128">
                  <c:v>5.49738E+16</c:v>
                </c:pt>
                <c:pt idx="129">
                  <c:v>5.248365E+16</c:v>
                </c:pt>
                <c:pt idx="130">
                  <c:v>5.047875E+16</c:v>
                </c:pt>
                <c:pt idx="131">
                  <c:v>5.19978E+16</c:v>
                </c:pt>
                <c:pt idx="132">
                  <c:v>5.130045E+16</c:v>
                </c:pt>
                <c:pt idx="133">
                  <c:v>5.135145E+16</c:v>
                </c:pt>
                <c:pt idx="134">
                  <c:v>5.554455E+16</c:v>
                </c:pt>
                <c:pt idx="135">
                  <c:v>4.53627E+16</c:v>
                </c:pt>
                <c:pt idx="136">
                  <c:v>4.4487E+16</c:v>
                </c:pt>
                <c:pt idx="137">
                  <c:v>4.62123E+16</c:v>
                </c:pt>
                <c:pt idx="138">
                  <c:v>4.068315E+16</c:v>
                </c:pt>
                <c:pt idx="139">
                  <c:v>4.41276E+16</c:v>
                </c:pt>
                <c:pt idx="140">
                  <c:v>4.28385E+16</c:v>
                </c:pt>
                <c:pt idx="141">
                  <c:v>3.95706E+16</c:v>
                </c:pt>
                <c:pt idx="142">
                  <c:v>3.84414E+16</c:v>
                </c:pt>
                <c:pt idx="143">
                  <c:v>4.27971E+16</c:v>
                </c:pt>
                <c:pt idx="144">
                  <c:v>5.2098E+16</c:v>
                </c:pt>
                <c:pt idx="145">
                  <c:v>3.730725E+16</c:v>
                </c:pt>
                <c:pt idx="146">
                  <c:v>3.87756E+16</c:v>
                </c:pt>
                <c:pt idx="147">
                  <c:v>3.654705E+16</c:v>
                </c:pt>
                <c:pt idx="148">
                  <c:v>3.75297E+16</c:v>
                </c:pt>
                <c:pt idx="149">
                  <c:v>4.032E+16</c:v>
                </c:pt>
                <c:pt idx="150">
                  <c:v>3.85557E+16</c:v>
                </c:pt>
                <c:pt idx="151">
                  <c:v>3.532575E+16</c:v>
                </c:pt>
                <c:pt idx="152">
                  <c:v>3.352215E+16</c:v>
                </c:pt>
                <c:pt idx="153">
                  <c:v>3.581655E+16</c:v>
                </c:pt>
                <c:pt idx="154">
                  <c:v>3.497085E+16</c:v>
                </c:pt>
                <c:pt idx="155">
                  <c:v>3.344805E+16</c:v>
                </c:pt>
                <c:pt idx="156">
                  <c:v>3.549345E+16</c:v>
                </c:pt>
                <c:pt idx="157">
                  <c:v>3.37575E+16</c:v>
                </c:pt>
                <c:pt idx="158">
                  <c:v>3.59613E+16</c:v>
                </c:pt>
                <c:pt idx="159">
                  <c:v>3.845205E+16</c:v>
                </c:pt>
                <c:pt idx="160">
                  <c:v>3.21162E+16</c:v>
                </c:pt>
                <c:pt idx="161">
                  <c:v>3.121605E+16</c:v>
                </c:pt>
                <c:pt idx="162">
                  <c:v>3.24522E+16</c:v>
                </c:pt>
                <c:pt idx="163">
                  <c:v>3.17406E+16</c:v>
                </c:pt>
                <c:pt idx="164">
                  <c:v>3.488805E+16</c:v>
                </c:pt>
                <c:pt idx="165">
                  <c:v>3.212415E+16</c:v>
                </c:pt>
                <c:pt idx="166">
                  <c:v>3.16311E+16</c:v>
                </c:pt>
                <c:pt idx="167">
                  <c:v>3.242865E+16</c:v>
                </c:pt>
                <c:pt idx="168">
                  <c:v>3.08754E+16</c:v>
                </c:pt>
                <c:pt idx="169">
                  <c:v>3.252435E+16</c:v>
                </c:pt>
                <c:pt idx="170">
                  <c:v>3.1482E+16</c:v>
                </c:pt>
                <c:pt idx="171">
                  <c:v>3.31866E+16</c:v>
                </c:pt>
                <c:pt idx="172">
                  <c:v>3.039885E+16</c:v>
                </c:pt>
                <c:pt idx="173">
                  <c:v>3.238485E+16</c:v>
                </c:pt>
                <c:pt idx="174">
                  <c:v>3.071805E+16</c:v>
                </c:pt>
                <c:pt idx="175">
                  <c:v>3.22737E+16</c:v>
                </c:pt>
                <c:pt idx="176">
                  <c:v>3.33294E+16</c:v>
                </c:pt>
                <c:pt idx="177">
                  <c:v>3.073215E+16</c:v>
                </c:pt>
                <c:pt idx="178">
                  <c:v>3.01518E+16</c:v>
                </c:pt>
                <c:pt idx="179">
                  <c:v>2.968815E+16</c:v>
                </c:pt>
                <c:pt idx="180">
                  <c:v>2.936385E+16</c:v>
                </c:pt>
                <c:pt idx="181">
                  <c:v>3.05052E+16</c:v>
                </c:pt>
                <c:pt idx="182">
                  <c:v>2.94723E+16</c:v>
                </c:pt>
                <c:pt idx="183">
                  <c:v>2.954955E+16</c:v>
                </c:pt>
                <c:pt idx="184">
                  <c:v>2.87277E+16</c:v>
                </c:pt>
                <c:pt idx="185">
                  <c:v>3.00321E+16</c:v>
                </c:pt>
                <c:pt idx="186">
                  <c:v>2.95287E+16</c:v>
                </c:pt>
                <c:pt idx="187">
                  <c:v>2.93865E+16</c:v>
                </c:pt>
                <c:pt idx="188">
                  <c:v>2.825895E+16</c:v>
                </c:pt>
                <c:pt idx="189">
                  <c:v>2.85903E+16</c:v>
                </c:pt>
                <c:pt idx="190">
                  <c:v>2.98263E+16</c:v>
                </c:pt>
                <c:pt idx="191">
                  <c:v>3.10515E+16</c:v>
                </c:pt>
                <c:pt idx="192">
                  <c:v>2.98644E+16</c:v>
                </c:pt>
                <c:pt idx="193">
                  <c:v>2.90244E+16</c:v>
                </c:pt>
                <c:pt idx="194">
                  <c:v>2.89077E+16</c:v>
                </c:pt>
                <c:pt idx="195">
                  <c:v>2.91123E+16</c:v>
                </c:pt>
                <c:pt idx="196">
                  <c:v>2.94696E+16</c:v>
                </c:pt>
                <c:pt idx="197">
                  <c:v>2.874885E+16</c:v>
                </c:pt>
                <c:pt idx="198">
                  <c:v>2.98929E+16</c:v>
                </c:pt>
                <c:pt idx="199">
                  <c:v>2.746395E+16</c:v>
                </c:pt>
                <c:pt idx="200">
                  <c:v>7299030000000000</c:v>
                </c:pt>
                <c:pt idx="201">
                  <c:v>2975190000000000</c:v>
                </c:pt>
                <c:pt idx="202">
                  <c:v>2623530000000000</c:v>
                </c:pt>
                <c:pt idx="203">
                  <c:v>2478390000000000</c:v>
                </c:pt>
                <c:pt idx="204">
                  <c:v>2277180000000000</c:v>
                </c:pt>
                <c:pt idx="205">
                  <c:v>2006520000000000</c:v>
                </c:pt>
                <c:pt idx="206">
                  <c:v>1646970000000000</c:v>
                </c:pt>
                <c:pt idx="207">
                  <c:v>2489025000000000</c:v>
                </c:pt>
                <c:pt idx="208">
                  <c:v>1697970000000000</c:v>
                </c:pt>
                <c:pt idx="209">
                  <c:v>1495083000000000</c:v>
                </c:pt>
                <c:pt idx="210">
                  <c:v>1883985000000000</c:v>
                </c:pt>
                <c:pt idx="211">
                  <c:v>1955265000000000</c:v>
                </c:pt>
                <c:pt idx="212">
                  <c:v>1232272500000000</c:v>
                </c:pt>
                <c:pt idx="213">
                  <c:v>2940795000000000</c:v>
                </c:pt>
                <c:pt idx="214">
                  <c:v>1897815000000000</c:v>
                </c:pt>
                <c:pt idx="215">
                  <c:v>1560150000000000</c:v>
                </c:pt>
                <c:pt idx="216">
                  <c:v>1676580000000000</c:v>
                </c:pt>
                <c:pt idx="217">
                  <c:v>1249845000000000</c:v>
                </c:pt>
                <c:pt idx="218">
                  <c:v>1297867500000000</c:v>
                </c:pt>
                <c:pt idx="219">
                  <c:v>1144018500000000</c:v>
                </c:pt>
                <c:pt idx="220">
                  <c:v>840244500000000</c:v>
                </c:pt>
                <c:pt idx="221">
                  <c:v>1099980000000000</c:v>
                </c:pt>
                <c:pt idx="222">
                  <c:v>954402000000000</c:v>
                </c:pt>
                <c:pt idx="223">
                  <c:v>1631355000000000</c:v>
                </c:pt>
                <c:pt idx="224">
                  <c:v>1189588500000000</c:v>
                </c:pt>
                <c:pt idx="225">
                  <c:v>1017828000000000</c:v>
                </c:pt>
                <c:pt idx="226">
                  <c:v>492184500000000</c:v>
                </c:pt>
                <c:pt idx="227">
                  <c:v>911725500000000</c:v>
                </c:pt>
                <c:pt idx="228">
                  <c:v>545992500000000</c:v>
                </c:pt>
                <c:pt idx="229">
                  <c:v>1578105000000000</c:v>
                </c:pt>
                <c:pt idx="230">
                  <c:v>587983500000000</c:v>
                </c:pt>
                <c:pt idx="231">
                  <c:v>349939500000000</c:v>
                </c:pt>
                <c:pt idx="232">
                  <c:v>583320000000000</c:v>
                </c:pt>
                <c:pt idx="233">
                  <c:v>523521000000000</c:v>
                </c:pt>
                <c:pt idx="234">
                  <c:v>651163500000000</c:v>
                </c:pt>
                <c:pt idx="235">
                  <c:v>666087000000000</c:v>
                </c:pt>
                <c:pt idx="236">
                  <c:v>956656500000000</c:v>
                </c:pt>
                <c:pt idx="237">
                  <c:v>281529000000000</c:v>
                </c:pt>
                <c:pt idx="238">
                  <c:v>881214000000000</c:v>
                </c:pt>
                <c:pt idx="239">
                  <c:v>726142500000000</c:v>
                </c:pt>
                <c:pt idx="240">
                  <c:v>477607500000000</c:v>
                </c:pt>
                <c:pt idx="241">
                  <c:v>373839000000000</c:v>
                </c:pt>
                <c:pt idx="242">
                  <c:v>443856000000000</c:v>
                </c:pt>
                <c:pt idx="243">
                  <c:v>339142500000000</c:v>
                </c:pt>
                <c:pt idx="244">
                  <c:v>236529000000000</c:v>
                </c:pt>
                <c:pt idx="245">
                  <c:v>264345000000000</c:v>
                </c:pt>
                <c:pt idx="246">
                  <c:v>305184000000000</c:v>
                </c:pt>
                <c:pt idx="247">
                  <c:v>404815500000000</c:v>
                </c:pt>
                <c:pt idx="248">
                  <c:v>256246500000000</c:v>
                </c:pt>
                <c:pt idx="249">
                  <c:v>182121000000000</c:v>
                </c:pt>
                <c:pt idx="250">
                  <c:v>290833500000000</c:v>
                </c:pt>
                <c:pt idx="251">
                  <c:v>209058000000000</c:v>
                </c:pt>
                <c:pt idx="252">
                  <c:v>746377500000000</c:v>
                </c:pt>
                <c:pt idx="253">
                  <c:v>249054000000000</c:v>
                </c:pt>
                <c:pt idx="254">
                  <c:v>265000500000000</c:v>
                </c:pt>
                <c:pt idx="255">
                  <c:v>251028000000000</c:v>
                </c:pt>
                <c:pt idx="256">
                  <c:v>501330000000000</c:v>
                </c:pt>
                <c:pt idx="257">
                  <c:v>117543450000000</c:v>
                </c:pt>
                <c:pt idx="258">
                  <c:v>523561500000000</c:v>
                </c:pt>
                <c:pt idx="259">
                  <c:v>461445000000000</c:v>
                </c:pt>
                <c:pt idx="260">
                  <c:v>123379650000000</c:v>
                </c:pt>
                <c:pt idx="261">
                  <c:v>174522000000000</c:v>
                </c:pt>
                <c:pt idx="262">
                  <c:v>312579000000000</c:v>
                </c:pt>
                <c:pt idx="263">
                  <c:v>218689500000000</c:v>
                </c:pt>
                <c:pt idx="264">
                  <c:v>742903500000000</c:v>
                </c:pt>
                <c:pt idx="265">
                  <c:v>251029500000000</c:v>
                </c:pt>
                <c:pt idx="266">
                  <c:v>138198750000000</c:v>
                </c:pt>
                <c:pt idx="267">
                  <c:v>87865200000000</c:v>
                </c:pt>
                <c:pt idx="268">
                  <c:v>70703850000000</c:v>
                </c:pt>
                <c:pt idx="269">
                  <c:v>270439500000000</c:v>
                </c:pt>
                <c:pt idx="270">
                  <c:v>101512500000000</c:v>
                </c:pt>
                <c:pt idx="271">
                  <c:v>90225450000000</c:v>
                </c:pt>
                <c:pt idx="272">
                  <c:v>332034000000000</c:v>
                </c:pt>
                <c:pt idx="273">
                  <c:v>262944000000000</c:v>
                </c:pt>
                <c:pt idx="274">
                  <c:v>524680500000000</c:v>
                </c:pt>
                <c:pt idx="275">
                  <c:v>835261500000000</c:v>
                </c:pt>
                <c:pt idx="276">
                  <c:v>38470200000000</c:v>
                </c:pt>
                <c:pt idx="277">
                  <c:v>308917500000000</c:v>
                </c:pt>
                <c:pt idx="278">
                  <c:v>185170500000000</c:v>
                </c:pt>
                <c:pt idx="279">
                  <c:v>120328050000000</c:v>
                </c:pt>
                <c:pt idx="280">
                  <c:v>32871150000000</c:v>
                </c:pt>
                <c:pt idx="281">
                  <c:v>211066500000000</c:v>
                </c:pt>
                <c:pt idx="282">
                  <c:v>164809500000000</c:v>
                </c:pt>
                <c:pt idx="283">
                  <c:v>28961400000000</c:v>
                </c:pt>
                <c:pt idx="284">
                  <c:v>106803150000000</c:v>
                </c:pt>
                <c:pt idx="285">
                  <c:v>98574600000000</c:v>
                </c:pt>
                <c:pt idx="286">
                  <c:v>253615500000000</c:v>
                </c:pt>
                <c:pt idx="287">
                  <c:v>29415900000000</c:v>
                </c:pt>
                <c:pt idx="288">
                  <c:v>109091100000000</c:v>
                </c:pt>
                <c:pt idx="289">
                  <c:v>221479500000000</c:v>
                </c:pt>
                <c:pt idx="290">
                  <c:v>106024950000000</c:v>
                </c:pt>
                <c:pt idx="291">
                  <c:v>239877000000000</c:v>
                </c:pt>
                <c:pt idx="292">
                  <c:v>93103200000000</c:v>
                </c:pt>
                <c:pt idx="293">
                  <c:v>76349550000000</c:v>
                </c:pt>
                <c:pt idx="294">
                  <c:v>30845100000000</c:v>
                </c:pt>
                <c:pt idx="295">
                  <c:v>189199500000000</c:v>
                </c:pt>
                <c:pt idx="296">
                  <c:v>78637350000000</c:v>
                </c:pt>
                <c:pt idx="297">
                  <c:v>470944500000000</c:v>
                </c:pt>
                <c:pt idx="298">
                  <c:v>30527250000000</c:v>
                </c:pt>
                <c:pt idx="299">
                  <c:v>296434500000000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61E-4F0D-9D63-E7E16A17D415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'Cos30'!$C$2:$C$301</c:f>
              <c:numCache>
                <c:formatCode>0.00E+00</c:formatCode>
                <c:ptCount val="3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2.024175E+16</c:v>
                </c:pt>
                <c:pt idx="105">
                  <c:v>2.58261E+16</c:v>
                </c:pt>
                <c:pt idx="106">
                  <c:v>2.610345E+16</c:v>
                </c:pt>
                <c:pt idx="107">
                  <c:v>2.61333E+16</c:v>
                </c:pt>
                <c:pt idx="108">
                  <c:v>2.576955E+16</c:v>
                </c:pt>
                <c:pt idx="109">
                  <c:v>2.626485E+16</c:v>
                </c:pt>
                <c:pt idx="110">
                  <c:v>2.645145E+16</c:v>
                </c:pt>
                <c:pt idx="111">
                  <c:v>2.59299E+16</c:v>
                </c:pt>
                <c:pt idx="112">
                  <c:v>2.60223E+16</c:v>
                </c:pt>
                <c:pt idx="113">
                  <c:v>2.58912E+16</c:v>
                </c:pt>
                <c:pt idx="114">
                  <c:v>2.561505E+16</c:v>
                </c:pt>
                <c:pt idx="115">
                  <c:v>2.605335E+16</c:v>
                </c:pt>
                <c:pt idx="116">
                  <c:v>2.58348E+16</c:v>
                </c:pt>
                <c:pt idx="117">
                  <c:v>2.60439E+16</c:v>
                </c:pt>
                <c:pt idx="118">
                  <c:v>2.599425E+16</c:v>
                </c:pt>
                <c:pt idx="119">
                  <c:v>2.606655E+16</c:v>
                </c:pt>
                <c:pt idx="120">
                  <c:v>2.592375E+16</c:v>
                </c:pt>
                <c:pt idx="121">
                  <c:v>2.56038E+16</c:v>
                </c:pt>
                <c:pt idx="122">
                  <c:v>2.60043E+16</c:v>
                </c:pt>
                <c:pt idx="123">
                  <c:v>2.59407E+16</c:v>
                </c:pt>
                <c:pt idx="124">
                  <c:v>2.58534E+16</c:v>
                </c:pt>
                <c:pt idx="125">
                  <c:v>2.575425E+16</c:v>
                </c:pt>
                <c:pt idx="126">
                  <c:v>2.58354E+16</c:v>
                </c:pt>
                <c:pt idx="127">
                  <c:v>2.589735E+16</c:v>
                </c:pt>
                <c:pt idx="128">
                  <c:v>2.59107E+16</c:v>
                </c:pt>
                <c:pt idx="129">
                  <c:v>2.622315E+16</c:v>
                </c:pt>
                <c:pt idx="130">
                  <c:v>2.602215E+16</c:v>
                </c:pt>
                <c:pt idx="131">
                  <c:v>2.60133E+16</c:v>
                </c:pt>
                <c:pt idx="132">
                  <c:v>2.597835E+16</c:v>
                </c:pt>
                <c:pt idx="133">
                  <c:v>2.59329E+16</c:v>
                </c:pt>
                <c:pt idx="134">
                  <c:v>2.601975E+16</c:v>
                </c:pt>
                <c:pt idx="135">
                  <c:v>2.58081E+16</c:v>
                </c:pt>
                <c:pt idx="136">
                  <c:v>2.611005E+16</c:v>
                </c:pt>
                <c:pt idx="137">
                  <c:v>2.62068E+16</c:v>
                </c:pt>
                <c:pt idx="138">
                  <c:v>2.572095E+16</c:v>
                </c:pt>
                <c:pt idx="139">
                  <c:v>2.59191E+16</c:v>
                </c:pt>
                <c:pt idx="140">
                  <c:v>2.58294E+16</c:v>
                </c:pt>
                <c:pt idx="141">
                  <c:v>2.56479E+16</c:v>
                </c:pt>
                <c:pt idx="142">
                  <c:v>2.56713E+16</c:v>
                </c:pt>
                <c:pt idx="143">
                  <c:v>2.627685E+16</c:v>
                </c:pt>
                <c:pt idx="144">
                  <c:v>2.615325E+16</c:v>
                </c:pt>
                <c:pt idx="145">
                  <c:v>2.629005E+16</c:v>
                </c:pt>
                <c:pt idx="146">
                  <c:v>2.54418E+16</c:v>
                </c:pt>
                <c:pt idx="147">
                  <c:v>2.59371E+16</c:v>
                </c:pt>
                <c:pt idx="148">
                  <c:v>2.591895E+16</c:v>
                </c:pt>
                <c:pt idx="149">
                  <c:v>2.619885E+16</c:v>
                </c:pt>
                <c:pt idx="150">
                  <c:v>2.613615E+16</c:v>
                </c:pt>
                <c:pt idx="151">
                  <c:v>2.62446E+16</c:v>
                </c:pt>
                <c:pt idx="152">
                  <c:v>2.57994E+16</c:v>
                </c:pt>
                <c:pt idx="153">
                  <c:v>2.653935E+16</c:v>
                </c:pt>
                <c:pt idx="154">
                  <c:v>2.641575E+16</c:v>
                </c:pt>
                <c:pt idx="155">
                  <c:v>2.59521E+16</c:v>
                </c:pt>
                <c:pt idx="156">
                  <c:v>2.59533E+16</c:v>
                </c:pt>
                <c:pt idx="157">
                  <c:v>2.60559E+16</c:v>
                </c:pt>
                <c:pt idx="158">
                  <c:v>2.584095E+16</c:v>
                </c:pt>
                <c:pt idx="159">
                  <c:v>2.577E+16</c:v>
                </c:pt>
                <c:pt idx="160">
                  <c:v>2.602635E+16</c:v>
                </c:pt>
                <c:pt idx="161">
                  <c:v>2.586015E+16</c:v>
                </c:pt>
                <c:pt idx="162">
                  <c:v>2.580105E+16</c:v>
                </c:pt>
                <c:pt idx="163">
                  <c:v>2.64297E+16</c:v>
                </c:pt>
                <c:pt idx="164">
                  <c:v>2.699805E+16</c:v>
                </c:pt>
                <c:pt idx="165">
                  <c:v>2.639715E+16</c:v>
                </c:pt>
                <c:pt idx="166">
                  <c:v>2.62098E+16</c:v>
                </c:pt>
                <c:pt idx="167">
                  <c:v>2.607945E+16</c:v>
                </c:pt>
                <c:pt idx="168">
                  <c:v>2.638545E+16</c:v>
                </c:pt>
                <c:pt idx="169">
                  <c:v>2.612595E+16</c:v>
                </c:pt>
                <c:pt idx="170">
                  <c:v>2.606805E+16</c:v>
                </c:pt>
                <c:pt idx="171">
                  <c:v>2.609715E+16</c:v>
                </c:pt>
                <c:pt idx="172">
                  <c:v>2.614395E+16</c:v>
                </c:pt>
                <c:pt idx="173">
                  <c:v>2.59014E+16</c:v>
                </c:pt>
                <c:pt idx="174">
                  <c:v>2.64591E+16</c:v>
                </c:pt>
                <c:pt idx="175">
                  <c:v>2.69832E+16</c:v>
                </c:pt>
                <c:pt idx="176">
                  <c:v>2.922885E+16</c:v>
                </c:pt>
                <c:pt idx="177">
                  <c:v>2.63031E+16</c:v>
                </c:pt>
                <c:pt idx="178">
                  <c:v>2.60172E+16</c:v>
                </c:pt>
                <c:pt idx="179">
                  <c:v>2.68296E+16</c:v>
                </c:pt>
                <c:pt idx="180">
                  <c:v>2.635005E+16</c:v>
                </c:pt>
                <c:pt idx="181">
                  <c:v>2.586105E+16</c:v>
                </c:pt>
                <c:pt idx="182">
                  <c:v>2.7486E+16</c:v>
                </c:pt>
                <c:pt idx="183">
                  <c:v>2.746305E+16</c:v>
                </c:pt>
                <c:pt idx="184">
                  <c:v>2.800815E+16</c:v>
                </c:pt>
                <c:pt idx="185">
                  <c:v>2.6625E+16</c:v>
                </c:pt>
                <c:pt idx="186">
                  <c:v>2.633835E+16</c:v>
                </c:pt>
                <c:pt idx="187">
                  <c:v>2.666985E+16</c:v>
                </c:pt>
                <c:pt idx="188">
                  <c:v>2.656935E+16</c:v>
                </c:pt>
                <c:pt idx="189">
                  <c:v>2.69367E+16</c:v>
                </c:pt>
                <c:pt idx="190">
                  <c:v>2.61027E+16</c:v>
                </c:pt>
                <c:pt idx="191">
                  <c:v>2.62659E+16</c:v>
                </c:pt>
                <c:pt idx="192">
                  <c:v>2.70531E+16</c:v>
                </c:pt>
                <c:pt idx="193">
                  <c:v>2.65935E+16</c:v>
                </c:pt>
                <c:pt idx="194">
                  <c:v>2.75046E+16</c:v>
                </c:pt>
                <c:pt idx="195">
                  <c:v>2.63727E+16</c:v>
                </c:pt>
                <c:pt idx="196">
                  <c:v>2.68623E+16</c:v>
                </c:pt>
                <c:pt idx="197">
                  <c:v>2.911335E+16</c:v>
                </c:pt>
                <c:pt idx="198">
                  <c:v>2.620965E+16</c:v>
                </c:pt>
                <c:pt idx="199">
                  <c:v>2.744025E+16</c:v>
                </c:pt>
                <c:pt idx="200">
                  <c:v>0</c:v>
                </c:pt>
                <c:pt idx="201">
                  <c:v>0</c:v>
                </c:pt>
                <c:pt idx="202">
                  <c:v>32666400000000</c:v>
                </c:pt>
                <c:pt idx="203">
                  <c:v>165679500000000</c:v>
                </c:pt>
                <c:pt idx="204">
                  <c:v>97485000000000</c:v>
                </c:pt>
                <c:pt idx="205">
                  <c:v>80438700000000</c:v>
                </c:pt>
                <c:pt idx="206">
                  <c:v>72678300000000</c:v>
                </c:pt>
                <c:pt idx="207">
                  <c:v>61841550000000</c:v>
                </c:pt>
                <c:pt idx="208">
                  <c:v>68868600000000</c:v>
                </c:pt>
                <c:pt idx="209">
                  <c:v>68079750000000</c:v>
                </c:pt>
                <c:pt idx="210">
                  <c:v>56913600000000</c:v>
                </c:pt>
                <c:pt idx="211">
                  <c:v>66579900000000</c:v>
                </c:pt>
                <c:pt idx="212">
                  <c:v>62989350000000</c:v>
                </c:pt>
                <c:pt idx="213">
                  <c:v>55419000000000</c:v>
                </c:pt>
                <c:pt idx="214">
                  <c:v>72529500000000</c:v>
                </c:pt>
                <c:pt idx="215">
                  <c:v>62691900000000</c:v>
                </c:pt>
                <c:pt idx="216">
                  <c:v>59785350000000</c:v>
                </c:pt>
                <c:pt idx="217">
                  <c:v>62887800000000</c:v>
                </c:pt>
                <c:pt idx="218">
                  <c:v>58705050000000</c:v>
                </c:pt>
                <c:pt idx="219">
                  <c:v>54115350000000</c:v>
                </c:pt>
                <c:pt idx="220">
                  <c:v>62532600000000</c:v>
                </c:pt>
                <c:pt idx="221">
                  <c:v>57321750000000</c:v>
                </c:pt>
                <c:pt idx="222">
                  <c:v>54534600000000</c:v>
                </c:pt>
                <c:pt idx="223">
                  <c:v>56747250000000</c:v>
                </c:pt>
                <c:pt idx="224">
                  <c:v>52829400000000</c:v>
                </c:pt>
                <c:pt idx="225">
                  <c:v>56447700000000</c:v>
                </c:pt>
                <c:pt idx="226">
                  <c:v>56257350000000</c:v>
                </c:pt>
                <c:pt idx="227">
                  <c:v>52668750000000</c:v>
                </c:pt>
                <c:pt idx="228">
                  <c:v>55826250000000</c:v>
                </c:pt>
                <c:pt idx="229">
                  <c:v>55386150000000</c:v>
                </c:pt>
                <c:pt idx="230">
                  <c:v>54780750000000</c:v>
                </c:pt>
                <c:pt idx="231">
                  <c:v>57381600000000</c:v>
                </c:pt>
                <c:pt idx="232">
                  <c:v>60722400000000</c:v>
                </c:pt>
                <c:pt idx="233">
                  <c:v>55674750000000</c:v>
                </c:pt>
                <c:pt idx="234">
                  <c:v>54098700000000</c:v>
                </c:pt>
                <c:pt idx="235">
                  <c:v>55547100000000</c:v>
                </c:pt>
                <c:pt idx="236">
                  <c:v>51754800000000</c:v>
                </c:pt>
                <c:pt idx="237">
                  <c:v>52899600000000</c:v>
                </c:pt>
                <c:pt idx="238">
                  <c:v>52170750000000</c:v>
                </c:pt>
                <c:pt idx="239">
                  <c:v>53831700000000</c:v>
                </c:pt>
                <c:pt idx="240">
                  <c:v>52341750000000</c:v>
                </c:pt>
                <c:pt idx="241">
                  <c:v>48624000000000</c:v>
                </c:pt>
                <c:pt idx="242">
                  <c:v>53160750000000</c:v>
                </c:pt>
                <c:pt idx="243">
                  <c:v>47106900000000</c:v>
                </c:pt>
                <c:pt idx="244">
                  <c:v>50530650000000</c:v>
                </c:pt>
                <c:pt idx="245">
                  <c:v>44793000000000</c:v>
                </c:pt>
                <c:pt idx="246">
                  <c:v>45710400000000</c:v>
                </c:pt>
                <c:pt idx="247">
                  <c:v>46116900000000</c:v>
                </c:pt>
                <c:pt idx="248">
                  <c:v>45652200000000</c:v>
                </c:pt>
                <c:pt idx="249">
                  <c:v>46949700000000</c:v>
                </c:pt>
                <c:pt idx="250">
                  <c:v>59734200000000</c:v>
                </c:pt>
                <c:pt idx="251">
                  <c:v>47943900000000</c:v>
                </c:pt>
                <c:pt idx="252">
                  <c:v>43046700000000</c:v>
                </c:pt>
                <c:pt idx="253">
                  <c:v>42037800000000</c:v>
                </c:pt>
                <c:pt idx="254">
                  <c:v>42190350000000</c:v>
                </c:pt>
                <c:pt idx="255">
                  <c:v>48435750000000</c:v>
                </c:pt>
                <c:pt idx="256">
                  <c:v>44812650000000</c:v>
                </c:pt>
                <c:pt idx="257">
                  <c:v>42371550000000</c:v>
                </c:pt>
                <c:pt idx="258">
                  <c:v>46217550000000</c:v>
                </c:pt>
                <c:pt idx="259">
                  <c:v>44877000000000</c:v>
                </c:pt>
                <c:pt idx="260">
                  <c:v>44529000000000</c:v>
                </c:pt>
                <c:pt idx="261">
                  <c:v>38281200000000</c:v>
                </c:pt>
                <c:pt idx="262">
                  <c:v>36902400000000</c:v>
                </c:pt>
                <c:pt idx="263">
                  <c:v>42430950000000</c:v>
                </c:pt>
                <c:pt idx="264">
                  <c:v>37323750000000</c:v>
                </c:pt>
                <c:pt idx="265">
                  <c:v>33862950000000</c:v>
                </c:pt>
                <c:pt idx="266">
                  <c:v>35916300000000</c:v>
                </c:pt>
                <c:pt idx="267">
                  <c:v>31926600000000</c:v>
                </c:pt>
                <c:pt idx="268">
                  <c:v>33567900000000</c:v>
                </c:pt>
                <c:pt idx="269">
                  <c:v>33670800000000</c:v>
                </c:pt>
                <c:pt idx="270">
                  <c:v>34869150000000</c:v>
                </c:pt>
                <c:pt idx="271">
                  <c:v>30801600000000</c:v>
                </c:pt>
                <c:pt idx="272">
                  <c:v>32385000000000</c:v>
                </c:pt>
                <c:pt idx="273">
                  <c:v>36370200000000</c:v>
                </c:pt>
                <c:pt idx="274">
                  <c:v>31282500000000</c:v>
                </c:pt>
                <c:pt idx="275">
                  <c:v>30239100000000</c:v>
                </c:pt>
                <c:pt idx="276">
                  <c:v>31422300000000</c:v>
                </c:pt>
                <c:pt idx="277">
                  <c:v>34215300000000</c:v>
                </c:pt>
                <c:pt idx="278">
                  <c:v>34218450000000</c:v>
                </c:pt>
                <c:pt idx="279">
                  <c:v>32275500000000</c:v>
                </c:pt>
                <c:pt idx="280">
                  <c:v>33242850000000</c:v>
                </c:pt>
                <c:pt idx="281">
                  <c:v>33483150000000</c:v>
                </c:pt>
                <c:pt idx="282">
                  <c:v>31327650000000</c:v>
                </c:pt>
                <c:pt idx="283">
                  <c:v>33496950000000</c:v>
                </c:pt>
                <c:pt idx="284">
                  <c:v>37267350000000</c:v>
                </c:pt>
                <c:pt idx="285">
                  <c:v>31302450000000</c:v>
                </c:pt>
                <c:pt idx="286">
                  <c:v>32311950000000</c:v>
                </c:pt>
                <c:pt idx="287">
                  <c:v>30090150000000</c:v>
                </c:pt>
                <c:pt idx="288">
                  <c:v>28898250000000</c:v>
                </c:pt>
                <c:pt idx="289">
                  <c:v>29536950000000</c:v>
                </c:pt>
                <c:pt idx="290">
                  <c:v>30789300000000</c:v>
                </c:pt>
                <c:pt idx="291">
                  <c:v>28496100000000</c:v>
                </c:pt>
                <c:pt idx="292">
                  <c:v>30705900000000</c:v>
                </c:pt>
                <c:pt idx="293">
                  <c:v>30838200000000</c:v>
                </c:pt>
                <c:pt idx="294">
                  <c:v>31018500000000</c:v>
                </c:pt>
                <c:pt idx="295">
                  <c:v>30539550000000</c:v>
                </c:pt>
                <c:pt idx="296">
                  <c:v>31912050000000</c:v>
                </c:pt>
                <c:pt idx="297">
                  <c:v>32165550000000</c:v>
                </c:pt>
                <c:pt idx="298">
                  <c:v>26987250000000</c:v>
                </c:pt>
                <c:pt idx="299">
                  <c:v>23504250000000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61E-4F0D-9D63-E7E16A17D4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02438607"/>
        <c:axId val="5699407"/>
      </c:lineChart>
      <c:catAx>
        <c:axId val="2102438607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9407"/>
        <c:crosses val="autoZero"/>
        <c:auto val="1"/>
        <c:lblAlgn val="ctr"/>
        <c:lblOffset val="100"/>
        <c:noMultiLvlLbl val="0"/>
      </c:catAx>
      <c:valAx>
        <c:axId val="5699407"/>
        <c:scaling>
          <c:logBase val="10"/>
          <c:orientation val="minMax"/>
          <c:min val="10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24386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SNR=27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spPr>
            <a:solidFill>
              <a:schemeClr val="accent1"/>
            </a:solidFill>
            <a:ln/>
            <a:effectLst/>
            <a:sp3d/>
          </c:spPr>
          <c:val>
            <c:numRef>
              <c:f>'Cos30'!$E$149:$E$265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14.102426501684684</c:v>
                </c:pt>
                <c:pt idx="47">
                  <c:v>13.698179303312637</c:v>
                </c:pt>
                <c:pt idx="48">
                  <c:v>13.928347964552882</c:v>
                </c:pt>
                <c:pt idx="49">
                  <c:v>13.15901480086028</c:v>
                </c:pt>
                <c:pt idx="50">
                  <c:v>12.944017036601501</c:v>
                </c:pt>
                <c:pt idx="51">
                  <c:v>13.123839558922462</c:v>
                </c:pt>
                <c:pt idx="52">
                  <c:v>13.91067188657961</c:v>
                </c:pt>
                <c:pt idx="53">
                  <c:v>0</c:v>
                </c:pt>
                <c:pt idx="54">
                  <c:v>13.431387890960021</c:v>
                </c:pt>
                <c:pt idx="55">
                  <c:v>13.214309920350495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13.847658399162352</c:v>
                </c:pt>
                <c:pt idx="60">
                  <c:v>13.604642322486619</c:v>
                </c:pt>
                <c:pt idx="61">
                  <c:v>13.600838994793008</c:v>
                </c:pt>
                <c:pt idx="62">
                  <c:v>13.594339503535016</c:v>
                </c:pt>
                <c:pt idx="63">
                  <c:v>13.222715170862756</c:v>
                </c:pt>
                <c:pt idx="64">
                  <c:v>14.639525832972735</c:v>
                </c:pt>
                <c:pt idx="65">
                  <c:v>14.844821865014405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24-4389-B2A2-D84651692E99}"/>
            </c:ext>
          </c:extLst>
        </c:ser>
        <c:ser>
          <c:idx val="1"/>
          <c:order val="1"/>
          <c:spPr>
            <a:solidFill>
              <a:schemeClr val="accent2"/>
            </a:solidFill>
            <a:ln/>
            <a:effectLst/>
            <a:sp3d/>
          </c:spPr>
          <c:val>
            <c:numRef>
              <c:f>'Cos30'!$F$149:$F$265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14.016589422223641</c:v>
                </c:pt>
                <c:pt idx="43">
                  <c:v>13.897582010283012</c:v>
                </c:pt>
                <c:pt idx="44">
                  <c:v>13.380137948333482</c:v>
                </c:pt>
                <c:pt idx="45">
                  <c:v>14.110730580659828</c:v>
                </c:pt>
                <c:pt idx="46">
                  <c:v>14.53720309319004</c:v>
                </c:pt>
                <c:pt idx="47">
                  <c:v>14.040283621913137</c:v>
                </c:pt>
                <c:pt idx="48">
                  <c:v>0</c:v>
                </c:pt>
                <c:pt idx="49">
                  <c:v>13.661666476838548</c:v>
                </c:pt>
                <c:pt idx="50">
                  <c:v>0</c:v>
                </c:pt>
                <c:pt idx="51">
                  <c:v>13.973645464292305</c:v>
                </c:pt>
                <c:pt idx="52">
                  <c:v>0</c:v>
                </c:pt>
                <c:pt idx="53">
                  <c:v>13.373975273869124</c:v>
                </c:pt>
                <c:pt idx="54">
                  <c:v>0</c:v>
                </c:pt>
                <c:pt idx="55">
                  <c:v>14.087862308267589</c:v>
                </c:pt>
                <c:pt idx="56">
                  <c:v>13.833378546413959</c:v>
                </c:pt>
                <c:pt idx="57">
                  <c:v>13.848352639656184</c:v>
                </c:pt>
                <c:pt idx="58">
                  <c:v>0</c:v>
                </c:pt>
                <c:pt idx="59">
                  <c:v>13.258650450218234</c:v>
                </c:pt>
                <c:pt idx="60">
                  <c:v>14.199911429352911</c:v>
                </c:pt>
                <c:pt idx="61">
                  <c:v>13.777529764806353</c:v>
                </c:pt>
                <c:pt idx="62">
                  <c:v>13.424243604294601</c:v>
                </c:pt>
                <c:pt idx="63">
                  <c:v>13.206403514904315</c:v>
                </c:pt>
                <c:pt idx="64">
                  <c:v>0</c:v>
                </c:pt>
                <c:pt idx="65">
                  <c:v>14.181666405372988</c:v>
                </c:pt>
                <c:pt idx="66">
                  <c:v>13.789660372514723</c:v>
                </c:pt>
                <c:pt idx="67">
                  <c:v>0</c:v>
                </c:pt>
                <c:pt idx="68">
                  <c:v>13.559234923479082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24-4389-B2A2-D84651692E99}"/>
            </c:ext>
          </c:extLst>
        </c:ser>
        <c:ser>
          <c:idx val="2"/>
          <c:order val="2"/>
          <c:spPr>
            <a:solidFill>
              <a:schemeClr val="accent3"/>
            </a:solidFill>
            <a:ln/>
            <a:effectLst/>
            <a:sp3d/>
          </c:spPr>
          <c:val>
            <c:numRef>
              <c:f>'Cos30'!$G$149:$G$265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14.420774026792918</c:v>
                </c:pt>
                <c:pt idx="38">
                  <c:v>0</c:v>
                </c:pt>
                <c:pt idx="39">
                  <c:v>0</c:v>
                </c:pt>
                <c:pt idx="40">
                  <c:v>13.701901564303082</c:v>
                </c:pt>
                <c:pt idx="41">
                  <c:v>13.465294347493776</c:v>
                </c:pt>
                <c:pt idx="42">
                  <c:v>13.343978415975235</c:v>
                </c:pt>
                <c:pt idx="43">
                  <c:v>14.189547860221928</c:v>
                </c:pt>
                <c:pt idx="44">
                  <c:v>13.635221281270976</c:v>
                </c:pt>
                <c:pt idx="45">
                  <c:v>13.870782431012861</c:v>
                </c:pt>
                <c:pt idx="46">
                  <c:v>13.648263869988604</c:v>
                </c:pt>
                <c:pt idx="47">
                  <c:v>13.325682904316096</c:v>
                </c:pt>
                <c:pt idx="48">
                  <c:v>13.532365759959589</c:v>
                </c:pt>
                <c:pt idx="49">
                  <c:v>13.948188424445414</c:v>
                </c:pt>
                <c:pt idx="50">
                  <c:v>13.135087787871369</c:v>
                </c:pt>
                <c:pt idx="51">
                  <c:v>14.100897582780298</c:v>
                </c:pt>
                <c:pt idx="52">
                  <c:v>14.117067195602083</c:v>
                </c:pt>
                <c:pt idx="53">
                  <c:v>13.019282288044788</c:v>
                </c:pt>
                <c:pt idx="54">
                  <c:v>13.445905303109459</c:v>
                </c:pt>
                <c:pt idx="55">
                  <c:v>0</c:v>
                </c:pt>
                <c:pt idx="56">
                  <c:v>13.338216369963082</c:v>
                </c:pt>
                <c:pt idx="57">
                  <c:v>13.96483924564585</c:v>
                </c:pt>
                <c:pt idx="58">
                  <c:v>13.890842532567003</c:v>
                </c:pt>
                <c:pt idx="59">
                  <c:v>14.057306388050121</c:v>
                </c:pt>
                <c:pt idx="60">
                  <c:v>0</c:v>
                </c:pt>
                <c:pt idx="61">
                  <c:v>13.789715350782478</c:v>
                </c:pt>
                <c:pt idx="62">
                  <c:v>13.709118101006066</c:v>
                </c:pt>
                <c:pt idx="63">
                  <c:v>13.909234735747765</c:v>
                </c:pt>
                <c:pt idx="64">
                  <c:v>0</c:v>
                </c:pt>
                <c:pt idx="65">
                  <c:v>14.229576902865093</c:v>
                </c:pt>
                <c:pt idx="66">
                  <c:v>0</c:v>
                </c:pt>
                <c:pt idx="67">
                  <c:v>13.712715345831725</c:v>
                </c:pt>
                <c:pt idx="68">
                  <c:v>13.887748356484712</c:v>
                </c:pt>
                <c:pt idx="69">
                  <c:v>14.358117669348724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14.214309920350495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A24-4389-B2A2-D84651692E99}"/>
            </c:ext>
          </c:extLst>
        </c:ser>
        <c:ser>
          <c:idx val="3"/>
          <c:order val="3"/>
          <c:spPr>
            <a:solidFill>
              <a:schemeClr val="accent4"/>
            </a:solidFill>
            <a:ln/>
            <a:effectLst/>
            <a:sp3d/>
          </c:spPr>
          <c:val>
            <c:numRef>
              <c:f>'Cos30'!$H$149:$H$265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13.735544210276926</c:v>
                </c:pt>
                <c:pt idx="35">
                  <c:v>14.106990391859437</c:v>
                </c:pt>
                <c:pt idx="36">
                  <c:v>13.370963434235831</c:v>
                </c:pt>
                <c:pt idx="37">
                  <c:v>14.254935796388345</c:v>
                </c:pt>
                <c:pt idx="38">
                  <c:v>0</c:v>
                </c:pt>
                <c:pt idx="39">
                  <c:v>0</c:v>
                </c:pt>
                <c:pt idx="40">
                  <c:v>14.434323745870111</c:v>
                </c:pt>
                <c:pt idx="41">
                  <c:v>0</c:v>
                </c:pt>
                <c:pt idx="42">
                  <c:v>13.945608157356668</c:v>
                </c:pt>
                <c:pt idx="43">
                  <c:v>13.599964358282444</c:v>
                </c:pt>
                <c:pt idx="44">
                  <c:v>13.99142522937948</c:v>
                </c:pt>
                <c:pt idx="45">
                  <c:v>13.564604524979289</c:v>
                </c:pt>
                <c:pt idx="46">
                  <c:v>13.598056947280794</c:v>
                </c:pt>
                <c:pt idx="47">
                  <c:v>13.926736940230189</c:v>
                </c:pt>
                <c:pt idx="48">
                  <c:v>13.533917518861694</c:v>
                </c:pt>
                <c:pt idx="49">
                  <c:v>13.966068718177976</c:v>
                </c:pt>
                <c:pt idx="50">
                  <c:v>0</c:v>
                </c:pt>
                <c:pt idx="51">
                  <c:v>13.240287094920324</c:v>
                </c:pt>
                <c:pt idx="52">
                  <c:v>13.448457417947401</c:v>
                </c:pt>
                <c:pt idx="53">
                  <c:v>13.698425926981137</c:v>
                </c:pt>
                <c:pt idx="54">
                  <c:v>14.064633543491842</c:v>
                </c:pt>
                <c:pt idx="55">
                  <c:v>13.939636047152431</c:v>
                </c:pt>
                <c:pt idx="56">
                  <c:v>13.49721516506084</c:v>
                </c:pt>
                <c:pt idx="57">
                  <c:v>14.333998106192757</c:v>
                </c:pt>
                <c:pt idx="58">
                  <c:v>13.548463739400248</c:v>
                </c:pt>
                <c:pt idx="59">
                  <c:v>14.133339278634731</c:v>
                </c:pt>
                <c:pt idx="60">
                  <c:v>14.336436717632463</c:v>
                </c:pt>
                <c:pt idx="61">
                  <c:v>14.162917164821929</c:v>
                </c:pt>
                <c:pt idx="62">
                  <c:v>14.281621880732175</c:v>
                </c:pt>
                <c:pt idx="63">
                  <c:v>13.597497734464097</c:v>
                </c:pt>
                <c:pt idx="64">
                  <c:v>13.94775736143176</c:v>
                </c:pt>
                <c:pt idx="65">
                  <c:v>13.787525649223756</c:v>
                </c:pt>
                <c:pt idx="66">
                  <c:v>13.554200139910645</c:v>
                </c:pt>
                <c:pt idx="67">
                  <c:v>13.207002525123148</c:v>
                </c:pt>
                <c:pt idx="68">
                  <c:v>13.596448090568314</c:v>
                </c:pt>
                <c:pt idx="69">
                  <c:v>14.38875020344279</c:v>
                </c:pt>
                <c:pt idx="70">
                  <c:v>13.64124946862502</c:v>
                </c:pt>
                <c:pt idx="71">
                  <c:v>13.522798176180929</c:v>
                </c:pt>
                <c:pt idx="72">
                  <c:v>12.947863881871308</c:v>
                </c:pt>
                <c:pt idx="73">
                  <c:v>14.122023926863719</c:v>
                </c:pt>
                <c:pt idx="74">
                  <c:v>13.981814984261021</c:v>
                </c:pt>
                <c:pt idx="75">
                  <c:v>13.706536859725183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A24-4389-B2A2-D84651692E99}"/>
            </c:ext>
          </c:extLst>
        </c:ser>
        <c:ser>
          <c:idx val="4"/>
          <c:order val="4"/>
          <c:spPr>
            <a:solidFill>
              <a:schemeClr val="accent5"/>
            </a:solidFill>
            <a:ln/>
            <a:effectLst/>
            <a:sp3d/>
          </c:spPr>
          <c:val>
            <c:numRef>
              <c:f>'Cos30'!$I$149:$I$265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13.719437775532038</c:v>
                </c:pt>
                <c:pt idx="34">
                  <c:v>13.343851525491312</c:v>
                </c:pt>
                <c:pt idx="35">
                  <c:v>13.416011073215888</c:v>
                </c:pt>
                <c:pt idx="36">
                  <c:v>14.057793103164745</c:v>
                </c:pt>
                <c:pt idx="37">
                  <c:v>14.236486876375592</c:v>
                </c:pt>
                <c:pt idx="38">
                  <c:v>13.490750449716257</c:v>
                </c:pt>
                <c:pt idx="39">
                  <c:v>13.820283580027041</c:v>
                </c:pt>
                <c:pt idx="40">
                  <c:v>13.785744352759323</c:v>
                </c:pt>
                <c:pt idx="41">
                  <c:v>13.81140608072339</c:v>
                </c:pt>
                <c:pt idx="42">
                  <c:v>14.002652587875108</c:v>
                </c:pt>
                <c:pt idx="43">
                  <c:v>13.646938177460544</c:v>
                </c:pt>
                <c:pt idx="44">
                  <c:v>13.924908556949422</c:v>
                </c:pt>
                <c:pt idx="45">
                  <c:v>0</c:v>
                </c:pt>
                <c:pt idx="46">
                  <c:v>13.323696483006676</c:v>
                </c:pt>
                <c:pt idx="47">
                  <c:v>13.299658719698572</c:v>
                </c:pt>
                <c:pt idx="48">
                  <c:v>13.602358466195287</c:v>
                </c:pt>
                <c:pt idx="49">
                  <c:v>13.231542221638243</c:v>
                </c:pt>
                <c:pt idx="50">
                  <c:v>13.533280689771066</c:v>
                </c:pt>
                <c:pt idx="51">
                  <c:v>14.332931054187437</c:v>
                </c:pt>
                <c:pt idx="52">
                  <c:v>14.39303001905064</c:v>
                </c:pt>
                <c:pt idx="53">
                  <c:v>13.735978741213406</c:v>
                </c:pt>
                <c:pt idx="54">
                  <c:v>14.070366881723203</c:v>
                </c:pt>
                <c:pt idx="55">
                  <c:v>0</c:v>
                </c:pt>
                <c:pt idx="56">
                  <c:v>0</c:v>
                </c:pt>
                <c:pt idx="57">
                  <c:v>14.218595892632759</c:v>
                </c:pt>
                <c:pt idx="58">
                  <c:v>0</c:v>
                </c:pt>
                <c:pt idx="59">
                  <c:v>13.497658622996322</c:v>
                </c:pt>
                <c:pt idx="60">
                  <c:v>14.006974916842543</c:v>
                </c:pt>
                <c:pt idx="61">
                  <c:v>13.152367855812017</c:v>
                </c:pt>
                <c:pt idx="62">
                  <c:v>13.433798625974768</c:v>
                </c:pt>
                <c:pt idx="63">
                  <c:v>13.239826070342545</c:v>
                </c:pt>
                <c:pt idx="64">
                  <c:v>13.608256922970416</c:v>
                </c:pt>
                <c:pt idx="65">
                  <c:v>13.917667486413841</c:v>
                </c:pt>
                <c:pt idx="66">
                  <c:v>14.04171986200161</c:v>
                </c:pt>
                <c:pt idx="67">
                  <c:v>14.051098666592493</c:v>
                </c:pt>
                <c:pt idx="68">
                  <c:v>14.052268671417611</c:v>
                </c:pt>
                <c:pt idx="69">
                  <c:v>13.746197349903449</c:v>
                </c:pt>
                <c:pt idx="70">
                  <c:v>14.44750067856708</c:v>
                </c:pt>
                <c:pt idx="71">
                  <c:v>0</c:v>
                </c:pt>
                <c:pt idx="72">
                  <c:v>13.616663474930792</c:v>
                </c:pt>
                <c:pt idx="73">
                  <c:v>13.332737313267744</c:v>
                </c:pt>
                <c:pt idx="74">
                  <c:v>14.216681733038197</c:v>
                </c:pt>
                <c:pt idx="75">
                  <c:v>13.088596551187573</c:v>
                </c:pt>
                <c:pt idx="76">
                  <c:v>13.743980648318097</c:v>
                </c:pt>
                <c:pt idx="77">
                  <c:v>0</c:v>
                </c:pt>
                <c:pt idx="78">
                  <c:v>13.725396214128361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A24-4389-B2A2-D84651692E99}"/>
            </c:ext>
          </c:extLst>
        </c:ser>
        <c:ser>
          <c:idx val="5"/>
          <c:order val="5"/>
          <c:spPr>
            <a:solidFill>
              <a:schemeClr val="accent6"/>
            </a:solidFill>
            <a:ln/>
            <a:effectLst/>
            <a:sp3d/>
          </c:spPr>
          <c:val>
            <c:numRef>
              <c:f>'Cos30'!$J$149:$J$265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13.22744833427922</c:v>
                </c:pt>
                <c:pt idx="32">
                  <c:v>13.871713883259405</c:v>
                </c:pt>
                <c:pt idx="33">
                  <c:v>13.970734034769549</c:v>
                </c:pt>
                <c:pt idx="34">
                  <c:v>0</c:v>
                </c:pt>
                <c:pt idx="35">
                  <c:v>0</c:v>
                </c:pt>
                <c:pt idx="36">
                  <c:v>13.661523059329859</c:v>
                </c:pt>
                <c:pt idx="37">
                  <c:v>13.983906931957025</c:v>
                </c:pt>
                <c:pt idx="38">
                  <c:v>13.117349693651708</c:v>
                </c:pt>
                <c:pt idx="39">
                  <c:v>13.574361206173231</c:v>
                </c:pt>
                <c:pt idx="40">
                  <c:v>13.564632928804146</c:v>
                </c:pt>
                <c:pt idx="41">
                  <c:v>13.09921917390535</c:v>
                </c:pt>
                <c:pt idx="42">
                  <c:v>13.533313125792883</c:v>
                </c:pt>
                <c:pt idx="43">
                  <c:v>13.558932858099556</c:v>
                </c:pt>
                <c:pt idx="44">
                  <c:v>13.694881480250954</c:v>
                </c:pt>
                <c:pt idx="45">
                  <c:v>0</c:v>
                </c:pt>
                <c:pt idx="46">
                  <c:v>13.60776856712992</c:v>
                </c:pt>
                <c:pt idx="47">
                  <c:v>14.221179420598498</c:v>
                </c:pt>
                <c:pt idx="48">
                  <c:v>14.13857708558155</c:v>
                </c:pt>
                <c:pt idx="49">
                  <c:v>14.210081640315945</c:v>
                </c:pt>
                <c:pt idx="50">
                  <c:v>13.944179300353616</c:v>
                </c:pt>
                <c:pt idx="51">
                  <c:v>0</c:v>
                </c:pt>
                <c:pt idx="52">
                  <c:v>0</c:v>
                </c:pt>
                <c:pt idx="53">
                  <c:v>14.001350508175008</c:v>
                </c:pt>
                <c:pt idx="54">
                  <c:v>13.654659197485937</c:v>
                </c:pt>
                <c:pt idx="55">
                  <c:v>14.107967965951136</c:v>
                </c:pt>
                <c:pt idx="56">
                  <c:v>13.510585220797067</c:v>
                </c:pt>
                <c:pt idx="57">
                  <c:v>13.610342309294992</c:v>
                </c:pt>
                <c:pt idx="58">
                  <c:v>13.357531794753566</c:v>
                </c:pt>
                <c:pt idx="59">
                  <c:v>13.707476920506378</c:v>
                </c:pt>
                <c:pt idx="60">
                  <c:v>13.557545697217305</c:v>
                </c:pt>
                <c:pt idx="61">
                  <c:v>13.585698116536376</c:v>
                </c:pt>
                <c:pt idx="62">
                  <c:v>13.047792012472751</c:v>
                </c:pt>
                <c:pt idx="63">
                  <c:v>13.073228255711186</c:v>
                </c:pt>
                <c:pt idx="64">
                  <c:v>13.53530045081998</c:v>
                </c:pt>
                <c:pt idx="65">
                  <c:v>13.577726117763229</c:v>
                </c:pt>
                <c:pt idx="66">
                  <c:v>14.606488850442648</c:v>
                </c:pt>
                <c:pt idx="67">
                  <c:v>13.138979354298783</c:v>
                </c:pt>
                <c:pt idx="68">
                  <c:v>13.886430370966522</c:v>
                </c:pt>
                <c:pt idx="69">
                  <c:v>13.386340200563541</c:v>
                </c:pt>
                <c:pt idx="70">
                  <c:v>13.776455280467971</c:v>
                </c:pt>
                <c:pt idx="71">
                  <c:v>14.032582098080745</c:v>
                </c:pt>
                <c:pt idx="72">
                  <c:v>14.087863372515301</c:v>
                </c:pt>
                <c:pt idx="73">
                  <c:v>13.715296622804589</c:v>
                </c:pt>
                <c:pt idx="74">
                  <c:v>0</c:v>
                </c:pt>
                <c:pt idx="75">
                  <c:v>13.746619021714682</c:v>
                </c:pt>
                <c:pt idx="76">
                  <c:v>13.67333337607206</c:v>
                </c:pt>
                <c:pt idx="77">
                  <c:v>14.05038517040647</c:v>
                </c:pt>
                <c:pt idx="78">
                  <c:v>13.711296738526269</c:v>
                </c:pt>
                <c:pt idx="79">
                  <c:v>13.770847227015564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A24-4389-B2A2-D84651692E99}"/>
            </c:ext>
          </c:extLst>
        </c:ser>
        <c:ser>
          <c:idx val="6"/>
          <c:order val="6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'Cos30'!$K$149:$K$265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13.685750693035351</c:v>
                </c:pt>
                <c:pt idx="32">
                  <c:v>13.537271160869283</c:v>
                </c:pt>
                <c:pt idx="33">
                  <c:v>13.833404359972661</c:v>
                </c:pt>
                <c:pt idx="34">
                  <c:v>14.339509078396857</c:v>
                </c:pt>
                <c:pt idx="35">
                  <c:v>0</c:v>
                </c:pt>
                <c:pt idx="36">
                  <c:v>13.166475850015333</c:v>
                </c:pt>
                <c:pt idx="37">
                  <c:v>13.747169731968821</c:v>
                </c:pt>
                <c:pt idx="38">
                  <c:v>13.570089145335766</c:v>
                </c:pt>
                <c:pt idx="39">
                  <c:v>14.044177043627414</c:v>
                </c:pt>
                <c:pt idx="40">
                  <c:v>13.79046109860397</c:v>
                </c:pt>
                <c:pt idx="41">
                  <c:v>13.547059314532058</c:v>
                </c:pt>
                <c:pt idx="42">
                  <c:v>14.192050061654903</c:v>
                </c:pt>
                <c:pt idx="43">
                  <c:v>14.219426024337725</c:v>
                </c:pt>
                <c:pt idx="44">
                  <c:v>13.473260640024916</c:v>
                </c:pt>
                <c:pt idx="45">
                  <c:v>13.811425188648769</c:v>
                </c:pt>
                <c:pt idx="46">
                  <c:v>13.193604562513721</c:v>
                </c:pt>
                <c:pt idx="47">
                  <c:v>13.33816254811375</c:v>
                </c:pt>
                <c:pt idx="48">
                  <c:v>14.144249065541915</c:v>
                </c:pt>
                <c:pt idx="49">
                  <c:v>13.93554303570685</c:v>
                </c:pt>
                <c:pt idx="50">
                  <c:v>14.12019227533527</c:v>
                </c:pt>
                <c:pt idx="51">
                  <c:v>14.1620491603629</c:v>
                </c:pt>
                <c:pt idx="52">
                  <c:v>13.128270318401482</c:v>
                </c:pt>
                <c:pt idx="53">
                  <c:v>14.013782577547211</c:v>
                </c:pt>
                <c:pt idx="54">
                  <c:v>13.959015142960249</c:v>
                </c:pt>
                <c:pt idx="55">
                  <c:v>14.225665877182907</c:v>
                </c:pt>
                <c:pt idx="56">
                  <c:v>13.677398423066009</c:v>
                </c:pt>
                <c:pt idx="57">
                  <c:v>13.79455984221979</c:v>
                </c:pt>
                <c:pt idx="58">
                  <c:v>14.147445051090708</c:v>
                </c:pt>
                <c:pt idx="59">
                  <c:v>13.889953775215794</c:v>
                </c:pt>
                <c:pt idx="60">
                  <c:v>13.543422948383107</c:v>
                </c:pt>
                <c:pt idx="61">
                  <c:v>14.169701172611758</c:v>
                </c:pt>
                <c:pt idx="62">
                  <c:v>13.774754850147843</c:v>
                </c:pt>
                <c:pt idx="63">
                  <c:v>13.929610739323234</c:v>
                </c:pt>
                <c:pt idx="64">
                  <c:v>0</c:v>
                </c:pt>
                <c:pt idx="65">
                  <c:v>14.227795467491642</c:v>
                </c:pt>
                <c:pt idx="66">
                  <c:v>13.317359123750942</c:v>
                </c:pt>
                <c:pt idx="67">
                  <c:v>13.817389831524485</c:v>
                </c:pt>
                <c:pt idx="68">
                  <c:v>0</c:v>
                </c:pt>
                <c:pt idx="69">
                  <c:v>13.939698175034851</c:v>
                </c:pt>
                <c:pt idx="70">
                  <c:v>0</c:v>
                </c:pt>
                <c:pt idx="71">
                  <c:v>14.198189556516821</c:v>
                </c:pt>
                <c:pt idx="72">
                  <c:v>0</c:v>
                </c:pt>
                <c:pt idx="73">
                  <c:v>13.914630035255014</c:v>
                </c:pt>
                <c:pt idx="74">
                  <c:v>14.194446347967107</c:v>
                </c:pt>
                <c:pt idx="75">
                  <c:v>13.079031388599471</c:v>
                </c:pt>
                <c:pt idx="76">
                  <c:v>13.521923550637647</c:v>
                </c:pt>
                <c:pt idx="77">
                  <c:v>13.592552021141246</c:v>
                </c:pt>
                <c:pt idx="78">
                  <c:v>13.364609147525032</c:v>
                </c:pt>
                <c:pt idx="79">
                  <c:v>13.550273003572647</c:v>
                </c:pt>
                <c:pt idx="80">
                  <c:v>13.84223468634724</c:v>
                </c:pt>
                <c:pt idx="81">
                  <c:v>13.698444189830948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A24-4389-B2A2-D84651692E99}"/>
            </c:ext>
          </c:extLst>
        </c:ser>
        <c:ser>
          <c:idx val="7"/>
          <c:order val="7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'Cos30'!$L$149:$L$265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13.880640697237521</c:v>
                </c:pt>
                <c:pt idx="28">
                  <c:v>13.340622555361113</c:v>
                </c:pt>
                <c:pt idx="29">
                  <c:v>13.182112081782856</c:v>
                </c:pt>
                <c:pt idx="30">
                  <c:v>13.73050409282043</c:v>
                </c:pt>
                <c:pt idx="31">
                  <c:v>0</c:v>
                </c:pt>
                <c:pt idx="32">
                  <c:v>0</c:v>
                </c:pt>
                <c:pt idx="33">
                  <c:v>14.023659599907328</c:v>
                </c:pt>
                <c:pt idx="34">
                  <c:v>13.158792502112197</c:v>
                </c:pt>
                <c:pt idx="35">
                  <c:v>13.64419626236681</c:v>
                </c:pt>
                <c:pt idx="36">
                  <c:v>13.984486582262214</c:v>
                </c:pt>
                <c:pt idx="37">
                  <c:v>13.753863306689283</c:v>
                </c:pt>
                <c:pt idx="38">
                  <c:v>0</c:v>
                </c:pt>
                <c:pt idx="39">
                  <c:v>0</c:v>
                </c:pt>
                <c:pt idx="40">
                  <c:v>13.295739683979468</c:v>
                </c:pt>
                <c:pt idx="41">
                  <c:v>13.835072292221374</c:v>
                </c:pt>
                <c:pt idx="42">
                  <c:v>14.058735880192069</c:v>
                </c:pt>
                <c:pt idx="43">
                  <c:v>13.266666714277884</c:v>
                </c:pt>
                <c:pt idx="44">
                  <c:v>13.587532497288217</c:v>
                </c:pt>
                <c:pt idx="45">
                  <c:v>14.05386848630323</c:v>
                </c:pt>
                <c:pt idx="46">
                  <c:v>14.210218162926443</c:v>
                </c:pt>
                <c:pt idx="47">
                  <c:v>13.418809052615348</c:v>
                </c:pt>
                <c:pt idx="48">
                  <c:v>13.739798925350225</c:v>
                </c:pt>
                <c:pt idx="49">
                  <c:v>13.900149107276365</c:v>
                </c:pt>
                <c:pt idx="50">
                  <c:v>13.810436507812772</c:v>
                </c:pt>
                <c:pt idx="51">
                  <c:v>13.696910045131199</c:v>
                </c:pt>
                <c:pt idx="52">
                  <c:v>13.87158344254334</c:v>
                </c:pt>
                <c:pt idx="53">
                  <c:v>0</c:v>
                </c:pt>
                <c:pt idx="54">
                  <c:v>0</c:v>
                </c:pt>
                <c:pt idx="55">
                  <c:v>13.446572114257808</c:v>
                </c:pt>
                <c:pt idx="56">
                  <c:v>13.879988506660293</c:v>
                </c:pt>
                <c:pt idx="57">
                  <c:v>13.101716321784732</c:v>
                </c:pt>
                <c:pt idx="58">
                  <c:v>14.090224359404177</c:v>
                </c:pt>
                <c:pt idx="59">
                  <c:v>13.387855019756094</c:v>
                </c:pt>
                <c:pt idx="60">
                  <c:v>13.328431593328084</c:v>
                </c:pt>
                <c:pt idx="61">
                  <c:v>14.353705665293235</c:v>
                </c:pt>
                <c:pt idx="62">
                  <c:v>13.477151654269424</c:v>
                </c:pt>
                <c:pt idx="63">
                  <c:v>0</c:v>
                </c:pt>
                <c:pt idx="64">
                  <c:v>14.01849703146963</c:v>
                </c:pt>
                <c:pt idx="65">
                  <c:v>13.470559689752196</c:v>
                </c:pt>
                <c:pt idx="66">
                  <c:v>13.389670105168655</c:v>
                </c:pt>
                <c:pt idx="67">
                  <c:v>14.187264016427019</c:v>
                </c:pt>
                <c:pt idx="68">
                  <c:v>13.495567924785115</c:v>
                </c:pt>
                <c:pt idx="69">
                  <c:v>13.683565269323907</c:v>
                </c:pt>
                <c:pt idx="70">
                  <c:v>13.871438949041391</c:v>
                </c:pt>
                <c:pt idx="71">
                  <c:v>13.841938560701315</c:v>
                </c:pt>
                <c:pt idx="72">
                  <c:v>0</c:v>
                </c:pt>
                <c:pt idx="73">
                  <c:v>13.636456802563762</c:v>
                </c:pt>
                <c:pt idx="74">
                  <c:v>13.384911382961596</c:v>
                </c:pt>
                <c:pt idx="75">
                  <c:v>13.618680763763262</c:v>
                </c:pt>
                <c:pt idx="76">
                  <c:v>13.72302362563722</c:v>
                </c:pt>
                <c:pt idx="77">
                  <c:v>13.251539671864451</c:v>
                </c:pt>
                <c:pt idx="78">
                  <c:v>14.262597016635544</c:v>
                </c:pt>
                <c:pt idx="79">
                  <c:v>13.64038254172746</c:v>
                </c:pt>
                <c:pt idx="80">
                  <c:v>13.823463469489042</c:v>
                </c:pt>
                <c:pt idx="81">
                  <c:v>13.76276631385036</c:v>
                </c:pt>
                <c:pt idx="82">
                  <c:v>0</c:v>
                </c:pt>
                <c:pt idx="83">
                  <c:v>14.207810687999348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A24-4389-B2A2-D84651692E99}"/>
            </c:ext>
          </c:extLst>
        </c:ser>
        <c:ser>
          <c:idx val="8"/>
          <c:order val="8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'Cos30'!$M$149:$M$265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14.440181501744123</c:v>
                </c:pt>
                <c:pt idx="26">
                  <c:v>14.067060249752419</c:v>
                </c:pt>
                <c:pt idx="27">
                  <c:v>14.790834547341857</c:v>
                </c:pt>
                <c:pt idx="28">
                  <c:v>13.931019541018717</c:v>
                </c:pt>
                <c:pt idx="29">
                  <c:v>13.329369400100605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13.851682648947577</c:v>
                </c:pt>
                <c:pt idx="35">
                  <c:v>0</c:v>
                </c:pt>
                <c:pt idx="36">
                  <c:v>13.094604401308086</c:v>
                </c:pt>
                <c:pt idx="37">
                  <c:v>13.81192873135762</c:v>
                </c:pt>
                <c:pt idx="38">
                  <c:v>13.242964832873838</c:v>
                </c:pt>
                <c:pt idx="39">
                  <c:v>13.286067811167092</c:v>
                </c:pt>
                <c:pt idx="40">
                  <c:v>13.67040868297614</c:v>
                </c:pt>
                <c:pt idx="41">
                  <c:v>13.868326387842885</c:v>
                </c:pt>
                <c:pt idx="42">
                  <c:v>13.450246798236186</c:v>
                </c:pt>
                <c:pt idx="43">
                  <c:v>13.468807969974351</c:v>
                </c:pt>
                <c:pt idx="44">
                  <c:v>13.785527714294107</c:v>
                </c:pt>
                <c:pt idx="45">
                  <c:v>13.802666677318328</c:v>
                </c:pt>
                <c:pt idx="46">
                  <c:v>13.869945664375562</c:v>
                </c:pt>
                <c:pt idx="47">
                  <c:v>13.262625484461809</c:v>
                </c:pt>
                <c:pt idx="48">
                  <c:v>0</c:v>
                </c:pt>
                <c:pt idx="49">
                  <c:v>13.387975017495366</c:v>
                </c:pt>
                <c:pt idx="50">
                  <c:v>0</c:v>
                </c:pt>
                <c:pt idx="51">
                  <c:v>13.434869772255828</c:v>
                </c:pt>
                <c:pt idx="52">
                  <c:v>0</c:v>
                </c:pt>
                <c:pt idx="53">
                  <c:v>14.386072487712388</c:v>
                </c:pt>
                <c:pt idx="54">
                  <c:v>0</c:v>
                </c:pt>
                <c:pt idx="55">
                  <c:v>13.492797393250218</c:v>
                </c:pt>
                <c:pt idx="56">
                  <c:v>13.504764370828571</c:v>
                </c:pt>
                <c:pt idx="57">
                  <c:v>14.308747909559624</c:v>
                </c:pt>
                <c:pt idx="58">
                  <c:v>13.402709205795551</c:v>
                </c:pt>
                <c:pt idx="59">
                  <c:v>13.898014759679432</c:v>
                </c:pt>
                <c:pt idx="60">
                  <c:v>12.905753258072616</c:v>
                </c:pt>
                <c:pt idx="61">
                  <c:v>13.582462798305372</c:v>
                </c:pt>
                <c:pt idx="62">
                  <c:v>13.973286757825139</c:v>
                </c:pt>
                <c:pt idx="63">
                  <c:v>0</c:v>
                </c:pt>
                <c:pt idx="64">
                  <c:v>13.463796717168163</c:v>
                </c:pt>
                <c:pt idx="65">
                  <c:v>13.99261293656255</c:v>
                </c:pt>
                <c:pt idx="66">
                  <c:v>13.700186061946154</c:v>
                </c:pt>
                <c:pt idx="67">
                  <c:v>14.539684437913952</c:v>
                </c:pt>
                <c:pt idx="68">
                  <c:v>0</c:v>
                </c:pt>
                <c:pt idx="69">
                  <c:v>13.213151041733816</c:v>
                </c:pt>
                <c:pt idx="70">
                  <c:v>14.334884815698818</c:v>
                </c:pt>
                <c:pt idx="71">
                  <c:v>13.789326124070907</c:v>
                </c:pt>
                <c:pt idx="72">
                  <c:v>13.639551230179816</c:v>
                </c:pt>
                <c:pt idx="73">
                  <c:v>13.995369930760715</c:v>
                </c:pt>
                <c:pt idx="74">
                  <c:v>13.741957959687502</c:v>
                </c:pt>
                <c:pt idx="75">
                  <c:v>14.206695028481635</c:v>
                </c:pt>
                <c:pt idx="76">
                  <c:v>14.244050634717894</c:v>
                </c:pt>
                <c:pt idx="77">
                  <c:v>13.396353677348504</c:v>
                </c:pt>
                <c:pt idx="78">
                  <c:v>13.070059303593528</c:v>
                </c:pt>
                <c:pt idx="79">
                  <c:v>14.065811363794044</c:v>
                </c:pt>
                <c:pt idx="80">
                  <c:v>0</c:v>
                </c:pt>
                <c:pt idx="81">
                  <c:v>14.039446838760695</c:v>
                </c:pt>
                <c:pt idx="82">
                  <c:v>13.225576755764651</c:v>
                </c:pt>
                <c:pt idx="83">
                  <c:v>13.741154751613349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A24-4389-B2A2-D84651692E99}"/>
            </c:ext>
          </c:extLst>
        </c:ser>
        <c:ser>
          <c:idx val="9"/>
          <c:order val="9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'Cos30'!$N$149:$N$265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13.400709773707028</c:v>
                </c:pt>
                <c:pt idx="26">
                  <c:v>13.572295838583534</c:v>
                </c:pt>
                <c:pt idx="27">
                  <c:v>13.565951659286569</c:v>
                </c:pt>
                <c:pt idx="28">
                  <c:v>0</c:v>
                </c:pt>
                <c:pt idx="29">
                  <c:v>14.128216981890221</c:v>
                </c:pt>
                <c:pt idx="30">
                  <c:v>13.26823269222859</c:v>
                </c:pt>
                <c:pt idx="31">
                  <c:v>13.322293738835791</c:v>
                </c:pt>
                <c:pt idx="32">
                  <c:v>13.991193945575485</c:v>
                </c:pt>
                <c:pt idx="33">
                  <c:v>13.885189843477772</c:v>
                </c:pt>
                <c:pt idx="34">
                  <c:v>13.267649189777469</c:v>
                </c:pt>
                <c:pt idx="35">
                  <c:v>13.84382804503073</c:v>
                </c:pt>
                <c:pt idx="36">
                  <c:v>0</c:v>
                </c:pt>
                <c:pt idx="37">
                  <c:v>13.371329284294871</c:v>
                </c:pt>
                <c:pt idx="38">
                  <c:v>14.333043021242469</c:v>
                </c:pt>
                <c:pt idx="39">
                  <c:v>13.816384825517813</c:v>
                </c:pt>
                <c:pt idx="40">
                  <c:v>13.26048520227036</c:v>
                </c:pt>
                <c:pt idx="41">
                  <c:v>13.259948479573762</c:v>
                </c:pt>
                <c:pt idx="42">
                  <c:v>0</c:v>
                </c:pt>
                <c:pt idx="43">
                  <c:v>13.144603159610021</c:v>
                </c:pt>
                <c:pt idx="44">
                  <c:v>14.12875780139389</c:v>
                </c:pt>
                <c:pt idx="45">
                  <c:v>14.006712001481242</c:v>
                </c:pt>
                <c:pt idx="46">
                  <c:v>13.45020290432103</c:v>
                </c:pt>
                <c:pt idx="47">
                  <c:v>0</c:v>
                </c:pt>
                <c:pt idx="48">
                  <c:v>13.733051940792691</c:v>
                </c:pt>
                <c:pt idx="49">
                  <c:v>0</c:v>
                </c:pt>
                <c:pt idx="50">
                  <c:v>13.278394588215768</c:v>
                </c:pt>
                <c:pt idx="51">
                  <c:v>0</c:v>
                </c:pt>
                <c:pt idx="52">
                  <c:v>13.960708551688557</c:v>
                </c:pt>
                <c:pt idx="53">
                  <c:v>14.07160662147761</c:v>
                </c:pt>
                <c:pt idx="54">
                  <c:v>13.423411365958906</c:v>
                </c:pt>
                <c:pt idx="55">
                  <c:v>0</c:v>
                </c:pt>
                <c:pt idx="56">
                  <c:v>14.020003920159391</c:v>
                </c:pt>
                <c:pt idx="57">
                  <c:v>13.851827451962668</c:v>
                </c:pt>
                <c:pt idx="58">
                  <c:v>0</c:v>
                </c:pt>
                <c:pt idx="59">
                  <c:v>13.980188418913251</c:v>
                </c:pt>
                <c:pt idx="60">
                  <c:v>13.723977906949703</c:v>
                </c:pt>
                <c:pt idx="61">
                  <c:v>13.642044862287356</c:v>
                </c:pt>
                <c:pt idx="62">
                  <c:v>13.466424206184184</c:v>
                </c:pt>
                <c:pt idx="63">
                  <c:v>14.22630469083872</c:v>
                </c:pt>
                <c:pt idx="64">
                  <c:v>13.415085247900821</c:v>
                </c:pt>
                <c:pt idx="65">
                  <c:v>14.782558614559974</c:v>
                </c:pt>
                <c:pt idx="66">
                  <c:v>14.08793307506131</c:v>
                </c:pt>
                <c:pt idx="67">
                  <c:v>13.863385620062008</c:v>
                </c:pt>
                <c:pt idx="68">
                  <c:v>0</c:v>
                </c:pt>
                <c:pt idx="69">
                  <c:v>13.952567975354873</c:v>
                </c:pt>
                <c:pt idx="70">
                  <c:v>14.137865340882652</c:v>
                </c:pt>
                <c:pt idx="71">
                  <c:v>14.176044787059821</c:v>
                </c:pt>
                <c:pt idx="72">
                  <c:v>13.9126463096393</c:v>
                </c:pt>
                <c:pt idx="73">
                  <c:v>0</c:v>
                </c:pt>
                <c:pt idx="74">
                  <c:v>13.111742594046371</c:v>
                </c:pt>
                <c:pt idx="75">
                  <c:v>13.678402278519819</c:v>
                </c:pt>
                <c:pt idx="76">
                  <c:v>0</c:v>
                </c:pt>
                <c:pt idx="77">
                  <c:v>13.44745883118248</c:v>
                </c:pt>
                <c:pt idx="78">
                  <c:v>13.593081058234853</c:v>
                </c:pt>
                <c:pt idx="79">
                  <c:v>0</c:v>
                </c:pt>
                <c:pt idx="80">
                  <c:v>13.763058686275478</c:v>
                </c:pt>
                <c:pt idx="81">
                  <c:v>13.329009179724528</c:v>
                </c:pt>
                <c:pt idx="82">
                  <c:v>13.565113736606211</c:v>
                </c:pt>
                <c:pt idx="83">
                  <c:v>13.537140688444158</c:v>
                </c:pt>
                <c:pt idx="84">
                  <c:v>13.257301702922303</c:v>
                </c:pt>
                <c:pt idx="85">
                  <c:v>13.681645485912835</c:v>
                </c:pt>
                <c:pt idx="86">
                  <c:v>0</c:v>
                </c:pt>
                <c:pt idx="87">
                  <c:v>13.820626347686655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A24-4389-B2A2-D84651692E99}"/>
            </c:ext>
          </c:extLst>
        </c:ser>
        <c:ser>
          <c:idx val="10"/>
          <c:order val="10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'Cos30'!$O$149:$O$265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13.817387847638422</c:v>
                </c:pt>
                <c:pt idx="24">
                  <c:v>14.409381878689329</c:v>
                </c:pt>
                <c:pt idx="25">
                  <c:v>13.574872982822702</c:v>
                </c:pt>
                <c:pt idx="26">
                  <c:v>14.165186733017899</c:v>
                </c:pt>
                <c:pt idx="27">
                  <c:v>13.893775073562194</c:v>
                </c:pt>
                <c:pt idx="28">
                  <c:v>13.224777721338942</c:v>
                </c:pt>
                <c:pt idx="29">
                  <c:v>13.989856333453298</c:v>
                </c:pt>
                <c:pt idx="30">
                  <c:v>13.987052591666124</c:v>
                </c:pt>
                <c:pt idx="31">
                  <c:v>13.295086361356514</c:v>
                </c:pt>
                <c:pt idx="32">
                  <c:v>13.30542016312361</c:v>
                </c:pt>
                <c:pt idx="33">
                  <c:v>13.846144049454075</c:v>
                </c:pt>
                <c:pt idx="34">
                  <c:v>13.876777673287018</c:v>
                </c:pt>
                <c:pt idx="35">
                  <c:v>13.517598984279182</c:v>
                </c:pt>
                <c:pt idx="36">
                  <c:v>13.770599826810138</c:v>
                </c:pt>
                <c:pt idx="37">
                  <c:v>0</c:v>
                </c:pt>
                <c:pt idx="38">
                  <c:v>14.290935672200705</c:v>
                </c:pt>
                <c:pt idx="39">
                  <c:v>0</c:v>
                </c:pt>
                <c:pt idx="40">
                  <c:v>0</c:v>
                </c:pt>
                <c:pt idx="41">
                  <c:v>13.623492737272416</c:v>
                </c:pt>
                <c:pt idx="42">
                  <c:v>14.27730888580323</c:v>
                </c:pt>
                <c:pt idx="43">
                  <c:v>0</c:v>
                </c:pt>
                <c:pt idx="44">
                  <c:v>12.995245470796361</c:v>
                </c:pt>
                <c:pt idx="45">
                  <c:v>14.056832272378454</c:v>
                </c:pt>
                <c:pt idx="46">
                  <c:v>14.300562877975169</c:v>
                </c:pt>
                <c:pt idx="47">
                  <c:v>13.979992684624692</c:v>
                </c:pt>
                <c:pt idx="48">
                  <c:v>0</c:v>
                </c:pt>
                <c:pt idx="49">
                  <c:v>0</c:v>
                </c:pt>
                <c:pt idx="50">
                  <c:v>14.182711309476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13.441331369693712</c:v>
                </c:pt>
                <c:pt idx="56">
                  <c:v>0</c:v>
                </c:pt>
                <c:pt idx="57">
                  <c:v>14.375437722093318</c:v>
                </c:pt>
                <c:pt idx="58">
                  <c:v>13.128505405849497</c:v>
                </c:pt>
                <c:pt idx="59">
                  <c:v>0</c:v>
                </c:pt>
                <c:pt idx="60">
                  <c:v>13.798812871427591</c:v>
                </c:pt>
                <c:pt idx="61">
                  <c:v>13.846532871712277</c:v>
                </c:pt>
                <c:pt idx="62">
                  <c:v>0</c:v>
                </c:pt>
                <c:pt idx="63">
                  <c:v>13.798024299010283</c:v>
                </c:pt>
                <c:pt idx="64">
                  <c:v>13.498287804435202</c:v>
                </c:pt>
                <c:pt idx="65">
                  <c:v>13.415368209354229</c:v>
                </c:pt>
                <c:pt idx="66">
                  <c:v>13.769589989664116</c:v>
                </c:pt>
                <c:pt idx="67">
                  <c:v>13.839965490826119</c:v>
                </c:pt>
                <c:pt idx="68">
                  <c:v>13.883456161217154</c:v>
                </c:pt>
                <c:pt idx="69">
                  <c:v>13.349947398041952</c:v>
                </c:pt>
                <c:pt idx="70">
                  <c:v>13.132412914643609</c:v>
                </c:pt>
                <c:pt idx="71">
                  <c:v>12.886439678470508</c:v>
                </c:pt>
                <c:pt idx="72">
                  <c:v>14.035679235729299</c:v>
                </c:pt>
                <c:pt idx="73">
                  <c:v>13.442950652654115</c:v>
                </c:pt>
                <c:pt idx="74">
                  <c:v>13.818241073854855</c:v>
                </c:pt>
                <c:pt idx="75">
                  <c:v>13.842346149702633</c:v>
                </c:pt>
                <c:pt idx="76">
                  <c:v>0</c:v>
                </c:pt>
                <c:pt idx="77">
                  <c:v>13.924575435943826</c:v>
                </c:pt>
                <c:pt idx="78">
                  <c:v>14.040837815758369</c:v>
                </c:pt>
                <c:pt idx="79">
                  <c:v>13.618207134483457</c:v>
                </c:pt>
                <c:pt idx="80">
                  <c:v>13.953374501273645</c:v>
                </c:pt>
                <c:pt idx="81">
                  <c:v>13.783670654978073</c:v>
                </c:pt>
                <c:pt idx="82">
                  <c:v>13.661538681356898</c:v>
                </c:pt>
                <c:pt idx="83">
                  <c:v>13.246051500138226</c:v>
                </c:pt>
                <c:pt idx="84">
                  <c:v>14.099097853762636</c:v>
                </c:pt>
                <c:pt idx="85">
                  <c:v>13.704299404542052</c:v>
                </c:pt>
                <c:pt idx="86">
                  <c:v>13.41925585512355</c:v>
                </c:pt>
                <c:pt idx="87">
                  <c:v>14.041159682898101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A24-4389-B2A2-D84651692E99}"/>
            </c:ext>
          </c:extLst>
        </c:ser>
        <c:ser>
          <c:idx val="11"/>
          <c:order val="11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'Cos30'!$P$149:$P$265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14.491643893542538</c:v>
                </c:pt>
                <c:pt idx="21">
                  <c:v>0</c:v>
                </c:pt>
                <c:pt idx="22">
                  <c:v>13.714849679538842</c:v>
                </c:pt>
                <c:pt idx="23">
                  <c:v>13.184665883331965</c:v>
                </c:pt>
                <c:pt idx="24">
                  <c:v>14.054367689300026</c:v>
                </c:pt>
                <c:pt idx="25">
                  <c:v>14.419159086914032</c:v>
                </c:pt>
                <c:pt idx="26">
                  <c:v>13.409359035979527</c:v>
                </c:pt>
                <c:pt idx="27">
                  <c:v>13.916459475899066</c:v>
                </c:pt>
                <c:pt idx="28">
                  <c:v>0</c:v>
                </c:pt>
                <c:pt idx="29">
                  <c:v>13.452419767219759</c:v>
                </c:pt>
                <c:pt idx="30">
                  <c:v>14.191735979108053</c:v>
                </c:pt>
                <c:pt idx="31">
                  <c:v>13.983537660360703</c:v>
                </c:pt>
                <c:pt idx="32">
                  <c:v>0</c:v>
                </c:pt>
                <c:pt idx="33">
                  <c:v>13.92990863587459</c:v>
                </c:pt>
                <c:pt idx="34">
                  <c:v>13.524302631615127</c:v>
                </c:pt>
                <c:pt idx="35">
                  <c:v>0</c:v>
                </c:pt>
                <c:pt idx="36">
                  <c:v>13.331469812780448</c:v>
                </c:pt>
                <c:pt idx="37">
                  <c:v>0</c:v>
                </c:pt>
                <c:pt idx="38">
                  <c:v>13.581954775717268</c:v>
                </c:pt>
                <c:pt idx="39">
                  <c:v>13.377171423968695</c:v>
                </c:pt>
                <c:pt idx="40">
                  <c:v>13.445001376612518</c:v>
                </c:pt>
                <c:pt idx="41">
                  <c:v>12.954324293865625</c:v>
                </c:pt>
                <c:pt idx="42">
                  <c:v>14.363451204776288</c:v>
                </c:pt>
                <c:pt idx="43">
                  <c:v>14.087017004563304</c:v>
                </c:pt>
                <c:pt idx="44">
                  <c:v>14.015349275203567</c:v>
                </c:pt>
                <c:pt idx="45">
                  <c:v>14.251379026242121</c:v>
                </c:pt>
                <c:pt idx="46">
                  <c:v>0</c:v>
                </c:pt>
                <c:pt idx="47">
                  <c:v>13.914084143052587</c:v>
                </c:pt>
                <c:pt idx="48">
                  <c:v>13.387542870375356</c:v>
                </c:pt>
                <c:pt idx="49">
                  <c:v>13.940269633924638</c:v>
                </c:pt>
                <c:pt idx="50">
                  <c:v>14.227887989506689</c:v>
                </c:pt>
                <c:pt idx="51">
                  <c:v>14.494058537501381</c:v>
                </c:pt>
                <c:pt idx="52">
                  <c:v>14.079206760098968</c:v>
                </c:pt>
                <c:pt idx="53">
                  <c:v>14.735529838191427</c:v>
                </c:pt>
                <c:pt idx="54">
                  <c:v>14.036033128253099</c:v>
                </c:pt>
                <c:pt idx="55">
                  <c:v>0</c:v>
                </c:pt>
                <c:pt idx="56">
                  <c:v>13.449946382745116</c:v>
                </c:pt>
                <c:pt idx="57">
                  <c:v>13.155471164024744</c:v>
                </c:pt>
                <c:pt idx="58">
                  <c:v>13.93679488729469</c:v>
                </c:pt>
                <c:pt idx="59">
                  <c:v>13.290752274332423</c:v>
                </c:pt>
                <c:pt idx="60">
                  <c:v>13.729079299809225</c:v>
                </c:pt>
                <c:pt idx="61">
                  <c:v>13.884137195280495</c:v>
                </c:pt>
                <c:pt idx="62">
                  <c:v>14.465691358644182</c:v>
                </c:pt>
                <c:pt idx="63">
                  <c:v>0</c:v>
                </c:pt>
                <c:pt idx="64">
                  <c:v>0</c:v>
                </c:pt>
                <c:pt idx="65">
                  <c:v>13.468500192890755</c:v>
                </c:pt>
                <c:pt idx="66">
                  <c:v>14.574033004902173</c:v>
                </c:pt>
                <c:pt idx="67">
                  <c:v>14.314684442541962</c:v>
                </c:pt>
                <c:pt idx="68">
                  <c:v>13.385150293184479</c:v>
                </c:pt>
                <c:pt idx="69">
                  <c:v>0</c:v>
                </c:pt>
                <c:pt idx="70">
                  <c:v>13.314352894711597</c:v>
                </c:pt>
                <c:pt idx="71">
                  <c:v>14.325128607619948</c:v>
                </c:pt>
                <c:pt idx="72">
                  <c:v>0</c:v>
                </c:pt>
                <c:pt idx="73">
                  <c:v>13.48676121018736</c:v>
                </c:pt>
                <c:pt idx="74">
                  <c:v>13.721970870796671</c:v>
                </c:pt>
                <c:pt idx="75">
                  <c:v>13.691990259341052</c:v>
                </c:pt>
                <c:pt idx="76">
                  <c:v>13.883519201711229</c:v>
                </c:pt>
                <c:pt idx="77">
                  <c:v>13.497432806144317</c:v>
                </c:pt>
                <c:pt idx="78">
                  <c:v>13.449025355044467</c:v>
                </c:pt>
                <c:pt idx="79">
                  <c:v>14.109219523502288</c:v>
                </c:pt>
                <c:pt idx="80">
                  <c:v>13.387177076734574</c:v>
                </c:pt>
                <c:pt idx="81">
                  <c:v>13.893144825582519</c:v>
                </c:pt>
                <c:pt idx="82">
                  <c:v>13.953940569838233</c:v>
                </c:pt>
                <c:pt idx="83">
                  <c:v>0</c:v>
                </c:pt>
                <c:pt idx="84">
                  <c:v>13.963899455003778</c:v>
                </c:pt>
                <c:pt idx="85">
                  <c:v>13.588408978240015</c:v>
                </c:pt>
                <c:pt idx="86">
                  <c:v>0</c:v>
                </c:pt>
                <c:pt idx="87">
                  <c:v>13.49857725277932</c:v>
                </c:pt>
                <c:pt idx="88">
                  <c:v>14.368477486258834</c:v>
                </c:pt>
                <c:pt idx="89">
                  <c:v>13.706804376630274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DA24-4389-B2A2-D84651692E99}"/>
            </c:ext>
          </c:extLst>
        </c:ser>
        <c:ser>
          <c:idx val="12"/>
          <c:order val="12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'Cos30'!$Q$149:$Q$265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13.758933833550989</c:v>
                </c:pt>
                <c:pt idx="21">
                  <c:v>13.851862270803236</c:v>
                </c:pt>
                <c:pt idx="22">
                  <c:v>14.092588371699931</c:v>
                </c:pt>
                <c:pt idx="23">
                  <c:v>13.802154328678254</c:v>
                </c:pt>
                <c:pt idx="24">
                  <c:v>13.14487437412515</c:v>
                </c:pt>
                <c:pt idx="25">
                  <c:v>13.67326841210555</c:v>
                </c:pt>
                <c:pt idx="26">
                  <c:v>13.550417933205241</c:v>
                </c:pt>
                <c:pt idx="27">
                  <c:v>13.692744279751611</c:v>
                </c:pt>
                <c:pt idx="28">
                  <c:v>13.353414166326161</c:v>
                </c:pt>
                <c:pt idx="29">
                  <c:v>13.511699582126724</c:v>
                </c:pt>
                <c:pt idx="30">
                  <c:v>13.255167537919467</c:v>
                </c:pt>
                <c:pt idx="31">
                  <c:v>13.801018643300889</c:v>
                </c:pt>
                <c:pt idx="32">
                  <c:v>0</c:v>
                </c:pt>
                <c:pt idx="33">
                  <c:v>13.895610644321428</c:v>
                </c:pt>
                <c:pt idx="34">
                  <c:v>13.361806190779273</c:v>
                </c:pt>
                <c:pt idx="35">
                  <c:v>14.002123278401761</c:v>
                </c:pt>
                <c:pt idx="36">
                  <c:v>0</c:v>
                </c:pt>
                <c:pt idx="37">
                  <c:v>13.832959578657203</c:v>
                </c:pt>
                <c:pt idx="38">
                  <c:v>0</c:v>
                </c:pt>
                <c:pt idx="39">
                  <c:v>0</c:v>
                </c:pt>
                <c:pt idx="40">
                  <c:v>14.569424242716343</c:v>
                </c:pt>
                <c:pt idx="41">
                  <c:v>0</c:v>
                </c:pt>
                <c:pt idx="42">
                  <c:v>13.430786734428446</c:v>
                </c:pt>
                <c:pt idx="43">
                  <c:v>14.220642778164768</c:v>
                </c:pt>
                <c:pt idx="44">
                  <c:v>13.976018054878137</c:v>
                </c:pt>
                <c:pt idx="45">
                  <c:v>13.106907894235341</c:v>
                </c:pt>
                <c:pt idx="46">
                  <c:v>13.681683449665368</c:v>
                </c:pt>
                <c:pt idx="47">
                  <c:v>13.993320035669862</c:v>
                </c:pt>
                <c:pt idx="48">
                  <c:v>13.681110929483856</c:v>
                </c:pt>
                <c:pt idx="49">
                  <c:v>14.010069176389868</c:v>
                </c:pt>
                <c:pt idx="50">
                  <c:v>13.759630078310034</c:v>
                </c:pt>
                <c:pt idx="51">
                  <c:v>0</c:v>
                </c:pt>
                <c:pt idx="52">
                  <c:v>13.669517242179701</c:v>
                </c:pt>
                <c:pt idx="53">
                  <c:v>0</c:v>
                </c:pt>
                <c:pt idx="54">
                  <c:v>13.836937771820923</c:v>
                </c:pt>
                <c:pt idx="55">
                  <c:v>0</c:v>
                </c:pt>
                <c:pt idx="56">
                  <c:v>13.342530254085903</c:v>
                </c:pt>
                <c:pt idx="57">
                  <c:v>0</c:v>
                </c:pt>
                <c:pt idx="58">
                  <c:v>14.007101828754315</c:v>
                </c:pt>
                <c:pt idx="59">
                  <c:v>13.514252810405612</c:v>
                </c:pt>
                <c:pt idx="60">
                  <c:v>13.625268710570726</c:v>
                </c:pt>
                <c:pt idx="61">
                  <c:v>0</c:v>
                </c:pt>
                <c:pt idx="62">
                  <c:v>14.042770763251117</c:v>
                </c:pt>
                <c:pt idx="63">
                  <c:v>13.44195108190827</c:v>
                </c:pt>
                <c:pt idx="64">
                  <c:v>13.950600195736397</c:v>
                </c:pt>
                <c:pt idx="65">
                  <c:v>13.375281266559268</c:v>
                </c:pt>
                <c:pt idx="66">
                  <c:v>13.718863173655947</c:v>
                </c:pt>
                <c:pt idx="67">
                  <c:v>0</c:v>
                </c:pt>
                <c:pt idx="68">
                  <c:v>14.386120688206164</c:v>
                </c:pt>
                <c:pt idx="69">
                  <c:v>13.491681692975249</c:v>
                </c:pt>
                <c:pt idx="70">
                  <c:v>13.831124950930676</c:v>
                </c:pt>
                <c:pt idx="71">
                  <c:v>14.164262120404569</c:v>
                </c:pt>
                <c:pt idx="72">
                  <c:v>13.866307723856972</c:v>
                </c:pt>
                <c:pt idx="73">
                  <c:v>13.580338110804416</c:v>
                </c:pt>
                <c:pt idx="74">
                  <c:v>13.672643155650835</c:v>
                </c:pt>
                <c:pt idx="75">
                  <c:v>0</c:v>
                </c:pt>
                <c:pt idx="76">
                  <c:v>13.998876330651921</c:v>
                </c:pt>
                <c:pt idx="77">
                  <c:v>13.824404422262459</c:v>
                </c:pt>
                <c:pt idx="78">
                  <c:v>14.183911555620289</c:v>
                </c:pt>
                <c:pt idx="79">
                  <c:v>13.715148529644871</c:v>
                </c:pt>
                <c:pt idx="80">
                  <c:v>13.655437629804398</c:v>
                </c:pt>
                <c:pt idx="81">
                  <c:v>0</c:v>
                </c:pt>
                <c:pt idx="82">
                  <c:v>14.31041501988746</c:v>
                </c:pt>
                <c:pt idx="83">
                  <c:v>13.077414966445874</c:v>
                </c:pt>
                <c:pt idx="84">
                  <c:v>13.799726073149339</c:v>
                </c:pt>
                <c:pt idx="85">
                  <c:v>13.917787945422257</c:v>
                </c:pt>
                <c:pt idx="86">
                  <c:v>0</c:v>
                </c:pt>
                <c:pt idx="87">
                  <c:v>13.27636183600206</c:v>
                </c:pt>
                <c:pt idx="88">
                  <c:v>0</c:v>
                </c:pt>
                <c:pt idx="89">
                  <c:v>13.718807165288437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A24-4389-B2A2-D84651692E99}"/>
            </c:ext>
          </c:extLst>
        </c:ser>
        <c:ser>
          <c:idx val="13"/>
          <c:order val="13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'Cos30'!$R$149:$R$265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13.600327505399139</c:v>
                </c:pt>
                <c:pt idx="21">
                  <c:v>14.069398521329713</c:v>
                </c:pt>
                <c:pt idx="22">
                  <c:v>0</c:v>
                </c:pt>
                <c:pt idx="23">
                  <c:v>13.256320783940549</c:v>
                </c:pt>
                <c:pt idx="24">
                  <c:v>13.085810385521254</c:v>
                </c:pt>
                <c:pt idx="25">
                  <c:v>13.571449108936164</c:v>
                </c:pt>
                <c:pt idx="26">
                  <c:v>13.515733469762589</c:v>
                </c:pt>
                <c:pt idx="27">
                  <c:v>13.546152610370468</c:v>
                </c:pt>
                <c:pt idx="28">
                  <c:v>13.093491727010932</c:v>
                </c:pt>
                <c:pt idx="29">
                  <c:v>13.674910260063108</c:v>
                </c:pt>
                <c:pt idx="30">
                  <c:v>13.892009405801369</c:v>
                </c:pt>
                <c:pt idx="31">
                  <c:v>13.481102799897842</c:v>
                </c:pt>
                <c:pt idx="32">
                  <c:v>0</c:v>
                </c:pt>
                <c:pt idx="33">
                  <c:v>13.955643020006958</c:v>
                </c:pt>
                <c:pt idx="34">
                  <c:v>14.204320797418969</c:v>
                </c:pt>
                <c:pt idx="35">
                  <c:v>13.47664978939058</c:v>
                </c:pt>
                <c:pt idx="36">
                  <c:v>13.538569963873115</c:v>
                </c:pt>
                <c:pt idx="37">
                  <c:v>0</c:v>
                </c:pt>
                <c:pt idx="38">
                  <c:v>13.420128276091996</c:v>
                </c:pt>
                <c:pt idx="39">
                  <c:v>13.798261746741556</c:v>
                </c:pt>
                <c:pt idx="40">
                  <c:v>14.012745718072754</c:v>
                </c:pt>
                <c:pt idx="41">
                  <c:v>14.124406888925291</c:v>
                </c:pt>
                <c:pt idx="42">
                  <c:v>14.324027155080062</c:v>
                </c:pt>
                <c:pt idx="43">
                  <c:v>13.424653000415256</c:v>
                </c:pt>
                <c:pt idx="44">
                  <c:v>13.621687679204307</c:v>
                </c:pt>
                <c:pt idx="45">
                  <c:v>14.233647064021749</c:v>
                </c:pt>
                <c:pt idx="46">
                  <c:v>13.945508467487629</c:v>
                </c:pt>
                <c:pt idx="47">
                  <c:v>14.012045497215777</c:v>
                </c:pt>
                <c:pt idx="48">
                  <c:v>13.480894039132229</c:v>
                </c:pt>
                <c:pt idx="49">
                  <c:v>13.617074290769022</c:v>
                </c:pt>
                <c:pt idx="50">
                  <c:v>13.389478841011858</c:v>
                </c:pt>
                <c:pt idx="51">
                  <c:v>13.864236890627662</c:v>
                </c:pt>
                <c:pt idx="52">
                  <c:v>13.805176545441533</c:v>
                </c:pt>
                <c:pt idx="53">
                  <c:v>0</c:v>
                </c:pt>
                <c:pt idx="54">
                  <c:v>13.81962979891685</c:v>
                </c:pt>
                <c:pt idx="55">
                  <c:v>13.911254048707743</c:v>
                </c:pt>
                <c:pt idx="56">
                  <c:v>13.732898936417243</c:v>
                </c:pt>
                <c:pt idx="57">
                  <c:v>0</c:v>
                </c:pt>
                <c:pt idx="58">
                  <c:v>13.649356280781561</c:v>
                </c:pt>
                <c:pt idx="59">
                  <c:v>13.246014530725235</c:v>
                </c:pt>
                <c:pt idx="60">
                  <c:v>13.731224417394651</c:v>
                </c:pt>
                <c:pt idx="61">
                  <c:v>14.219630363080164</c:v>
                </c:pt>
                <c:pt idx="62">
                  <c:v>13.539071078018299</c:v>
                </c:pt>
                <c:pt idx="63">
                  <c:v>13.649982409292406</c:v>
                </c:pt>
                <c:pt idx="64">
                  <c:v>13.690487579902353</c:v>
                </c:pt>
                <c:pt idx="65">
                  <c:v>14.051510812325819</c:v>
                </c:pt>
                <c:pt idx="66">
                  <c:v>13.662725730468287</c:v>
                </c:pt>
                <c:pt idx="67">
                  <c:v>14.150211772476272</c:v>
                </c:pt>
                <c:pt idx="68">
                  <c:v>13.656019101443837</c:v>
                </c:pt>
                <c:pt idx="69">
                  <c:v>0</c:v>
                </c:pt>
                <c:pt idx="70">
                  <c:v>13.678659023973488</c:v>
                </c:pt>
                <c:pt idx="71">
                  <c:v>14.307048676809869</c:v>
                </c:pt>
                <c:pt idx="72">
                  <c:v>0</c:v>
                </c:pt>
                <c:pt idx="73">
                  <c:v>13.610168109814367</c:v>
                </c:pt>
                <c:pt idx="74">
                  <c:v>13.429911276940498</c:v>
                </c:pt>
                <c:pt idx="75">
                  <c:v>13.918389739802937</c:v>
                </c:pt>
                <c:pt idx="76">
                  <c:v>13.688895683228502</c:v>
                </c:pt>
                <c:pt idx="77">
                  <c:v>0</c:v>
                </c:pt>
                <c:pt idx="78">
                  <c:v>13.6464414680087</c:v>
                </c:pt>
                <c:pt idx="79">
                  <c:v>13.882036180234243</c:v>
                </c:pt>
                <c:pt idx="80">
                  <c:v>0</c:v>
                </c:pt>
                <c:pt idx="81">
                  <c:v>13.963782634663097</c:v>
                </c:pt>
                <c:pt idx="82">
                  <c:v>13.827937942680535</c:v>
                </c:pt>
                <c:pt idx="83">
                  <c:v>13.919875310920338</c:v>
                </c:pt>
                <c:pt idx="84">
                  <c:v>14.034447362587093</c:v>
                </c:pt>
                <c:pt idx="85">
                  <c:v>13.819764974654746</c:v>
                </c:pt>
                <c:pt idx="86">
                  <c:v>14.17656004399781</c:v>
                </c:pt>
                <c:pt idx="87">
                  <c:v>0</c:v>
                </c:pt>
                <c:pt idx="88">
                  <c:v>0</c:v>
                </c:pt>
                <c:pt idx="89">
                  <c:v>13.829858350430953</c:v>
                </c:pt>
                <c:pt idx="90">
                  <c:v>13.560736733450335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DA24-4389-B2A2-D84651692E99}"/>
            </c:ext>
          </c:extLst>
        </c:ser>
        <c:ser>
          <c:idx val="14"/>
          <c:order val="14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'Cos30'!$S$149:$S$265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13.946126913597027</c:v>
                </c:pt>
                <c:pt idx="19">
                  <c:v>13.962204253451546</c:v>
                </c:pt>
                <c:pt idx="20">
                  <c:v>13.889790918770638</c:v>
                </c:pt>
                <c:pt idx="21">
                  <c:v>0</c:v>
                </c:pt>
                <c:pt idx="22">
                  <c:v>13.983291981738111</c:v>
                </c:pt>
                <c:pt idx="23">
                  <c:v>14.562060186874348</c:v>
                </c:pt>
                <c:pt idx="24">
                  <c:v>14.091215549134976</c:v>
                </c:pt>
                <c:pt idx="25">
                  <c:v>0</c:v>
                </c:pt>
                <c:pt idx="26">
                  <c:v>13.768228028417932</c:v>
                </c:pt>
                <c:pt idx="27">
                  <c:v>13.846819393669543</c:v>
                </c:pt>
                <c:pt idx="28">
                  <c:v>14.191337814858018</c:v>
                </c:pt>
                <c:pt idx="29">
                  <c:v>13.558889688746682</c:v>
                </c:pt>
                <c:pt idx="30">
                  <c:v>13.738178231028659</c:v>
                </c:pt>
                <c:pt idx="31">
                  <c:v>13.568235762030323</c:v>
                </c:pt>
                <c:pt idx="32">
                  <c:v>14.251926437933413</c:v>
                </c:pt>
                <c:pt idx="33">
                  <c:v>13.587608270849564</c:v>
                </c:pt>
                <c:pt idx="34">
                  <c:v>13.598155557191962</c:v>
                </c:pt>
                <c:pt idx="35">
                  <c:v>13.384865733471239</c:v>
                </c:pt>
                <c:pt idx="36">
                  <c:v>13.636069950157134</c:v>
                </c:pt>
                <c:pt idx="37">
                  <c:v>13.724416787586819</c:v>
                </c:pt>
                <c:pt idx="38">
                  <c:v>0</c:v>
                </c:pt>
                <c:pt idx="39">
                  <c:v>14.002418138665828</c:v>
                </c:pt>
                <c:pt idx="40">
                  <c:v>13.123154250937993</c:v>
                </c:pt>
                <c:pt idx="41">
                  <c:v>13.295159001311994</c:v>
                </c:pt>
                <c:pt idx="42">
                  <c:v>13.765462159974401</c:v>
                </c:pt>
                <c:pt idx="43">
                  <c:v>13.906908244603983</c:v>
                </c:pt>
                <c:pt idx="44">
                  <c:v>14.192317899262447</c:v>
                </c:pt>
                <c:pt idx="45">
                  <c:v>13.595579435257495</c:v>
                </c:pt>
                <c:pt idx="46">
                  <c:v>0</c:v>
                </c:pt>
                <c:pt idx="47">
                  <c:v>13.966733144135793</c:v>
                </c:pt>
                <c:pt idx="48">
                  <c:v>14.219873872147081</c:v>
                </c:pt>
                <c:pt idx="49">
                  <c:v>13.04483559132232</c:v>
                </c:pt>
                <c:pt idx="50">
                  <c:v>13.537446953011695</c:v>
                </c:pt>
                <c:pt idx="51">
                  <c:v>0</c:v>
                </c:pt>
                <c:pt idx="52">
                  <c:v>13.409894254770677</c:v>
                </c:pt>
                <c:pt idx="53">
                  <c:v>14.344665341362802</c:v>
                </c:pt>
                <c:pt idx="54">
                  <c:v>12.987194182336093</c:v>
                </c:pt>
                <c:pt idx="55">
                  <c:v>0</c:v>
                </c:pt>
                <c:pt idx="56">
                  <c:v>13.125256740861451</c:v>
                </c:pt>
                <c:pt idx="57">
                  <c:v>14.042623742830015</c:v>
                </c:pt>
                <c:pt idx="58">
                  <c:v>13.756115936472519</c:v>
                </c:pt>
                <c:pt idx="59">
                  <c:v>13.670255596751273</c:v>
                </c:pt>
                <c:pt idx="60">
                  <c:v>0</c:v>
                </c:pt>
                <c:pt idx="61">
                  <c:v>13.365210846555815</c:v>
                </c:pt>
                <c:pt idx="62">
                  <c:v>14.038548833256723</c:v>
                </c:pt>
                <c:pt idx="63">
                  <c:v>0</c:v>
                </c:pt>
                <c:pt idx="64">
                  <c:v>13.444877436458373</c:v>
                </c:pt>
                <c:pt idx="65">
                  <c:v>13.343009568678841</c:v>
                </c:pt>
                <c:pt idx="66">
                  <c:v>0</c:v>
                </c:pt>
                <c:pt idx="67">
                  <c:v>14.042271045237257</c:v>
                </c:pt>
                <c:pt idx="68">
                  <c:v>13.800252643451138</c:v>
                </c:pt>
                <c:pt idx="69">
                  <c:v>13.905714408792635</c:v>
                </c:pt>
                <c:pt idx="70">
                  <c:v>0</c:v>
                </c:pt>
                <c:pt idx="71">
                  <c:v>13.677832252961787</c:v>
                </c:pt>
                <c:pt idx="72">
                  <c:v>13.676444390244431</c:v>
                </c:pt>
                <c:pt idx="73">
                  <c:v>13.816146142608661</c:v>
                </c:pt>
                <c:pt idx="74">
                  <c:v>13.125782727328627</c:v>
                </c:pt>
                <c:pt idx="75">
                  <c:v>14.244024636955245</c:v>
                </c:pt>
                <c:pt idx="76">
                  <c:v>0</c:v>
                </c:pt>
                <c:pt idx="77">
                  <c:v>13.72534594650568</c:v>
                </c:pt>
                <c:pt idx="78">
                  <c:v>0</c:v>
                </c:pt>
                <c:pt idx="79">
                  <c:v>13.932070485245587</c:v>
                </c:pt>
                <c:pt idx="80">
                  <c:v>0</c:v>
                </c:pt>
                <c:pt idx="81">
                  <c:v>0</c:v>
                </c:pt>
                <c:pt idx="82">
                  <c:v>13.858387995999603</c:v>
                </c:pt>
                <c:pt idx="83">
                  <c:v>14.094849006539571</c:v>
                </c:pt>
                <c:pt idx="84">
                  <c:v>13.597435189448573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13.594117299489042</c:v>
                </c:pt>
                <c:pt idx="89">
                  <c:v>13.727099418295916</c:v>
                </c:pt>
                <c:pt idx="90">
                  <c:v>13.48498207109051</c:v>
                </c:pt>
                <c:pt idx="91">
                  <c:v>13.38517712881843</c:v>
                </c:pt>
                <c:pt idx="92">
                  <c:v>13.966220133422512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A24-4389-B2A2-D84651692E99}"/>
            </c:ext>
          </c:extLst>
        </c:ser>
        <c:ser>
          <c:idx val="15"/>
          <c:order val="15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'Cos30'!$T$149:$T$265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14.533999438032343</c:v>
                </c:pt>
                <c:pt idx="17">
                  <c:v>13.854705226989646</c:v>
                </c:pt>
                <c:pt idx="18">
                  <c:v>13.822978028464993</c:v>
                </c:pt>
                <c:pt idx="19">
                  <c:v>13.019239288498547</c:v>
                </c:pt>
                <c:pt idx="20">
                  <c:v>0</c:v>
                </c:pt>
                <c:pt idx="21">
                  <c:v>13.843649737353186</c:v>
                </c:pt>
                <c:pt idx="22">
                  <c:v>13.526626127205791</c:v>
                </c:pt>
                <c:pt idx="23">
                  <c:v>14.368349188206578</c:v>
                </c:pt>
                <c:pt idx="24">
                  <c:v>0</c:v>
                </c:pt>
                <c:pt idx="25">
                  <c:v>13.623598136892371</c:v>
                </c:pt>
                <c:pt idx="26">
                  <c:v>13.818849496493788</c:v>
                </c:pt>
                <c:pt idx="27">
                  <c:v>14.022793223219736</c:v>
                </c:pt>
                <c:pt idx="28">
                  <c:v>13.238774754804703</c:v>
                </c:pt>
                <c:pt idx="29">
                  <c:v>0</c:v>
                </c:pt>
                <c:pt idx="30">
                  <c:v>0</c:v>
                </c:pt>
                <c:pt idx="31">
                  <c:v>13.863847563410282</c:v>
                </c:pt>
                <c:pt idx="32">
                  <c:v>13.562017327280143</c:v>
                </c:pt>
                <c:pt idx="33">
                  <c:v>13.840981332008958</c:v>
                </c:pt>
                <c:pt idx="34">
                  <c:v>13.425754246416288</c:v>
                </c:pt>
                <c:pt idx="35">
                  <c:v>14.145108574619726</c:v>
                </c:pt>
                <c:pt idx="36">
                  <c:v>13.218497430573041</c:v>
                </c:pt>
                <c:pt idx="37">
                  <c:v>13.380585659257882</c:v>
                </c:pt>
                <c:pt idx="38">
                  <c:v>13.737234399782016</c:v>
                </c:pt>
                <c:pt idx="39">
                  <c:v>13.730278670389895</c:v>
                </c:pt>
                <c:pt idx="40">
                  <c:v>14.154163988172677</c:v>
                </c:pt>
                <c:pt idx="41">
                  <c:v>0</c:v>
                </c:pt>
                <c:pt idx="42">
                  <c:v>13.646883831622578</c:v>
                </c:pt>
                <c:pt idx="43">
                  <c:v>13.912643919893481</c:v>
                </c:pt>
                <c:pt idx="44">
                  <c:v>13.477969471569708</c:v>
                </c:pt>
                <c:pt idx="45">
                  <c:v>13.624293443049188</c:v>
                </c:pt>
                <c:pt idx="46">
                  <c:v>13.410525016367147</c:v>
                </c:pt>
                <c:pt idx="47">
                  <c:v>13.98763275325668</c:v>
                </c:pt>
                <c:pt idx="48">
                  <c:v>13.401491009375123</c:v>
                </c:pt>
                <c:pt idx="49">
                  <c:v>13.142702714737883</c:v>
                </c:pt>
                <c:pt idx="50">
                  <c:v>13.409265114436625</c:v>
                </c:pt>
                <c:pt idx="51">
                  <c:v>14.407764695761827</c:v>
                </c:pt>
                <c:pt idx="52">
                  <c:v>13.536158050645266</c:v>
                </c:pt>
                <c:pt idx="53">
                  <c:v>13.541779497381185</c:v>
                </c:pt>
                <c:pt idx="54">
                  <c:v>13.858490878375141</c:v>
                </c:pt>
                <c:pt idx="55">
                  <c:v>13.642782457767657</c:v>
                </c:pt>
                <c:pt idx="56">
                  <c:v>13.025058943738822</c:v>
                </c:pt>
                <c:pt idx="57">
                  <c:v>14.276827009426546</c:v>
                </c:pt>
                <c:pt idx="58">
                  <c:v>0</c:v>
                </c:pt>
                <c:pt idx="59">
                  <c:v>13.595359518800731</c:v>
                </c:pt>
                <c:pt idx="60">
                  <c:v>14.078842364170621</c:v>
                </c:pt>
                <c:pt idx="61">
                  <c:v>13.627469296496422</c:v>
                </c:pt>
                <c:pt idx="62">
                  <c:v>13.663624139859545</c:v>
                </c:pt>
                <c:pt idx="63">
                  <c:v>13.818866302580199</c:v>
                </c:pt>
                <c:pt idx="64">
                  <c:v>0</c:v>
                </c:pt>
                <c:pt idx="65">
                  <c:v>13.498856181101496</c:v>
                </c:pt>
                <c:pt idx="66">
                  <c:v>13.682926283982656</c:v>
                </c:pt>
                <c:pt idx="67">
                  <c:v>14.060327399158725</c:v>
                </c:pt>
                <c:pt idx="68">
                  <c:v>13.111825185579507</c:v>
                </c:pt>
                <c:pt idx="69">
                  <c:v>13.990598554498561</c:v>
                </c:pt>
                <c:pt idx="70">
                  <c:v>13.679076593859682</c:v>
                </c:pt>
                <c:pt idx="71">
                  <c:v>13.314488702046228</c:v>
                </c:pt>
                <c:pt idx="72">
                  <c:v>13.084830882151998</c:v>
                </c:pt>
                <c:pt idx="73">
                  <c:v>13.427359502565579</c:v>
                </c:pt>
                <c:pt idx="74">
                  <c:v>13.64521489827427</c:v>
                </c:pt>
                <c:pt idx="75">
                  <c:v>14.735733398391693</c:v>
                </c:pt>
                <c:pt idx="76">
                  <c:v>13.541406989564855</c:v>
                </c:pt>
                <c:pt idx="77">
                  <c:v>13.482930009653638</c:v>
                </c:pt>
                <c:pt idx="78">
                  <c:v>13.958286448149527</c:v>
                </c:pt>
                <c:pt idx="79">
                  <c:v>14.58103268102909</c:v>
                </c:pt>
                <c:pt idx="80">
                  <c:v>14.062597776467648</c:v>
                </c:pt>
                <c:pt idx="81">
                  <c:v>14.008025629036728</c:v>
                </c:pt>
                <c:pt idx="82">
                  <c:v>13.898639630311216</c:v>
                </c:pt>
                <c:pt idx="83">
                  <c:v>13.353480564485551</c:v>
                </c:pt>
                <c:pt idx="84">
                  <c:v>13.785887296302292</c:v>
                </c:pt>
                <c:pt idx="85">
                  <c:v>13.702980811045384</c:v>
                </c:pt>
                <c:pt idx="86">
                  <c:v>13.915825741485156</c:v>
                </c:pt>
                <c:pt idx="87">
                  <c:v>13.766158070580209</c:v>
                </c:pt>
                <c:pt idx="88">
                  <c:v>13.382650002304073</c:v>
                </c:pt>
                <c:pt idx="89">
                  <c:v>13.532404000206325</c:v>
                </c:pt>
                <c:pt idx="90">
                  <c:v>13.372985605966962</c:v>
                </c:pt>
                <c:pt idx="91">
                  <c:v>14.358000557641443</c:v>
                </c:pt>
                <c:pt idx="92">
                  <c:v>13.587124777036911</c:v>
                </c:pt>
                <c:pt idx="93">
                  <c:v>13.506647068118676</c:v>
                </c:pt>
                <c:pt idx="94">
                  <c:v>14.879617350754623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DA24-4389-B2A2-D84651692E99}"/>
            </c:ext>
          </c:extLst>
        </c:ser>
        <c:ser>
          <c:idx val="16"/>
          <c:order val="16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'Cos30'!$U$149:$U$265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14.206431865090821</c:v>
                </c:pt>
                <c:pt idx="18">
                  <c:v>13.895611472768012</c:v>
                </c:pt>
                <c:pt idx="19">
                  <c:v>14.330618695755287</c:v>
                </c:pt>
                <c:pt idx="20">
                  <c:v>13.915524353809156</c:v>
                </c:pt>
                <c:pt idx="21">
                  <c:v>13.924859766821397</c:v>
                </c:pt>
                <c:pt idx="22">
                  <c:v>13.960622967989018</c:v>
                </c:pt>
                <c:pt idx="23">
                  <c:v>13.26037791078261</c:v>
                </c:pt>
                <c:pt idx="24">
                  <c:v>13.543635395697452</c:v>
                </c:pt>
                <c:pt idx="25">
                  <c:v>13.422528285818085</c:v>
                </c:pt>
                <c:pt idx="26">
                  <c:v>13.877772335900751</c:v>
                </c:pt>
                <c:pt idx="27">
                  <c:v>13.663351276536391</c:v>
                </c:pt>
                <c:pt idx="28">
                  <c:v>14.023280039544963</c:v>
                </c:pt>
                <c:pt idx="29">
                  <c:v>14.155701541348794</c:v>
                </c:pt>
                <c:pt idx="30">
                  <c:v>0</c:v>
                </c:pt>
                <c:pt idx="31">
                  <c:v>13.740448355501623</c:v>
                </c:pt>
                <c:pt idx="32">
                  <c:v>13.632625814335482</c:v>
                </c:pt>
                <c:pt idx="33">
                  <c:v>14.18219773637594</c:v>
                </c:pt>
                <c:pt idx="34">
                  <c:v>13.722093185519455</c:v>
                </c:pt>
                <c:pt idx="35">
                  <c:v>14.094207607002819</c:v>
                </c:pt>
                <c:pt idx="36">
                  <c:v>13.259790915011534</c:v>
                </c:pt>
                <c:pt idx="37">
                  <c:v>13.49632481088789</c:v>
                </c:pt>
                <c:pt idx="38">
                  <c:v>13.5702153443087</c:v>
                </c:pt>
                <c:pt idx="39">
                  <c:v>14.744655526338283</c:v>
                </c:pt>
                <c:pt idx="40">
                  <c:v>13.643610573045608</c:v>
                </c:pt>
                <c:pt idx="41">
                  <c:v>13.908131809957496</c:v>
                </c:pt>
                <c:pt idx="42">
                  <c:v>13.818959218613836</c:v>
                </c:pt>
                <c:pt idx="43">
                  <c:v>13.138594603860993</c:v>
                </c:pt>
                <c:pt idx="44">
                  <c:v>14.691314498029685</c:v>
                </c:pt>
                <c:pt idx="45">
                  <c:v>13.567807745962947</c:v>
                </c:pt>
                <c:pt idx="46">
                  <c:v>14.034434725300896</c:v>
                </c:pt>
                <c:pt idx="47">
                  <c:v>13.195020492461881</c:v>
                </c:pt>
                <c:pt idx="48">
                  <c:v>13.476854081449087</c:v>
                </c:pt>
                <c:pt idx="49">
                  <c:v>13.109711143390404</c:v>
                </c:pt>
                <c:pt idx="50">
                  <c:v>0</c:v>
                </c:pt>
                <c:pt idx="51">
                  <c:v>14.27281709215451</c:v>
                </c:pt>
                <c:pt idx="52">
                  <c:v>13.308923864866427</c:v>
                </c:pt>
                <c:pt idx="53">
                  <c:v>13.779404551287588</c:v>
                </c:pt>
                <c:pt idx="54">
                  <c:v>0</c:v>
                </c:pt>
                <c:pt idx="55">
                  <c:v>13.716543370302817</c:v>
                </c:pt>
                <c:pt idx="56">
                  <c:v>13.869259595846977</c:v>
                </c:pt>
                <c:pt idx="57">
                  <c:v>13.909715383937247</c:v>
                </c:pt>
                <c:pt idx="58">
                  <c:v>14.146386054023909</c:v>
                </c:pt>
                <c:pt idx="59">
                  <c:v>13.934471685758878</c:v>
                </c:pt>
                <c:pt idx="60">
                  <c:v>0</c:v>
                </c:pt>
                <c:pt idx="61">
                  <c:v>13.799198863620182</c:v>
                </c:pt>
                <c:pt idx="62">
                  <c:v>13.996269064945078</c:v>
                </c:pt>
                <c:pt idx="63">
                  <c:v>13.219960245780969</c:v>
                </c:pt>
                <c:pt idx="64">
                  <c:v>13.175309259663189</c:v>
                </c:pt>
                <c:pt idx="65">
                  <c:v>14.711515774482153</c:v>
                </c:pt>
                <c:pt idx="66">
                  <c:v>14.056157908590691</c:v>
                </c:pt>
                <c:pt idx="67">
                  <c:v>13.757158696429117</c:v>
                </c:pt>
                <c:pt idx="68">
                  <c:v>0</c:v>
                </c:pt>
                <c:pt idx="69">
                  <c:v>14.151380577219335</c:v>
                </c:pt>
                <c:pt idx="70">
                  <c:v>13.13384216993296</c:v>
                </c:pt>
                <c:pt idx="71">
                  <c:v>13.386123365854527</c:v>
                </c:pt>
                <c:pt idx="72">
                  <c:v>14.152693853339594</c:v>
                </c:pt>
                <c:pt idx="73">
                  <c:v>0</c:v>
                </c:pt>
                <c:pt idx="74">
                  <c:v>13.799201966724745</c:v>
                </c:pt>
                <c:pt idx="75">
                  <c:v>13.005747471621014</c:v>
                </c:pt>
                <c:pt idx="76">
                  <c:v>14.00838616514355</c:v>
                </c:pt>
                <c:pt idx="77">
                  <c:v>13.760971789842181</c:v>
                </c:pt>
                <c:pt idx="78">
                  <c:v>13.203868833553789</c:v>
                </c:pt>
                <c:pt idx="79">
                  <c:v>0</c:v>
                </c:pt>
                <c:pt idx="80">
                  <c:v>13.788762820246145</c:v>
                </c:pt>
                <c:pt idx="81">
                  <c:v>13.322306144945568</c:v>
                </c:pt>
                <c:pt idx="82">
                  <c:v>13.949006047516606</c:v>
                </c:pt>
                <c:pt idx="83">
                  <c:v>13.702757426795168</c:v>
                </c:pt>
                <c:pt idx="84">
                  <c:v>13.816005855203537</c:v>
                </c:pt>
                <c:pt idx="85">
                  <c:v>14.141240258095305</c:v>
                </c:pt>
                <c:pt idx="86">
                  <c:v>14.418486075799624</c:v>
                </c:pt>
                <c:pt idx="87">
                  <c:v>13.668711981098873</c:v>
                </c:pt>
                <c:pt idx="88">
                  <c:v>13.717831461642993</c:v>
                </c:pt>
                <c:pt idx="89">
                  <c:v>13.991373400614791</c:v>
                </c:pt>
                <c:pt idx="90">
                  <c:v>13.291045673758651</c:v>
                </c:pt>
                <c:pt idx="91">
                  <c:v>13.364217877260891</c:v>
                </c:pt>
                <c:pt idx="92">
                  <c:v>0</c:v>
                </c:pt>
                <c:pt idx="93">
                  <c:v>13.833303009039865</c:v>
                </c:pt>
                <c:pt idx="94">
                  <c:v>13.545485252022834</c:v>
                </c:pt>
                <c:pt idx="95">
                  <c:v>14.348819673900982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DA24-4389-B2A2-D84651692E99}"/>
            </c:ext>
          </c:extLst>
        </c:ser>
        <c:ser>
          <c:idx val="17"/>
          <c:order val="17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'Cos30'!$V$149:$V$265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13.526465282061139</c:v>
                </c:pt>
                <c:pt idx="16">
                  <c:v>14.182475997190929</c:v>
                </c:pt>
                <c:pt idx="17">
                  <c:v>14.193024364985112</c:v>
                </c:pt>
                <c:pt idx="18">
                  <c:v>13.4886324915282</c:v>
                </c:pt>
                <c:pt idx="19">
                  <c:v>14.095118593568444</c:v>
                </c:pt>
                <c:pt idx="20">
                  <c:v>13.393217091727342</c:v>
                </c:pt>
                <c:pt idx="21">
                  <c:v>0</c:v>
                </c:pt>
                <c:pt idx="22">
                  <c:v>14.547053769037502</c:v>
                </c:pt>
                <c:pt idx="23">
                  <c:v>13.872352389659667</c:v>
                </c:pt>
                <c:pt idx="24">
                  <c:v>13.837357657985567</c:v>
                </c:pt>
                <c:pt idx="25">
                  <c:v>13.078984140204691</c:v>
                </c:pt>
                <c:pt idx="26">
                  <c:v>13.254656818372798</c:v>
                </c:pt>
                <c:pt idx="27">
                  <c:v>13.224808779254653</c:v>
                </c:pt>
                <c:pt idx="28">
                  <c:v>13.10455009992981</c:v>
                </c:pt>
                <c:pt idx="29">
                  <c:v>14.031607991874425</c:v>
                </c:pt>
                <c:pt idx="30">
                  <c:v>13.740188936948655</c:v>
                </c:pt>
                <c:pt idx="31">
                  <c:v>14.018196649543647</c:v>
                </c:pt>
                <c:pt idx="32">
                  <c:v>13.030688757373648</c:v>
                </c:pt>
                <c:pt idx="33">
                  <c:v>0</c:v>
                </c:pt>
                <c:pt idx="34">
                  <c:v>13.672086307396961</c:v>
                </c:pt>
                <c:pt idx="35">
                  <c:v>13.784375475192441</c:v>
                </c:pt>
                <c:pt idx="36">
                  <c:v>0</c:v>
                </c:pt>
                <c:pt idx="37">
                  <c:v>0</c:v>
                </c:pt>
                <c:pt idx="38">
                  <c:v>14.025576395615643</c:v>
                </c:pt>
                <c:pt idx="39">
                  <c:v>14.154208750769806</c:v>
                </c:pt>
                <c:pt idx="40">
                  <c:v>13.793410385377246</c:v>
                </c:pt>
                <c:pt idx="41">
                  <c:v>13.468163381042586</c:v>
                </c:pt>
                <c:pt idx="42">
                  <c:v>13.297280005386266</c:v>
                </c:pt>
                <c:pt idx="43">
                  <c:v>14.132079016196821</c:v>
                </c:pt>
                <c:pt idx="44">
                  <c:v>13.187649016163421</c:v>
                </c:pt>
                <c:pt idx="45">
                  <c:v>0</c:v>
                </c:pt>
                <c:pt idx="46">
                  <c:v>13.231935747968263</c:v>
                </c:pt>
                <c:pt idx="47">
                  <c:v>13.547930924877507</c:v>
                </c:pt>
                <c:pt idx="48">
                  <c:v>0</c:v>
                </c:pt>
                <c:pt idx="49">
                  <c:v>13.962492691881744</c:v>
                </c:pt>
                <c:pt idx="50">
                  <c:v>0</c:v>
                </c:pt>
                <c:pt idx="51">
                  <c:v>14.040610052925729</c:v>
                </c:pt>
                <c:pt idx="52">
                  <c:v>0</c:v>
                </c:pt>
                <c:pt idx="53">
                  <c:v>13.87287299559063</c:v>
                </c:pt>
                <c:pt idx="54">
                  <c:v>0</c:v>
                </c:pt>
                <c:pt idx="55">
                  <c:v>14.339836868073593</c:v>
                </c:pt>
                <c:pt idx="56">
                  <c:v>0</c:v>
                </c:pt>
                <c:pt idx="57">
                  <c:v>14.075111353661136</c:v>
                </c:pt>
                <c:pt idx="58">
                  <c:v>0</c:v>
                </c:pt>
                <c:pt idx="59">
                  <c:v>14.023486215922707</c:v>
                </c:pt>
                <c:pt idx="60">
                  <c:v>14.491248902718684</c:v>
                </c:pt>
                <c:pt idx="61">
                  <c:v>13.179728402806703</c:v>
                </c:pt>
                <c:pt idx="62">
                  <c:v>13.270149909105582</c:v>
                </c:pt>
                <c:pt idx="63">
                  <c:v>13.825096863987996</c:v>
                </c:pt>
                <c:pt idx="64">
                  <c:v>0</c:v>
                </c:pt>
                <c:pt idx="65">
                  <c:v>13.37474009983406</c:v>
                </c:pt>
                <c:pt idx="66">
                  <c:v>14.125089736260838</c:v>
                </c:pt>
                <c:pt idx="67">
                  <c:v>14.414756982023645</c:v>
                </c:pt>
                <c:pt idx="68">
                  <c:v>0</c:v>
                </c:pt>
                <c:pt idx="69">
                  <c:v>13.509076787308025</c:v>
                </c:pt>
                <c:pt idx="70">
                  <c:v>13.799738470376088</c:v>
                </c:pt>
                <c:pt idx="71">
                  <c:v>13.893425511287619</c:v>
                </c:pt>
                <c:pt idx="72">
                  <c:v>14.174043954087196</c:v>
                </c:pt>
                <c:pt idx="73">
                  <c:v>13.947055878226008</c:v>
                </c:pt>
                <c:pt idx="74">
                  <c:v>13.791066472433101</c:v>
                </c:pt>
                <c:pt idx="75">
                  <c:v>0</c:v>
                </c:pt>
                <c:pt idx="76">
                  <c:v>13.518529732117372</c:v>
                </c:pt>
                <c:pt idx="77">
                  <c:v>14.096215107334652</c:v>
                </c:pt>
                <c:pt idx="78">
                  <c:v>13.7444197316631</c:v>
                </c:pt>
                <c:pt idx="79">
                  <c:v>13.883843630301872</c:v>
                </c:pt>
                <c:pt idx="80">
                  <c:v>13.150404872028847</c:v>
                </c:pt>
                <c:pt idx="81">
                  <c:v>12.989096141967293</c:v>
                </c:pt>
                <c:pt idx="82">
                  <c:v>13.931054664398463</c:v>
                </c:pt>
                <c:pt idx="83">
                  <c:v>13.693831993284862</c:v>
                </c:pt>
                <c:pt idx="84">
                  <c:v>14.001819784560039</c:v>
                </c:pt>
                <c:pt idx="85">
                  <c:v>13.694984054277661</c:v>
                </c:pt>
                <c:pt idx="86">
                  <c:v>13.807535028068854</c:v>
                </c:pt>
                <c:pt idx="87">
                  <c:v>13.226842114694071</c:v>
                </c:pt>
                <c:pt idx="88">
                  <c:v>13.680069778096417</c:v>
                </c:pt>
                <c:pt idx="89">
                  <c:v>13.460711461883895</c:v>
                </c:pt>
                <c:pt idx="90">
                  <c:v>13.339586578287449</c:v>
                </c:pt>
                <c:pt idx="91">
                  <c:v>13.95041329595799</c:v>
                </c:pt>
                <c:pt idx="92">
                  <c:v>13.570504412049582</c:v>
                </c:pt>
                <c:pt idx="93">
                  <c:v>13.609913876947342</c:v>
                </c:pt>
                <c:pt idx="94">
                  <c:v>13.686294328842509</c:v>
                </c:pt>
                <c:pt idx="95">
                  <c:v>13.343910548932813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DA24-4389-B2A2-D84651692E99}"/>
            </c:ext>
          </c:extLst>
        </c:ser>
        <c:ser>
          <c:idx val="18"/>
          <c:order val="18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'Cos30'!$W$149:$W$265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13.808410850975482</c:v>
                </c:pt>
                <c:pt idx="15">
                  <c:v>13.230531940329138</c:v>
                </c:pt>
                <c:pt idx="16">
                  <c:v>0</c:v>
                </c:pt>
                <c:pt idx="17">
                  <c:v>0</c:v>
                </c:pt>
                <c:pt idx="18">
                  <c:v>13.379646291587935</c:v>
                </c:pt>
                <c:pt idx="19">
                  <c:v>13.804194993930622</c:v>
                </c:pt>
                <c:pt idx="20">
                  <c:v>13.569000911768965</c:v>
                </c:pt>
                <c:pt idx="21">
                  <c:v>13.160811149425191</c:v>
                </c:pt>
                <c:pt idx="22">
                  <c:v>13.891691022470331</c:v>
                </c:pt>
                <c:pt idx="23">
                  <c:v>13.610931512353256</c:v>
                </c:pt>
                <c:pt idx="24">
                  <c:v>14.242454461314177</c:v>
                </c:pt>
                <c:pt idx="25">
                  <c:v>14.009036801355039</c:v>
                </c:pt>
                <c:pt idx="26">
                  <c:v>14.53670928320636</c:v>
                </c:pt>
                <c:pt idx="27">
                  <c:v>13.750402701095863</c:v>
                </c:pt>
                <c:pt idx="28">
                  <c:v>13.880317298803575</c:v>
                </c:pt>
                <c:pt idx="29">
                  <c:v>0</c:v>
                </c:pt>
                <c:pt idx="30">
                  <c:v>13.536590003523683</c:v>
                </c:pt>
                <c:pt idx="31">
                  <c:v>13.137691729531257</c:v>
                </c:pt>
                <c:pt idx="32">
                  <c:v>14.109893271030684</c:v>
                </c:pt>
                <c:pt idx="33">
                  <c:v>13.49676295212053</c:v>
                </c:pt>
                <c:pt idx="34">
                  <c:v>13.975801835173915</c:v>
                </c:pt>
                <c:pt idx="35">
                  <c:v>0</c:v>
                </c:pt>
                <c:pt idx="36">
                  <c:v>0</c:v>
                </c:pt>
                <c:pt idx="37">
                  <c:v>13.5359513949677</c:v>
                </c:pt>
                <c:pt idx="38">
                  <c:v>14.252924598754309</c:v>
                </c:pt>
                <c:pt idx="39">
                  <c:v>13.77909264836158</c:v>
                </c:pt>
                <c:pt idx="40">
                  <c:v>14.34703322736323</c:v>
                </c:pt>
                <c:pt idx="41">
                  <c:v>13.852985969031469</c:v>
                </c:pt>
                <c:pt idx="42">
                  <c:v>13.702400806936666</c:v>
                </c:pt>
                <c:pt idx="43">
                  <c:v>13.522909579093966</c:v>
                </c:pt>
                <c:pt idx="44">
                  <c:v>0</c:v>
                </c:pt>
                <c:pt idx="45">
                  <c:v>13.579036653871031</c:v>
                </c:pt>
                <c:pt idx="46">
                  <c:v>13.391660091206143</c:v>
                </c:pt>
                <c:pt idx="47">
                  <c:v>13.768993825448304</c:v>
                </c:pt>
                <c:pt idx="48">
                  <c:v>14.555122876395314</c:v>
                </c:pt>
                <c:pt idx="49">
                  <c:v>13.360066791589585</c:v>
                </c:pt>
                <c:pt idx="50">
                  <c:v>13.734141891200119</c:v>
                </c:pt>
                <c:pt idx="51">
                  <c:v>14.233411158479958</c:v>
                </c:pt>
                <c:pt idx="52">
                  <c:v>13.724109494755599</c:v>
                </c:pt>
                <c:pt idx="53">
                  <c:v>13.689869349979245</c:v>
                </c:pt>
                <c:pt idx="54">
                  <c:v>14.008137529539686</c:v>
                </c:pt>
                <c:pt idx="55">
                  <c:v>0</c:v>
                </c:pt>
                <c:pt idx="56">
                  <c:v>0</c:v>
                </c:pt>
                <c:pt idx="57">
                  <c:v>14.003349359174733</c:v>
                </c:pt>
                <c:pt idx="58">
                  <c:v>14.15385920583318</c:v>
                </c:pt>
                <c:pt idx="59">
                  <c:v>13.157512524702408</c:v>
                </c:pt>
                <c:pt idx="60">
                  <c:v>13.844977351422486</c:v>
                </c:pt>
                <c:pt idx="61">
                  <c:v>13.68039897561208</c:v>
                </c:pt>
                <c:pt idx="62">
                  <c:v>12.958743010666002</c:v>
                </c:pt>
                <c:pt idx="63">
                  <c:v>13.623222921718156</c:v>
                </c:pt>
                <c:pt idx="64">
                  <c:v>13.508856831591158</c:v>
                </c:pt>
                <c:pt idx="65">
                  <c:v>13.320992232024221</c:v>
                </c:pt>
                <c:pt idx="66">
                  <c:v>13.031388668051974</c:v>
                </c:pt>
                <c:pt idx="67">
                  <c:v>13.698373743178097</c:v>
                </c:pt>
                <c:pt idx="68">
                  <c:v>14.153609554536047</c:v>
                </c:pt>
                <c:pt idx="69">
                  <c:v>13.321467936125156</c:v>
                </c:pt>
                <c:pt idx="70">
                  <c:v>0</c:v>
                </c:pt>
                <c:pt idx="71">
                  <c:v>0</c:v>
                </c:pt>
                <c:pt idx="72">
                  <c:v>13.923896783418453</c:v>
                </c:pt>
                <c:pt idx="73">
                  <c:v>0</c:v>
                </c:pt>
                <c:pt idx="74">
                  <c:v>13.767046721960353</c:v>
                </c:pt>
                <c:pt idx="75">
                  <c:v>13.58457205530118</c:v>
                </c:pt>
                <c:pt idx="76">
                  <c:v>13.830797105669365</c:v>
                </c:pt>
                <c:pt idx="77">
                  <c:v>13.634936009550533</c:v>
                </c:pt>
                <c:pt idx="78">
                  <c:v>13.788371678047454</c:v>
                </c:pt>
                <c:pt idx="79">
                  <c:v>14.173206671029487</c:v>
                </c:pt>
                <c:pt idx="80">
                  <c:v>0</c:v>
                </c:pt>
                <c:pt idx="81">
                  <c:v>13.661118110797256</c:v>
                </c:pt>
                <c:pt idx="82">
                  <c:v>13.600752427123048</c:v>
                </c:pt>
                <c:pt idx="83">
                  <c:v>13.253927731461351</c:v>
                </c:pt>
                <c:pt idx="84">
                  <c:v>13.740695784034969</c:v>
                </c:pt>
                <c:pt idx="85">
                  <c:v>0</c:v>
                </c:pt>
                <c:pt idx="86">
                  <c:v>13.607958191519119</c:v>
                </c:pt>
                <c:pt idx="87">
                  <c:v>0</c:v>
                </c:pt>
                <c:pt idx="88">
                  <c:v>13.873180174673671</c:v>
                </c:pt>
                <c:pt idx="89">
                  <c:v>13.031180147146964</c:v>
                </c:pt>
                <c:pt idx="90">
                  <c:v>13.797198962603572</c:v>
                </c:pt>
                <c:pt idx="91">
                  <c:v>13.431018604197218</c:v>
                </c:pt>
                <c:pt idx="92">
                  <c:v>14.006416833682763</c:v>
                </c:pt>
                <c:pt idx="93">
                  <c:v>0</c:v>
                </c:pt>
                <c:pt idx="94">
                  <c:v>13.773489136661826</c:v>
                </c:pt>
                <c:pt idx="95">
                  <c:v>13.912925819166075</c:v>
                </c:pt>
                <c:pt idx="96">
                  <c:v>14.127436550390224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DA24-4389-B2A2-D84651692E99}"/>
            </c:ext>
          </c:extLst>
        </c:ser>
        <c:ser>
          <c:idx val="19"/>
          <c:order val="19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'Cos30'!$X$149:$X$265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14.092082766875158</c:v>
                </c:pt>
                <c:pt idx="14">
                  <c:v>0</c:v>
                </c:pt>
                <c:pt idx="15">
                  <c:v>0</c:v>
                </c:pt>
                <c:pt idx="16">
                  <c:v>13.100961610444489</c:v>
                </c:pt>
                <c:pt idx="17">
                  <c:v>13.889287692780929</c:v>
                </c:pt>
                <c:pt idx="18">
                  <c:v>13.027748241672546</c:v>
                </c:pt>
                <c:pt idx="19">
                  <c:v>13.952662425737419</c:v>
                </c:pt>
                <c:pt idx="20">
                  <c:v>13.71847594598399</c:v>
                </c:pt>
                <c:pt idx="21">
                  <c:v>13.871876660334411</c:v>
                </c:pt>
                <c:pt idx="22">
                  <c:v>13.648558082165492</c:v>
                </c:pt>
                <c:pt idx="23">
                  <c:v>13.767417477535995</c:v>
                </c:pt>
                <c:pt idx="24">
                  <c:v>13.385560697094611</c:v>
                </c:pt>
                <c:pt idx="25">
                  <c:v>0</c:v>
                </c:pt>
                <c:pt idx="26">
                  <c:v>13.905717646365369</c:v>
                </c:pt>
                <c:pt idx="27">
                  <c:v>13.341299961479502</c:v>
                </c:pt>
                <c:pt idx="28">
                  <c:v>0</c:v>
                </c:pt>
                <c:pt idx="29">
                  <c:v>0</c:v>
                </c:pt>
                <c:pt idx="30">
                  <c:v>13.58885914796247</c:v>
                </c:pt>
                <c:pt idx="31">
                  <c:v>13.780897064647284</c:v>
                </c:pt>
                <c:pt idx="32">
                  <c:v>13.470345797744752</c:v>
                </c:pt>
                <c:pt idx="33">
                  <c:v>0</c:v>
                </c:pt>
                <c:pt idx="34">
                  <c:v>0</c:v>
                </c:pt>
                <c:pt idx="35">
                  <c:v>13.477694145411048</c:v>
                </c:pt>
                <c:pt idx="36">
                  <c:v>14.54643407628369</c:v>
                </c:pt>
                <c:pt idx="37">
                  <c:v>13.308280482113613</c:v>
                </c:pt>
                <c:pt idx="38">
                  <c:v>13.151112476739515</c:v>
                </c:pt>
                <c:pt idx="39">
                  <c:v>13.40892733673614</c:v>
                </c:pt>
                <c:pt idx="40">
                  <c:v>13.917337430799773</c:v>
                </c:pt>
                <c:pt idx="41">
                  <c:v>0</c:v>
                </c:pt>
                <c:pt idx="42">
                  <c:v>14.018047318023745</c:v>
                </c:pt>
                <c:pt idx="43">
                  <c:v>0</c:v>
                </c:pt>
                <c:pt idx="44">
                  <c:v>13.750506852061815</c:v>
                </c:pt>
                <c:pt idx="45">
                  <c:v>13.856613506146823</c:v>
                </c:pt>
                <c:pt idx="46">
                  <c:v>14.136650503782164</c:v>
                </c:pt>
                <c:pt idx="47">
                  <c:v>13.636042842519029</c:v>
                </c:pt>
                <c:pt idx="48">
                  <c:v>14.004042432764997</c:v>
                </c:pt>
                <c:pt idx="49">
                  <c:v>14.198705186527649</c:v>
                </c:pt>
                <c:pt idx="50">
                  <c:v>13.768757571285203</c:v>
                </c:pt>
                <c:pt idx="51">
                  <c:v>13.873242107767789</c:v>
                </c:pt>
                <c:pt idx="52">
                  <c:v>13.363408885641105</c:v>
                </c:pt>
                <c:pt idx="53">
                  <c:v>13.618302842962743</c:v>
                </c:pt>
                <c:pt idx="54">
                  <c:v>13.907345512869489</c:v>
                </c:pt>
                <c:pt idx="55">
                  <c:v>14.147493294693883</c:v>
                </c:pt>
                <c:pt idx="56">
                  <c:v>14.2028900034859</c:v>
                </c:pt>
                <c:pt idx="57">
                  <c:v>13.503642262405414</c:v>
                </c:pt>
                <c:pt idx="58">
                  <c:v>13.31929973020565</c:v>
                </c:pt>
                <c:pt idx="59">
                  <c:v>13.710783534054382</c:v>
                </c:pt>
                <c:pt idx="60">
                  <c:v>13.691883002758036</c:v>
                </c:pt>
                <c:pt idx="61">
                  <c:v>14.173384570377259</c:v>
                </c:pt>
                <c:pt idx="62">
                  <c:v>13.811815208832554</c:v>
                </c:pt>
                <c:pt idx="63">
                  <c:v>0</c:v>
                </c:pt>
                <c:pt idx="64">
                  <c:v>13.703463341883293</c:v>
                </c:pt>
                <c:pt idx="65">
                  <c:v>13.431351700255824</c:v>
                </c:pt>
                <c:pt idx="66">
                  <c:v>0</c:v>
                </c:pt>
                <c:pt idx="67">
                  <c:v>14.507731095264893</c:v>
                </c:pt>
                <c:pt idx="68">
                  <c:v>0</c:v>
                </c:pt>
                <c:pt idx="69">
                  <c:v>14.141400226510633</c:v>
                </c:pt>
                <c:pt idx="70">
                  <c:v>13.956040381202319</c:v>
                </c:pt>
                <c:pt idx="71">
                  <c:v>0</c:v>
                </c:pt>
                <c:pt idx="72">
                  <c:v>13.437016079514061</c:v>
                </c:pt>
                <c:pt idx="73">
                  <c:v>14.005299154818694</c:v>
                </c:pt>
                <c:pt idx="74">
                  <c:v>13.961486589278959</c:v>
                </c:pt>
                <c:pt idx="75">
                  <c:v>14.029147895793734</c:v>
                </c:pt>
                <c:pt idx="76">
                  <c:v>13.874789309915707</c:v>
                </c:pt>
                <c:pt idx="77">
                  <c:v>13.169427832888781</c:v>
                </c:pt>
                <c:pt idx="78">
                  <c:v>13.16803686951606</c:v>
                </c:pt>
                <c:pt idx="79">
                  <c:v>14.048046368985824</c:v>
                </c:pt>
                <c:pt idx="80">
                  <c:v>13.75831262184346</c:v>
                </c:pt>
                <c:pt idx="81">
                  <c:v>14.026263125348517</c:v>
                </c:pt>
                <c:pt idx="82">
                  <c:v>13.930077021657183</c:v>
                </c:pt>
                <c:pt idx="83">
                  <c:v>0</c:v>
                </c:pt>
                <c:pt idx="84">
                  <c:v>0</c:v>
                </c:pt>
                <c:pt idx="85">
                  <c:v>13.84729928838436</c:v>
                </c:pt>
                <c:pt idx="86">
                  <c:v>13.653772392612741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13.884837545653882</c:v>
                </c:pt>
                <c:pt idx="91">
                  <c:v>14.16658639620891</c:v>
                </c:pt>
                <c:pt idx="92">
                  <c:v>0</c:v>
                </c:pt>
                <c:pt idx="93">
                  <c:v>13.744018234317906</c:v>
                </c:pt>
                <c:pt idx="94">
                  <c:v>13.434838657621048</c:v>
                </c:pt>
                <c:pt idx="95">
                  <c:v>13.598328070678573</c:v>
                </c:pt>
                <c:pt idx="96">
                  <c:v>14.080150811128849</c:v>
                </c:pt>
                <c:pt idx="97">
                  <c:v>14.17716264380984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DA24-4389-B2A2-D84651692E99}"/>
            </c:ext>
          </c:extLst>
        </c:ser>
        <c:ser>
          <c:idx val="20"/>
          <c:order val="20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'Cos30'!$Y$149:$Y$265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13.18592868336137</c:v>
                </c:pt>
                <c:pt idx="13">
                  <c:v>13.378797486046038</c:v>
                </c:pt>
                <c:pt idx="14">
                  <c:v>13.335234176401014</c:v>
                </c:pt>
                <c:pt idx="15">
                  <c:v>13.492667515485996</c:v>
                </c:pt>
                <c:pt idx="16">
                  <c:v>13.657125200513827</c:v>
                </c:pt>
                <c:pt idx="17">
                  <c:v>13.101848248651686</c:v>
                </c:pt>
                <c:pt idx="18">
                  <c:v>13.827963113560012</c:v>
                </c:pt>
                <c:pt idx="19">
                  <c:v>13.975569657893661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13.602311266553608</c:v>
                </c:pt>
                <c:pt idx="24">
                  <c:v>13.784680399807298</c:v>
                </c:pt>
                <c:pt idx="25">
                  <c:v>13.579070997939397</c:v>
                </c:pt>
                <c:pt idx="26">
                  <c:v>13.718483419881496</c:v>
                </c:pt>
                <c:pt idx="27">
                  <c:v>14.03309187598204</c:v>
                </c:pt>
                <c:pt idx="28">
                  <c:v>13.796738376737657</c:v>
                </c:pt>
                <c:pt idx="29">
                  <c:v>14.058785952467323</c:v>
                </c:pt>
                <c:pt idx="30">
                  <c:v>13.625284148858805</c:v>
                </c:pt>
                <c:pt idx="31">
                  <c:v>13.858961660302722</c:v>
                </c:pt>
                <c:pt idx="32">
                  <c:v>0</c:v>
                </c:pt>
                <c:pt idx="33">
                  <c:v>13.834531965466807</c:v>
                </c:pt>
                <c:pt idx="34">
                  <c:v>13.670653508750355</c:v>
                </c:pt>
                <c:pt idx="35">
                  <c:v>14.451250526303173</c:v>
                </c:pt>
                <c:pt idx="36">
                  <c:v>13.103448274777866</c:v>
                </c:pt>
                <c:pt idx="37">
                  <c:v>13.569945374048558</c:v>
                </c:pt>
                <c:pt idx="38">
                  <c:v>14.138834580480918</c:v>
                </c:pt>
                <c:pt idx="39">
                  <c:v>13.10479786891479</c:v>
                </c:pt>
                <c:pt idx="40">
                  <c:v>14.083221419885025</c:v>
                </c:pt>
                <c:pt idx="41">
                  <c:v>13.978655651840715</c:v>
                </c:pt>
                <c:pt idx="42">
                  <c:v>13.914615761929285</c:v>
                </c:pt>
                <c:pt idx="43">
                  <c:v>12.993010986963208</c:v>
                </c:pt>
                <c:pt idx="44">
                  <c:v>0</c:v>
                </c:pt>
                <c:pt idx="45">
                  <c:v>14.01301449029943</c:v>
                </c:pt>
                <c:pt idx="46">
                  <c:v>13.297227434919559</c:v>
                </c:pt>
                <c:pt idx="47">
                  <c:v>0</c:v>
                </c:pt>
                <c:pt idx="48">
                  <c:v>14.23167216296401</c:v>
                </c:pt>
                <c:pt idx="49">
                  <c:v>13.406368983576549</c:v>
                </c:pt>
                <c:pt idx="50">
                  <c:v>13.698807982275275</c:v>
                </c:pt>
                <c:pt idx="51">
                  <c:v>0</c:v>
                </c:pt>
                <c:pt idx="52">
                  <c:v>13.71649331878905</c:v>
                </c:pt>
                <c:pt idx="53">
                  <c:v>13.46601004311203</c:v>
                </c:pt>
                <c:pt idx="54">
                  <c:v>13.509893079413333</c:v>
                </c:pt>
                <c:pt idx="55">
                  <c:v>13.440670626707773</c:v>
                </c:pt>
                <c:pt idx="56">
                  <c:v>14.027325751507156</c:v>
                </c:pt>
                <c:pt idx="57">
                  <c:v>13.875569958487359</c:v>
                </c:pt>
                <c:pt idx="58">
                  <c:v>0</c:v>
                </c:pt>
                <c:pt idx="59">
                  <c:v>0</c:v>
                </c:pt>
                <c:pt idx="60">
                  <c:v>14.143040263536582</c:v>
                </c:pt>
                <c:pt idx="61">
                  <c:v>13.373302876077592</c:v>
                </c:pt>
                <c:pt idx="62">
                  <c:v>13.911797122530141</c:v>
                </c:pt>
                <c:pt idx="63">
                  <c:v>13.528607573059148</c:v>
                </c:pt>
                <c:pt idx="64">
                  <c:v>13.566117988524374</c:v>
                </c:pt>
                <c:pt idx="65">
                  <c:v>13.532398264383964</c:v>
                </c:pt>
                <c:pt idx="66">
                  <c:v>0</c:v>
                </c:pt>
                <c:pt idx="67">
                  <c:v>13.323959186987885</c:v>
                </c:pt>
                <c:pt idx="68">
                  <c:v>13.372339313747149</c:v>
                </c:pt>
                <c:pt idx="69">
                  <c:v>0</c:v>
                </c:pt>
                <c:pt idx="70">
                  <c:v>13.591049573495775</c:v>
                </c:pt>
                <c:pt idx="71">
                  <c:v>13.731082868074626</c:v>
                </c:pt>
                <c:pt idx="72">
                  <c:v>13.505619305544133</c:v>
                </c:pt>
                <c:pt idx="73">
                  <c:v>13.335914021335995</c:v>
                </c:pt>
                <c:pt idx="74">
                  <c:v>14.0569391363896</c:v>
                </c:pt>
                <c:pt idx="75">
                  <c:v>13.158308201891803</c:v>
                </c:pt>
                <c:pt idx="76">
                  <c:v>14.267765249703437</c:v>
                </c:pt>
                <c:pt idx="77">
                  <c:v>14.023797763909526</c:v>
                </c:pt>
                <c:pt idx="78">
                  <c:v>13.244548006364951</c:v>
                </c:pt>
                <c:pt idx="79">
                  <c:v>13.812829830441636</c:v>
                </c:pt>
                <c:pt idx="80">
                  <c:v>13.722274740822515</c:v>
                </c:pt>
                <c:pt idx="81">
                  <c:v>14.183322525391784</c:v>
                </c:pt>
                <c:pt idx="82">
                  <c:v>13.452463437659862</c:v>
                </c:pt>
                <c:pt idx="83">
                  <c:v>13.487351226629583</c:v>
                </c:pt>
                <c:pt idx="84">
                  <c:v>13.867122331173626</c:v>
                </c:pt>
                <c:pt idx="85">
                  <c:v>13.78277244184128</c:v>
                </c:pt>
                <c:pt idx="86">
                  <c:v>14.045223783989737</c:v>
                </c:pt>
                <c:pt idx="87">
                  <c:v>13.305149224977189</c:v>
                </c:pt>
                <c:pt idx="88">
                  <c:v>13.250589539249718</c:v>
                </c:pt>
                <c:pt idx="89">
                  <c:v>13.451098385730146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14.207806650923576</c:v>
                </c:pt>
                <c:pt idx="94">
                  <c:v>0</c:v>
                </c:pt>
                <c:pt idx="95">
                  <c:v>14.288488446542205</c:v>
                </c:pt>
                <c:pt idx="96">
                  <c:v>13.847734255713732</c:v>
                </c:pt>
                <c:pt idx="97">
                  <c:v>14.163993819544114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A24-4389-B2A2-D84651692E99}"/>
            </c:ext>
          </c:extLst>
        </c:ser>
        <c:ser>
          <c:idx val="21"/>
          <c:order val="21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'Cos30'!$Z$149:$Z$265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13.829692533614573</c:v>
                </c:pt>
                <c:pt idx="12">
                  <c:v>14.151533178006623</c:v>
                </c:pt>
                <c:pt idx="13">
                  <c:v>0</c:v>
                </c:pt>
                <c:pt idx="14">
                  <c:v>13.997105356517967</c:v>
                </c:pt>
                <c:pt idx="15">
                  <c:v>0</c:v>
                </c:pt>
                <c:pt idx="16">
                  <c:v>13.757047010415144</c:v>
                </c:pt>
                <c:pt idx="17">
                  <c:v>0</c:v>
                </c:pt>
                <c:pt idx="18">
                  <c:v>13.391435316837123</c:v>
                </c:pt>
                <c:pt idx="19">
                  <c:v>13.333720260155484</c:v>
                </c:pt>
                <c:pt idx="20">
                  <c:v>13.650326468451135</c:v>
                </c:pt>
                <c:pt idx="21">
                  <c:v>13.790476929220008</c:v>
                </c:pt>
                <c:pt idx="22">
                  <c:v>13.51146891316651</c:v>
                </c:pt>
                <c:pt idx="23">
                  <c:v>13.881451136973949</c:v>
                </c:pt>
                <c:pt idx="24">
                  <c:v>14.50874782142477</c:v>
                </c:pt>
                <c:pt idx="25">
                  <c:v>13.613730856556051</c:v>
                </c:pt>
                <c:pt idx="26">
                  <c:v>13.530658731549778</c:v>
                </c:pt>
                <c:pt idx="27">
                  <c:v>14.209912935465137</c:v>
                </c:pt>
                <c:pt idx="28">
                  <c:v>14.217681305945048</c:v>
                </c:pt>
                <c:pt idx="29">
                  <c:v>14.304480833592036</c:v>
                </c:pt>
                <c:pt idx="30">
                  <c:v>0</c:v>
                </c:pt>
                <c:pt idx="31">
                  <c:v>13.92915392524697</c:v>
                </c:pt>
                <c:pt idx="32">
                  <c:v>13.603608202614218</c:v>
                </c:pt>
                <c:pt idx="33">
                  <c:v>14.126485325082673</c:v>
                </c:pt>
                <c:pt idx="34">
                  <c:v>13.939135706106388</c:v>
                </c:pt>
                <c:pt idx="35">
                  <c:v>14.296638868586205</c:v>
                </c:pt>
                <c:pt idx="36">
                  <c:v>13.076814963675123</c:v>
                </c:pt>
                <c:pt idx="37">
                  <c:v>13.829406061262153</c:v>
                </c:pt>
                <c:pt idx="38">
                  <c:v>13.471838636267073</c:v>
                </c:pt>
                <c:pt idx="39">
                  <c:v>0</c:v>
                </c:pt>
                <c:pt idx="40">
                  <c:v>13.53785119391395</c:v>
                </c:pt>
                <c:pt idx="41">
                  <c:v>14.285072113409793</c:v>
                </c:pt>
                <c:pt idx="42">
                  <c:v>13.946378320574155</c:v>
                </c:pt>
                <c:pt idx="43">
                  <c:v>13.260435136207931</c:v>
                </c:pt>
                <c:pt idx="44">
                  <c:v>13.540462120857727</c:v>
                </c:pt>
                <c:pt idx="45">
                  <c:v>13.561152088149141</c:v>
                </c:pt>
                <c:pt idx="46">
                  <c:v>13.17696764905293</c:v>
                </c:pt>
                <c:pt idx="47">
                  <c:v>13.783088154934164</c:v>
                </c:pt>
                <c:pt idx="48">
                  <c:v>13.600633164149446</c:v>
                </c:pt>
                <c:pt idx="49">
                  <c:v>14.037371709630499</c:v>
                </c:pt>
                <c:pt idx="50">
                  <c:v>13.380978721536412</c:v>
                </c:pt>
                <c:pt idx="51">
                  <c:v>14.057785119275662</c:v>
                </c:pt>
                <c:pt idx="52">
                  <c:v>14.279963367458738</c:v>
                </c:pt>
                <c:pt idx="53">
                  <c:v>13.748967506092091</c:v>
                </c:pt>
                <c:pt idx="54">
                  <c:v>14.013346273567979</c:v>
                </c:pt>
                <c:pt idx="55">
                  <c:v>13.993316066416973</c:v>
                </c:pt>
                <c:pt idx="56">
                  <c:v>0</c:v>
                </c:pt>
                <c:pt idx="57">
                  <c:v>0</c:v>
                </c:pt>
                <c:pt idx="58">
                  <c:v>13.901453144705814</c:v>
                </c:pt>
                <c:pt idx="59">
                  <c:v>14.137552695544464</c:v>
                </c:pt>
                <c:pt idx="60">
                  <c:v>14.184563678358403</c:v>
                </c:pt>
                <c:pt idx="61">
                  <c:v>14.156405119761667</c:v>
                </c:pt>
                <c:pt idx="62">
                  <c:v>14.232244969851752</c:v>
                </c:pt>
                <c:pt idx="63">
                  <c:v>13.567236400904127</c:v>
                </c:pt>
                <c:pt idx="64">
                  <c:v>13.756830394448851</c:v>
                </c:pt>
                <c:pt idx="65">
                  <c:v>13.364459999720738</c:v>
                </c:pt>
                <c:pt idx="66">
                  <c:v>13.683337071709765</c:v>
                </c:pt>
                <c:pt idx="67">
                  <c:v>13.606095324566658</c:v>
                </c:pt>
                <c:pt idx="68">
                  <c:v>13.799386044587697</c:v>
                </c:pt>
                <c:pt idx="69">
                  <c:v>13.898431439981866</c:v>
                </c:pt>
                <c:pt idx="70">
                  <c:v>13.537953139203244</c:v>
                </c:pt>
                <c:pt idx="71">
                  <c:v>13.258941230357914</c:v>
                </c:pt>
                <c:pt idx="72">
                  <c:v>13.760929994642733</c:v>
                </c:pt>
                <c:pt idx="73">
                  <c:v>0</c:v>
                </c:pt>
                <c:pt idx="74">
                  <c:v>13.744588672195228</c:v>
                </c:pt>
                <c:pt idx="75">
                  <c:v>13.93951700626204</c:v>
                </c:pt>
                <c:pt idx="76">
                  <c:v>13.836626623682461</c:v>
                </c:pt>
                <c:pt idx="77">
                  <c:v>13.871853035189192</c:v>
                </c:pt>
                <c:pt idx="78">
                  <c:v>13.576199058016037</c:v>
                </c:pt>
                <c:pt idx="79">
                  <c:v>13.259887609132925</c:v>
                </c:pt>
                <c:pt idx="80">
                  <c:v>14.011008923220899</c:v>
                </c:pt>
                <c:pt idx="81">
                  <c:v>14.14405133865356</c:v>
                </c:pt>
                <c:pt idx="82">
                  <c:v>13.587842243507227</c:v>
                </c:pt>
                <c:pt idx="83">
                  <c:v>13.263979108548615</c:v>
                </c:pt>
                <c:pt idx="84">
                  <c:v>14.02226130271568</c:v>
                </c:pt>
                <c:pt idx="85">
                  <c:v>13.345239402012812</c:v>
                </c:pt>
                <c:pt idx="86">
                  <c:v>13.214806772545998</c:v>
                </c:pt>
                <c:pt idx="87">
                  <c:v>13.999473533263517</c:v>
                </c:pt>
                <c:pt idx="88">
                  <c:v>13.514663283530487</c:v>
                </c:pt>
                <c:pt idx="89">
                  <c:v>14.032566384517532</c:v>
                </c:pt>
                <c:pt idx="90">
                  <c:v>13.57573729554392</c:v>
                </c:pt>
                <c:pt idx="91">
                  <c:v>0</c:v>
                </c:pt>
                <c:pt idx="92">
                  <c:v>13.822345946703516</c:v>
                </c:pt>
                <c:pt idx="93">
                  <c:v>14.131792475655971</c:v>
                </c:pt>
                <c:pt idx="94">
                  <c:v>13.616004729359714</c:v>
                </c:pt>
                <c:pt idx="95">
                  <c:v>0</c:v>
                </c:pt>
                <c:pt idx="96">
                  <c:v>13.554730771302696</c:v>
                </c:pt>
                <c:pt idx="97">
                  <c:v>13.579875588730603</c:v>
                </c:pt>
                <c:pt idx="98">
                  <c:v>13.570390559846233</c:v>
                </c:pt>
                <c:pt idx="99">
                  <c:v>13.422850732080382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DA24-4389-B2A2-D84651692E99}"/>
            </c:ext>
          </c:extLst>
        </c:ser>
        <c:ser>
          <c:idx val="22"/>
          <c:order val="22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'Cos30'!$AA$149:$AA$265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13.845069499724826</c:v>
                </c:pt>
                <c:pt idx="12">
                  <c:v>13.580577743279513</c:v>
                </c:pt>
                <c:pt idx="13">
                  <c:v>13.018859586037628</c:v>
                </c:pt>
                <c:pt idx="14">
                  <c:v>13.879870836467607</c:v>
                </c:pt>
                <c:pt idx="15">
                  <c:v>13.78764357640963</c:v>
                </c:pt>
                <c:pt idx="16">
                  <c:v>13.518867153986447</c:v>
                </c:pt>
                <c:pt idx="17">
                  <c:v>14.525244406983694</c:v>
                </c:pt>
                <c:pt idx="18">
                  <c:v>0</c:v>
                </c:pt>
                <c:pt idx="19">
                  <c:v>0</c:v>
                </c:pt>
                <c:pt idx="20">
                  <c:v>13.959968408419224</c:v>
                </c:pt>
                <c:pt idx="21">
                  <c:v>13.085087479342357</c:v>
                </c:pt>
                <c:pt idx="22">
                  <c:v>0</c:v>
                </c:pt>
                <c:pt idx="23">
                  <c:v>0</c:v>
                </c:pt>
                <c:pt idx="24">
                  <c:v>13.744780996681222</c:v>
                </c:pt>
                <c:pt idx="25">
                  <c:v>13.922217706090795</c:v>
                </c:pt>
                <c:pt idx="26">
                  <c:v>14.147891100067771</c:v>
                </c:pt>
                <c:pt idx="27">
                  <c:v>13.995440376412867</c:v>
                </c:pt>
                <c:pt idx="28">
                  <c:v>13.438793834510836</c:v>
                </c:pt>
                <c:pt idx="29">
                  <c:v>13.48429485561102</c:v>
                </c:pt>
                <c:pt idx="30">
                  <c:v>13.276992284423637</c:v>
                </c:pt>
                <c:pt idx="31">
                  <c:v>13.743579920354334</c:v>
                </c:pt>
                <c:pt idx="32">
                  <c:v>13.511890042381047</c:v>
                </c:pt>
                <c:pt idx="33">
                  <c:v>0</c:v>
                </c:pt>
                <c:pt idx="34">
                  <c:v>0</c:v>
                </c:pt>
                <c:pt idx="35">
                  <c:v>13.167191903025909</c:v>
                </c:pt>
                <c:pt idx="36">
                  <c:v>14.003140509812203</c:v>
                </c:pt>
                <c:pt idx="37">
                  <c:v>0</c:v>
                </c:pt>
                <c:pt idx="38">
                  <c:v>13.573412391641062</c:v>
                </c:pt>
                <c:pt idx="39">
                  <c:v>14.238413717103789</c:v>
                </c:pt>
                <c:pt idx="40">
                  <c:v>13.197102667767281</c:v>
                </c:pt>
                <c:pt idx="41">
                  <c:v>0</c:v>
                </c:pt>
                <c:pt idx="42">
                  <c:v>14.204772291420955</c:v>
                </c:pt>
                <c:pt idx="43">
                  <c:v>14.351750904522415</c:v>
                </c:pt>
                <c:pt idx="44">
                  <c:v>13.340482783175217</c:v>
                </c:pt>
                <c:pt idx="45">
                  <c:v>13.967019996976456</c:v>
                </c:pt>
                <c:pt idx="46">
                  <c:v>13.935489379778788</c:v>
                </c:pt>
                <c:pt idx="47">
                  <c:v>0</c:v>
                </c:pt>
                <c:pt idx="48">
                  <c:v>13.209201244097175</c:v>
                </c:pt>
                <c:pt idx="49">
                  <c:v>13.76739633182625</c:v>
                </c:pt>
                <c:pt idx="50">
                  <c:v>13.775052387057062</c:v>
                </c:pt>
                <c:pt idx="51">
                  <c:v>13.560091430056165</c:v>
                </c:pt>
                <c:pt idx="52">
                  <c:v>0</c:v>
                </c:pt>
                <c:pt idx="53">
                  <c:v>14.141372001071536</c:v>
                </c:pt>
                <c:pt idx="54">
                  <c:v>0</c:v>
                </c:pt>
                <c:pt idx="55">
                  <c:v>0</c:v>
                </c:pt>
                <c:pt idx="56">
                  <c:v>13.237068468592852</c:v>
                </c:pt>
                <c:pt idx="57">
                  <c:v>13.302592811984315</c:v>
                </c:pt>
                <c:pt idx="58">
                  <c:v>0</c:v>
                </c:pt>
                <c:pt idx="59">
                  <c:v>13.377952475332943</c:v>
                </c:pt>
                <c:pt idx="60">
                  <c:v>13.878373558596472</c:v>
                </c:pt>
                <c:pt idx="61">
                  <c:v>13.208173871230001</c:v>
                </c:pt>
                <c:pt idx="62">
                  <c:v>13.779637249541585</c:v>
                </c:pt>
                <c:pt idx="63">
                  <c:v>13.460607715298332</c:v>
                </c:pt>
                <c:pt idx="64">
                  <c:v>13.249582324133147</c:v>
                </c:pt>
                <c:pt idx="65">
                  <c:v>13.16738468948534</c:v>
                </c:pt>
                <c:pt idx="66">
                  <c:v>0</c:v>
                </c:pt>
                <c:pt idx="67">
                  <c:v>14.06160682977201</c:v>
                </c:pt>
                <c:pt idx="68">
                  <c:v>13.795246179965025</c:v>
                </c:pt>
                <c:pt idx="69">
                  <c:v>0</c:v>
                </c:pt>
                <c:pt idx="70">
                  <c:v>14.009318079967846</c:v>
                </c:pt>
                <c:pt idx="71">
                  <c:v>14.207653214229692</c:v>
                </c:pt>
                <c:pt idx="72">
                  <c:v>13.930921791444836</c:v>
                </c:pt>
                <c:pt idx="73">
                  <c:v>0</c:v>
                </c:pt>
                <c:pt idx="74">
                  <c:v>13.151872660261827</c:v>
                </c:pt>
                <c:pt idx="75">
                  <c:v>13.747591626061814</c:v>
                </c:pt>
                <c:pt idx="76">
                  <c:v>13.200741090235125</c:v>
                </c:pt>
                <c:pt idx="77">
                  <c:v>13.505712839074942</c:v>
                </c:pt>
                <c:pt idx="78">
                  <c:v>13.777403620728792</c:v>
                </c:pt>
                <c:pt idx="79">
                  <c:v>0</c:v>
                </c:pt>
                <c:pt idx="80">
                  <c:v>14.01192826137075</c:v>
                </c:pt>
                <c:pt idx="81">
                  <c:v>13.96601236414317</c:v>
                </c:pt>
                <c:pt idx="82">
                  <c:v>13.369686088436364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14.1716163306876</c:v>
                </c:pt>
                <c:pt idx="87">
                  <c:v>13.727624204232642</c:v>
                </c:pt>
                <c:pt idx="88">
                  <c:v>13.535112387394433</c:v>
                </c:pt>
                <c:pt idx="89">
                  <c:v>13.742564106214497</c:v>
                </c:pt>
                <c:pt idx="90">
                  <c:v>13.697824128020276</c:v>
                </c:pt>
                <c:pt idx="91">
                  <c:v>13.959495970422825</c:v>
                </c:pt>
                <c:pt idx="92">
                  <c:v>13.49420470202941</c:v>
                </c:pt>
                <c:pt idx="93">
                  <c:v>13.617088449903594</c:v>
                </c:pt>
                <c:pt idx="94">
                  <c:v>13.388747541941399</c:v>
                </c:pt>
                <c:pt idx="95">
                  <c:v>13.79389964278942</c:v>
                </c:pt>
                <c:pt idx="96">
                  <c:v>0</c:v>
                </c:pt>
                <c:pt idx="97">
                  <c:v>13.605355692916477</c:v>
                </c:pt>
                <c:pt idx="98">
                  <c:v>14.197834447248402</c:v>
                </c:pt>
                <c:pt idx="99">
                  <c:v>13.437173233299712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DA24-4389-B2A2-D84651692E99}"/>
            </c:ext>
          </c:extLst>
        </c:ser>
        <c:ser>
          <c:idx val="23"/>
          <c:order val="23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'Cos30'!$AB$149:$AB$265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14.167024308719062</c:v>
                </c:pt>
                <c:pt idx="10">
                  <c:v>0</c:v>
                </c:pt>
                <c:pt idx="11">
                  <c:v>13.691957158283444</c:v>
                </c:pt>
                <c:pt idx="12">
                  <c:v>13.594079148554382</c:v>
                </c:pt>
                <c:pt idx="13">
                  <c:v>13.312332887282871</c:v>
                </c:pt>
                <c:pt idx="14">
                  <c:v>13.427843816500241</c:v>
                </c:pt>
                <c:pt idx="15">
                  <c:v>13.326380926885756</c:v>
                </c:pt>
                <c:pt idx="16">
                  <c:v>13.969072348348412</c:v>
                </c:pt>
                <c:pt idx="17">
                  <c:v>13.261717153008737</c:v>
                </c:pt>
                <c:pt idx="18">
                  <c:v>13.987624039799002</c:v>
                </c:pt>
                <c:pt idx="19">
                  <c:v>0</c:v>
                </c:pt>
                <c:pt idx="20">
                  <c:v>0</c:v>
                </c:pt>
                <c:pt idx="21">
                  <c:v>13.097371856679516</c:v>
                </c:pt>
                <c:pt idx="22">
                  <c:v>13.763518212613903</c:v>
                </c:pt>
                <c:pt idx="23">
                  <c:v>13.740876826599413</c:v>
                </c:pt>
                <c:pt idx="24">
                  <c:v>13.707110091264473</c:v>
                </c:pt>
                <c:pt idx="25">
                  <c:v>13.791239281505327</c:v>
                </c:pt>
                <c:pt idx="26">
                  <c:v>13.222656654015868</c:v>
                </c:pt>
                <c:pt idx="27">
                  <c:v>14.136866839530818</c:v>
                </c:pt>
                <c:pt idx="28">
                  <c:v>14.0682849586673</c:v>
                </c:pt>
                <c:pt idx="29">
                  <c:v>13.686523659798461</c:v>
                </c:pt>
                <c:pt idx="30">
                  <c:v>14.405202026781511</c:v>
                </c:pt>
                <c:pt idx="31">
                  <c:v>14.400054211274874</c:v>
                </c:pt>
                <c:pt idx="32">
                  <c:v>13.515280255535053</c:v>
                </c:pt>
                <c:pt idx="33">
                  <c:v>13.446383366046074</c:v>
                </c:pt>
                <c:pt idx="34">
                  <c:v>0</c:v>
                </c:pt>
                <c:pt idx="35">
                  <c:v>14.500303727613131</c:v>
                </c:pt>
                <c:pt idx="36">
                  <c:v>14.607921237328744</c:v>
                </c:pt>
                <c:pt idx="37">
                  <c:v>12.961556345055604</c:v>
                </c:pt>
                <c:pt idx="38">
                  <c:v>0</c:v>
                </c:pt>
                <c:pt idx="39">
                  <c:v>13.837738332335149</c:v>
                </c:pt>
                <c:pt idx="40">
                  <c:v>0</c:v>
                </c:pt>
                <c:pt idx="41">
                  <c:v>14.626460474770843</c:v>
                </c:pt>
                <c:pt idx="42">
                  <c:v>13.719768262377373</c:v>
                </c:pt>
                <c:pt idx="43">
                  <c:v>13.610273596743971</c:v>
                </c:pt>
                <c:pt idx="44">
                  <c:v>13.499446504811965</c:v>
                </c:pt>
                <c:pt idx="45">
                  <c:v>0</c:v>
                </c:pt>
                <c:pt idx="46">
                  <c:v>13.064443200499234</c:v>
                </c:pt>
                <c:pt idx="47">
                  <c:v>13.658421634986484</c:v>
                </c:pt>
                <c:pt idx="48">
                  <c:v>13.612556057197299</c:v>
                </c:pt>
                <c:pt idx="49">
                  <c:v>13.897473961748984</c:v>
                </c:pt>
                <c:pt idx="50">
                  <c:v>13.824002104221735</c:v>
                </c:pt>
                <c:pt idx="51">
                  <c:v>13.819473850550279</c:v>
                </c:pt>
                <c:pt idx="52">
                  <c:v>13.208032669394408</c:v>
                </c:pt>
                <c:pt idx="53">
                  <c:v>14.819228957849274</c:v>
                </c:pt>
                <c:pt idx="54">
                  <c:v>14.360541348115525</c:v>
                </c:pt>
                <c:pt idx="55">
                  <c:v>13.480728250347472</c:v>
                </c:pt>
                <c:pt idx="56">
                  <c:v>13.806773330448456</c:v>
                </c:pt>
                <c:pt idx="57">
                  <c:v>13.900725887950065</c:v>
                </c:pt>
                <c:pt idx="58">
                  <c:v>13.377370916782628</c:v>
                </c:pt>
                <c:pt idx="59">
                  <c:v>13.31810822365899</c:v>
                </c:pt>
                <c:pt idx="60">
                  <c:v>13.555135577584455</c:v>
                </c:pt>
                <c:pt idx="61">
                  <c:v>14.571220121188215</c:v>
                </c:pt>
                <c:pt idx="62">
                  <c:v>13.671752132839117</c:v>
                </c:pt>
                <c:pt idx="63">
                  <c:v>13.522911533275989</c:v>
                </c:pt>
                <c:pt idx="64">
                  <c:v>13.526556370362075</c:v>
                </c:pt>
                <c:pt idx="65">
                  <c:v>14.177353220733021</c:v>
                </c:pt>
                <c:pt idx="66">
                  <c:v>13.805024504233462</c:v>
                </c:pt>
                <c:pt idx="67">
                  <c:v>13.438098334630299</c:v>
                </c:pt>
                <c:pt idx="68">
                  <c:v>13.803488867150293</c:v>
                </c:pt>
                <c:pt idx="69">
                  <c:v>13.543145119241217</c:v>
                </c:pt>
                <c:pt idx="70">
                  <c:v>14.051875744066477</c:v>
                </c:pt>
                <c:pt idx="71">
                  <c:v>13.308968642109678</c:v>
                </c:pt>
                <c:pt idx="72">
                  <c:v>13.175813656178176</c:v>
                </c:pt>
                <c:pt idx="73">
                  <c:v>0</c:v>
                </c:pt>
                <c:pt idx="74">
                  <c:v>14.700702852015707</c:v>
                </c:pt>
                <c:pt idx="75">
                  <c:v>13.693730465463918</c:v>
                </c:pt>
                <c:pt idx="76">
                  <c:v>14.219390648254791</c:v>
                </c:pt>
                <c:pt idx="77">
                  <c:v>13.929387757580134</c:v>
                </c:pt>
                <c:pt idx="78">
                  <c:v>14.077615509741241</c:v>
                </c:pt>
                <c:pt idx="79">
                  <c:v>13.198841210768192</c:v>
                </c:pt>
                <c:pt idx="80">
                  <c:v>14.118626101873366</c:v>
                </c:pt>
                <c:pt idx="81">
                  <c:v>13.961112706714928</c:v>
                </c:pt>
                <c:pt idx="82">
                  <c:v>0</c:v>
                </c:pt>
                <c:pt idx="83">
                  <c:v>13.352792996413427</c:v>
                </c:pt>
                <c:pt idx="84">
                  <c:v>13.530489771515782</c:v>
                </c:pt>
                <c:pt idx="85">
                  <c:v>14.186039056920471</c:v>
                </c:pt>
                <c:pt idx="86">
                  <c:v>0</c:v>
                </c:pt>
                <c:pt idx="87">
                  <c:v>13.597634314630151</c:v>
                </c:pt>
                <c:pt idx="88">
                  <c:v>0</c:v>
                </c:pt>
                <c:pt idx="89">
                  <c:v>13.329171010584613</c:v>
                </c:pt>
                <c:pt idx="90">
                  <c:v>13.332985528252344</c:v>
                </c:pt>
                <c:pt idx="91">
                  <c:v>13.271672036018288</c:v>
                </c:pt>
                <c:pt idx="92">
                  <c:v>14.221265534997045</c:v>
                </c:pt>
                <c:pt idx="93">
                  <c:v>13.163591727675415</c:v>
                </c:pt>
                <c:pt idx="94">
                  <c:v>13.237543738142875</c:v>
                </c:pt>
                <c:pt idx="95">
                  <c:v>14.006846044077781</c:v>
                </c:pt>
                <c:pt idx="96">
                  <c:v>14.016963596027438</c:v>
                </c:pt>
                <c:pt idx="97">
                  <c:v>0</c:v>
                </c:pt>
                <c:pt idx="98">
                  <c:v>13.418167833007663</c:v>
                </c:pt>
                <c:pt idx="99">
                  <c:v>14.100340557082308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7-DA24-4389-B2A2-D84651692E99}"/>
            </c:ext>
          </c:extLst>
        </c:ser>
        <c:ser>
          <c:idx val="24"/>
          <c:order val="24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'Cos30'!$AC$149:$AC$265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14.348755477500886</c:v>
                </c:pt>
                <c:pt idx="12">
                  <c:v>13.979148721892319</c:v>
                </c:pt>
                <c:pt idx="13">
                  <c:v>13.51662658598878</c:v>
                </c:pt>
                <c:pt idx="14">
                  <c:v>13.445856301080484</c:v>
                </c:pt>
                <c:pt idx="15">
                  <c:v>13.305175035893747</c:v>
                </c:pt>
                <c:pt idx="16">
                  <c:v>13.74664820821104</c:v>
                </c:pt>
                <c:pt idx="17">
                  <c:v>0</c:v>
                </c:pt>
                <c:pt idx="18">
                  <c:v>14.467770843038517</c:v>
                </c:pt>
                <c:pt idx="19">
                  <c:v>14.273209683400331</c:v>
                </c:pt>
                <c:pt idx="20">
                  <c:v>13.515554625904983</c:v>
                </c:pt>
                <c:pt idx="21">
                  <c:v>13.860589225670349</c:v>
                </c:pt>
                <c:pt idx="22">
                  <c:v>13.44024296798918</c:v>
                </c:pt>
                <c:pt idx="23">
                  <c:v>13.711409435560906</c:v>
                </c:pt>
                <c:pt idx="24">
                  <c:v>13.98347202430697</c:v>
                </c:pt>
                <c:pt idx="25">
                  <c:v>13.991241807503586</c:v>
                </c:pt>
                <c:pt idx="26">
                  <c:v>0</c:v>
                </c:pt>
                <c:pt idx="27">
                  <c:v>13.031050377214115</c:v>
                </c:pt>
                <c:pt idx="28">
                  <c:v>14.738940615638684</c:v>
                </c:pt>
                <c:pt idx="29">
                  <c:v>13.263176680588211</c:v>
                </c:pt>
                <c:pt idx="30">
                  <c:v>14.047850947768017</c:v>
                </c:pt>
                <c:pt idx="31">
                  <c:v>14.149845615455375</c:v>
                </c:pt>
                <c:pt idx="32">
                  <c:v>0</c:v>
                </c:pt>
                <c:pt idx="33">
                  <c:v>13.1502182258766</c:v>
                </c:pt>
                <c:pt idx="34">
                  <c:v>0</c:v>
                </c:pt>
                <c:pt idx="35">
                  <c:v>13.383216452337793</c:v>
                </c:pt>
                <c:pt idx="36">
                  <c:v>14.108096991824215</c:v>
                </c:pt>
                <c:pt idx="37">
                  <c:v>13.448640629828816</c:v>
                </c:pt>
                <c:pt idx="38">
                  <c:v>13.788832743515087</c:v>
                </c:pt>
                <c:pt idx="39">
                  <c:v>13.603514069499942</c:v>
                </c:pt>
                <c:pt idx="40">
                  <c:v>13.192146334810522</c:v>
                </c:pt>
                <c:pt idx="41">
                  <c:v>13.862292122038486</c:v>
                </c:pt>
                <c:pt idx="42">
                  <c:v>0</c:v>
                </c:pt>
                <c:pt idx="43">
                  <c:v>13.801141201566917</c:v>
                </c:pt>
                <c:pt idx="44">
                  <c:v>13.567694947236436</c:v>
                </c:pt>
                <c:pt idx="45">
                  <c:v>13.673320936915806</c:v>
                </c:pt>
                <c:pt idx="46">
                  <c:v>13.864883809157879</c:v>
                </c:pt>
                <c:pt idx="47">
                  <c:v>13.772039176708633</c:v>
                </c:pt>
                <c:pt idx="48">
                  <c:v>13.734054170841455</c:v>
                </c:pt>
                <c:pt idx="49">
                  <c:v>13.565797659484973</c:v>
                </c:pt>
                <c:pt idx="50">
                  <c:v>0</c:v>
                </c:pt>
                <c:pt idx="51">
                  <c:v>13.812683453798929</c:v>
                </c:pt>
                <c:pt idx="52">
                  <c:v>14.094992981599551</c:v>
                </c:pt>
                <c:pt idx="53">
                  <c:v>14.43966578837099</c:v>
                </c:pt>
                <c:pt idx="54">
                  <c:v>13.905589743886788</c:v>
                </c:pt>
                <c:pt idx="55">
                  <c:v>13.249662987360606</c:v>
                </c:pt>
                <c:pt idx="56">
                  <c:v>0</c:v>
                </c:pt>
                <c:pt idx="57">
                  <c:v>13.511861979801147</c:v>
                </c:pt>
                <c:pt idx="58">
                  <c:v>0</c:v>
                </c:pt>
                <c:pt idx="59">
                  <c:v>13.137296338765182</c:v>
                </c:pt>
                <c:pt idx="60">
                  <c:v>13.242047970405775</c:v>
                </c:pt>
                <c:pt idx="61">
                  <c:v>0</c:v>
                </c:pt>
                <c:pt idx="62">
                  <c:v>13.150743855880288</c:v>
                </c:pt>
                <c:pt idx="63">
                  <c:v>13.348150982587589</c:v>
                </c:pt>
                <c:pt idx="64">
                  <c:v>13.664338709586985</c:v>
                </c:pt>
                <c:pt idx="65">
                  <c:v>13.532384880503846</c:v>
                </c:pt>
                <c:pt idx="66">
                  <c:v>14.531245740506343</c:v>
                </c:pt>
                <c:pt idx="67">
                  <c:v>13.262618367680183</c:v>
                </c:pt>
                <c:pt idx="68">
                  <c:v>13.776111799583299</c:v>
                </c:pt>
                <c:pt idx="69">
                  <c:v>13.577734729983931</c:v>
                </c:pt>
                <c:pt idx="70">
                  <c:v>13.200457869416612</c:v>
                </c:pt>
                <c:pt idx="71">
                  <c:v>13.52424224164327</c:v>
                </c:pt>
                <c:pt idx="72">
                  <c:v>13.623489636896327</c:v>
                </c:pt>
                <c:pt idx="73">
                  <c:v>14.104989229997527</c:v>
                </c:pt>
                <c:pt idx="74">
                  <c:v>13.98324526677216</c:v>
                </c:pt>
                <c:pt idx="75">
                  <c:v>13.544603137625344</c:v>
                </c:pt>
                <c:pt idx="76">
                  <c:v>13.891240207113945</c:v>
                </c:pt>
                <c:pt idx="77">
                  <c:v>14.084333326781406</c:v>
                </c:pt>
                <c:pt idx="78">
                  <c:v>0</c:v>
                </c:pt>
                <c:pt idx="79">
                  <c:v>13.721210264243048</c:v>
                </c:pt>
                <c:pt idx="80">
                  <c:v>14.094550957417958</c:v>
                </c:pt>
                <c:pt idx="81">
                  <c:v>13.897854074522177</c:v>
                </c:pt>
                <c:pt idx="82">
                  <c:v>14.50331119696718</c:v>
                </c:pt>
                <c:pt idx="83">
                  <c:v>13.770344547653295</c:v>
                </c:pt>
                <c:pt idx="84">
                  <c:v>14.364412149007322</c:v>
                </c:pt>
                <c:pt idx="85">
                  <c:v>13.990468058157822</c:v>
                </c:pt>
                <c:pt idx="86">
                  <c:v>13.873898404510943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14.253524576155593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13.548218615291164</c:v>
                </c:pt>
                <c:pt idx="95">
                  <c:v>13.429099540756885</c:v>
                </c:pt>
                <c:pt idx="96">
                  <c:v>13.631418907986637</c:v>
                </c:pt>
                <c:pt idx="97">
                  <c:v>14.209273672784876</c:v>
                </c:pt>
                <c:pt idx="98">
                  <c:v>0</c:v>
                </c:pt>
                <c:pt idx="99">
                  <c:v>0</c:v>
                </c:pt>
                <c:pt idx="100">
                  <c:v>13.283694629844796</c:v>
                </c:pt>
                <c:pt idx="101">
                  <c:v>14.525106381739906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DA24-4389-B2A2-D84651692E99}"/>
            </c:ext>
          </c:extLst>
        </c:ser>
        <c:ser>
          <c:idx val="25"/>
          <c:order val="25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'Cos30'!$AD$149:$AD$265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14.300468306976562</c:v>
                </c:pt>
                <c:pt idx="10">
                  <c:v>14.274260635527193</c:v>
                </c:pt>
                <c:pt idx="11">
                  <c:v>13.565189978235381</c:v>
                </c:pt>
                <c:pt idx="12">
                  <c:v>13.641555904843932</c:v>
                </c:pt>
                <c:pt idx="13">
                  <c:v>13.993854891336049</c:v>
                </c:pt>
                <c:pt idx="14">
                  <c:v>14.07784808935269</c:v>
                </c:pt>
                <c:pt idx="15">
                  <c:v>13.428521921365844</c:v>
                </c:pt>
                <c:pt idx="16">
                  <c:v>13.9610122376848</c:v>
                </c:pt>
                <c:pt idx="17">
                  <c:v>13.725023359658621</c:v>
                </c:pt>
                <c:pt idx="18">
                  <c:v>13.695093176963306</c:v>
                </c:pt>
                <c:pt idx="19">
                  <c:v>14.111130221934339</c:v>
                </c:pt>
                <c:pt idx="20">
                  <c:v>14.132841561628737</c:v>
                </c:pt>
                <c:pt idx="21">
                  <c:v>13.811101245936042</c:v>
                </c:pt>
                <c:pt idx="22">
                  <c:v>13.620914899156949</c:v>
                </c:pt>
                <c:pt idx="23">
                  <c:v>13.890742847560684</c:v>
                </c:pt>
                <c:pt idx="24">
                  <c:v>14.038189826419757</c:v>
                </c:pt>
                <c:pt idx="25">
                  <c:v>13.341730218994519</c:v>
                </c:pt>
                <c:pt idx="26">
                  <c:v>13.538411597097845</c:v>
                </c:pt>
                <c:pt idx="27">
                  <c:v>14.210559281810724</c:v>
                </c:pt>
                <c:pt idx="28">
                  <c:v>0</c:v>
                </c:pt>
                <c:pt idx="29">
                  <c:v>14.524170152295383</c:v>
                </c:pt>
                <c:pt idx="30">
                  <c:v>13.444364931022298</c:v>
                </c:pt>
                <c:pt idx="31">
                  <c:v>13.672144518985005</c:v>
                </c:pt>
                <c:pt idx="32">
                  <c:v>13.600195040957143</c:v>
                </c:pt>
                <c:pt idx="33">
                  <c:v>13.403080179696195</c:v>
                </c:pt>
                <c:pt idx="34">
                  <c:v>13.644930216073579</c:v>
                </c:pt>
                <c:pt idx="35">
                  <c:v>14.165941368658862</c:v>
                </c:pt>
                <c:pt idx="36">
                  <c:v>0</c:v>
                </c:pt>
                <c:pt idx="37">
                  <c:v>0</c:v>
                </c:pt>
                <c:pt idx="38">
                  <c:v>13.523224089198353</c:v>
                </c:pt>
                <c:pt idx="39">
                  <c:v>13.867976910443382</c:v>
                </c:pt>
                <c:pt idx="40">
                  <c:v>13.9148924222639</c:v>
                </c:pt>
                <c:pt idx="41">
                  <c:v>13.555661443510441</c:v>
                </c:pt>
                <c:pt idx="42">
                  <c:v>13.494117009215834</c:v>
                </c:pt>
                <c:pt idx="43">
                  <c:v>13.810750874460345</c:v>
                </c:pt>
                <c:pt idx="44">
                  <c:v>13.728744876788676</c:v>
                </c:pt>
                <c:pt idx="45">
                  <c:v>13.237068468592852</c:v>
                </c:pt>
                <c:pt idx="46">
                  <c:v>13.935399434551451</c:v>
                </c:pt>
                <c:pt idx="47">
                  <c:v>0</c:v>
                </c:pt>
                <c:pt idx="48">
                  <c:v>13.281938529865718</c:v>
                </c:pt>
                <c:pt idx="49">
                  <c:v>13.864623199995954</c:v>
                </c:pt>
                <c:pt idx="50">
                  <c:v>13.440710771923154</c:v>
                </c:pt>
                <c:pt idx="51">
                  <c:v>13.236467980451037</c:v>
                </c:pt>
                <c:pt idx="52">
                  <c:v>13.315501179971951</c:v>
                </c:pt>
                <c:pt idx="53">
                  <c:v>13.689468692707674</c:v>
                </c:pt>
                <c:pt idx="54">
                  <c:v>13.291385502528113</c:v>
                </c:pt>
                <c:pt idx="55">
                  <c:v>14.016063027800417</c:v>
                </c:pt>
                <c:pt idx="56">
                  <c:v>0</c:v>
                </c:pt>
                <c:pt idx="57">
                  <c:v>14.289315760505637</c:v>
                </c:pt>
                <c:pt idx="58">
                  <c:v>0</c:v>
                </c:pt>
                <c:pt idx="59">
                  <c:v>13.617277194267009</c:v>
                </c:pt>
                <c:pt idx="60">
                  <c:v>0</c:v>
                </c:pt>
                <c:pt idx="61">
                  <c:v>13.31011847409701</c:v>
                </c:pt>
                <c:pt idx="62">
                  <c:v>13.892092932323877</c:v>
                </c:pt>
                <c:pt idx="63">
                  <c:v>13.189779372825045</c:v>
                </c:pt>
                <c:pt idx="64">
                  <c:v>14.096179088673722</c:v>
                </c:pt>
                <c:pt idx="65">
                  <c:v>13.606021095296311</c:v>
                </c:pt>
                <c:pt idx="66">
                  <c:v>13.310150370458743</c:v>
                </c:pt>
                <c:pt idx="67">
                  <c:v>14.065266297217892</c:v>
                </c:pt>
                <c:pt idx="68">
                  <c:v>13.800517751851539</c:v>
                </c:pt>
                <c:pt idx="69">
                  <c:v>13.300755217496418</c:v>
                </c:pt>
                <c:pt idx="70">
                  <c:v>13.195107795773986</c:v>
                </c:pt>
                <c:pt idx="71">
                  <c:v>13.482917153731336</c:v>
                </c:pt>
                <c:pt idx="72">
                  <c:v>13.138520738215536</c:v>
                </c:pt>
                <c:pt idx="73">
                  <c:v>13.183309711510189</c:v>
                </c:pt>
                <c:pt idx="74">
                  <c:v>14.302602548400841</c:v>
                </c:pt>
                <c:pt idx="75">
                  <c:v>13.258959173370956</c:v>
                </c:pt>
                <c:pt idx="76">
                  <c:v>0</c:v>
                </c:pt>
                <c:pt idx="77">
                  <c:v>13.754511547771036</c:v>
                </c:pt>
                <c:pt idx="78">
                  <c:v>13.193295776862435</c:v>
                </c:pt>
                <c:pt idx="79">
                  <c:v>13.490927182060256</c:v>
                </c:pt>
                <c:pt idx="80">
                  <c:v>13.690112758400879</c:v>
                </c:pt>
                <c:pt idx="81">
                  <c:v>13.342982953963936</c:v>
                </c:pt>
                <c:pt idx="82">
                  <c:v>13.8060052031521</c:v>
                </c:pt>
                <c:pt idx="83">
                  <c:v>13.880960427563132</c:v>
                </c:pt>
                <c:pt idx="84">
                  <c:v>14.139389284893028</c:v>
                </c:pt>
                <c:pt idx="85">
                  <c:v>13.146292105954718</c:v>
                </c:pt>
                <c:pt idx="86">
                  <c:v>0</c:v>
                </c:pt>
                <c:pt idx="87">
                  <c:v>0</c:v>
                </c:pt>
                <c:pt idx="88">
                  <c:v>13.75490919197822</c:v>
                </c:pt>
                <c:pt idx="89">
                  <c:v>0</c:v>
                </c:pt>
                <c:pt idx="90">
                  <c:v>13.737946038606635</c:v>
                </c:pt>
                <c:pt idx="91">
                  <c:v>0</c:v>
                </c:pt>
                <c:pt idx="92">
                  <c:v>13.213011449143119</c:v>
                </c:pt>
                <c:pt idx="93">
                  <c:v>12.98478826166718</c:v>
                </c:pt>
                <c:pt idx="94">
                  <c:v>13.846370518112815</c:v>
                </c:pt>
                <c:pt idx="95">
                  <c:v>13.087252597916294</c:v>
                </c:pt>
                <c:pt idx="96">
                  <c:v>13.392259801421686</c:v>
                </c:pt>
                <c:pt idx="97">
                  <c:v>0</c:v>
                </c:pt>
                <c:pt idx="98">
                  <c:v>14.197822054473134</c:v>
                </c:pt>
                <c:pt idx="99">
                  <c:v>13.495372250690712</c:v>
                </c:pt>
                <c:pt idx="100">
                  <c:v>13.82122062477773</c:v>
                </c:pt>
                <c:pt idx="101">
                  <c:v>14.122374981179311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DA24-4389-B2A2-D84651692E99}"/>
            </c:ext>
          </c:extLst>
        </c:ser>
        <c:ser>
          <c:idx val="26"/>
          <c:order val="26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'Cos30'!$AE$149:$AE$265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14.04534234554119</c:v>
                </c:pt>
                <c:pt idx="9">
                  <c:v>0</c:v>
                </c:pt>
                <c:pt idx="10">
                  <c:v>0</c:v>
                </c:pt>
                <c:pt idx="11">
                  <c:v>13.539992672135416</c:v>
                </c:pt>
                <c:pt idx="12">
                  <c:v>13.409473237515781</c:v>
                </c:pt>
                <c:pt idx="13">
                  <c:v>13.504266920494004</c:v>
                </c:pt>
                <c:pt idx="14">
                  <c:v>13.873447034614481</c:v>
                </c:pt>
                <c:pt idx="15">
                  <c:v>13.615498171418903</c:v>
                </c:pt>
                <c:pt idx="16">
                  <c:v>14.545164184079905</c:v>
                </c:pt>
                <c:pt idx="17">
                  <c:v>13.638814107508713</c:v>
                </c:pt>
                <c:pt idx="18">
                  <c:v>14.122100652037131</c:v>
                </c:pt>
                <c:pt idx="19">
                  <c:v>13.598756593275445</c:v>
                </c:pt>
                <c:pt idx="20">
                  <c:v>13.984167802775712</c:v>
                </c:pt>
                <c:pt idx="21">
                  <c:v>13.234133689832575</c:v>
                </c:pt>
                <c:pt idx="22">
                  <c:v>14.041203528464454</c:v>
                </c:pt>
                <c:pt idx="23">
                  <c:v>13.965310143475106</c:v>
                </c:pt>
                <c:pt idx="24">
                  <c:v>13.80274773523823</c:v>
                </c:pt>
                <c:pt idx="25">
                  <c:v>13.604145020435311</c:v>
                </c:pt>
                <c:pt idx="26">
                  <c:v>13.163771374716784</c:v>
                </c:pt>
                <c:pt idx="27">
                  <c:v>0</c:v>
                </c:pt>
                <c:pt idx="28">
                  <c:v>13.261199802275113</c:v>
                </c:pt>
                <c:pt idx="29">
                  <c:v>0</c:v>
                </c:pt>
                <c:pt idx="30">
                  <c:v>14.217626053700426</c:v>
                </c:pt>
                <c:pt idx="31">
                  <c:v>13.60943058421949</c:v>
                </c:pt>
                <c:pt idx="32">
                  <c:v>14.212120989712224</c:v>
                </c:pt>
                <c:pt idx="33">
                  <c:v>13.520054922228189</c:v>
                </c:pt>
                <c:pt idx="34">
                  <c:v>13.46775309282468</c:v>
                </c:pt>
                <c:pt idx="35">
                  <c:v>13.693471923858858</c:v>
                </c:pt>
                <c:pt idx="36">
                  <c:v>14.055558166982683</c:v>
                </c:pt>
                <c:pt idx="37">
                  <c:v>14.233144659411922</c:v>
                </c:pt>
                <c:pt idx="38">
                  <c:v>0</c:v>
                </c:pt>
                <c:pt idx="39">
                  <c:v>13.507741213608425</c:v>
                </c:pt>
                <c:pt idx="40">
                  <c:v>13.255453423448728</c:v>
                </c:pt>
                <c:pt idx="41">
                  <c:v>13.32588904532353</c:v>
                </c:pt>
                <c:pt idx="42">
                  <c:v>13.321952431864474</c:v>
                </c:pt>
                <c:pt idx="43">
                  <c:v>13.644425294535306</c:v>
                </c:pt>
                <c:pt idx="44">
                  <c:v>13.865472050571638</c:v>
                </c:pt>
                <c:pt idx="45">
                  <c:v>0</c:v>
                </c:pt>
                <c:pt idx="46">
                  <c:v>14.057071679801366</c:v>
                </c:pt>
                <c:pt idx="47">
                  <c:v>13.72119664776471</c:v>
                </c:pt>
                <c:pt idx="48">
                  <c:v>13.66291405518165</c:v>
                </c:pt>
                <c:pt idx="49">
                  <c:v>13.150425144805624</c:v>
                </c:pt>
                <c:pt idx="50">
                  <c:v>13.783529124618566</c:v>
                </c:pt>
                <c:pt idx="51">
                  <c:v>14.296931607414884</c:v>
                </c:pt>
                <c:pt idx="52">
                  <c:v>14.007536765428654</c:v>
                </c:pt>
                <c:pt idx="53">
                  <c:v>14.011653108145486</c:v>
                </c:pt>
                <c:pt idx="54">
                  <c:v>0</c:v>
                </c:pt>
                <c:pt idx="55">
                  <c:v>0</c:v>
                </c:pt>
                <c:pt idx="56">
                  <c:v>13.39509913731257</c:v>
                </c:pt>
                <c:pt idx="57">
                  <c:v>13.677655762487605</c:v>
                </c:pt>
                <c:pt idx="58">
                  <c:v>13.975757751706114</c:v>
                </c:pt>
                <c:pt idx="59">
                  <c:v>13.781957400212407</c:v>
                </c:pt>
                <c:pt idx="60">
                  <c:v>13.64940593696975</c:v>
                </c:pt>
                <c:pt idx="61">
                  <c:v>13.335835863239202</c:v>
                </c:pt>
                <c:pt idx="62">
                  <c:v>14.014925243635197</c:v>
                </c:pt>
                <c:pt idx="63">
                  <c:v>13.767574368798389</c:v>
                </c:pt>
                <c:pt idx="64">
                  <c:v>0</c:v>
                </c:pt>
                <c:pt idx="65">
                  <c:v>13.449439827804783</c:v>
                </c:pt>
                <c:pt idx="66">
                  <c:v>14.352602133329173</c:v>
                </c:pt>
                <c:pt idx="67">
                  <c:v>14.382439418261526</c:v>
                </c:pt>
                <c:pt idx="68">
                  <c:v>13.711072523765207</c:v>
                </c:pt>
                <c:pt idx="69">
                  <c:v>13.428966125522045</c:v>
                </c:pt>
                <c:pt idx="70">
                  <c:v>13.210354642633872</c:v>
                </c:pt>
                <c:pt idx="71">
                  <c:v>13.269460405417291</c:v>
                </c:pt>
                <c:pt idx="72">
                  <c:v>13.353486337758824</c:v>
                </c:pt>
                <c:pt idx="73">
                  <c:v>13.131122984372038</c:v>
                </c:pt>
                <c:pt idx="74">
                  <c:v>13.309706800867012</c:v>
                </c:pt>
                <c:pt idx="75">
                  <c:v>13.893824988069619</c:v>
                </c:pt>
                <c:pt idx="76">
                  <c:v>13.355272363045673</c:v>
                </c:pt>
                <c:pt idx="77">
                  <c:v>13.725144817812247</c:v>
                </c:pt>
                <c:pt idx="78">
                  <c:v>13.539406087407611</c:v>
                </c:pt>
                <c:pt idx="79">
                  <c:v>0</c:v>
                </c:pt>
                <c:pt idx="80">
                  <c:v>14.676976494615285</c:v>
                </c:pt>
                <c:pt idx="81">
                  <c:v>13.55254593952923</c:v>
                </c:pt>
                <c:pt idx="82">
                  <c:v>0</c:v>
                </c:pt>
                <c:pt idx="83">
                  <c:v>0</c:v>
                </c:pt>
                <c:pt idx="84">
                  <c:v>13.625245552109559</c:v>
                </c:pt>
                <c:pt idx="85">
                  <c:v>13.267448649550328</c:v>
                </c:pt>
                <c:pt idx="86">
                  <c:v>13.618418920024759</c:v>
                </c:pt>
                <c:pt idx="87">
                  <c:v>14.121284506794851</c:v>
                </c:pt>
                <c:pt idx="88">
                  <c:v>13.842641061747232</c:v>
                </c:pt>
                <c:pt idx="89">
                  <c:v>0</c:v>
                </c:pt>
                <c:pt idx="90">
                  <c:v>13.775685068895186</c:v>
                </c:pt>
                <c:pt idx="91">
                  <c:v>14.016720451070263</c:v>
                </c:pt>
                <c:pt idx="92">
                  <c:v>13.990096994667024</c:v>
                </c:pt>
                <c:pt idx="93">
                  <c:v>14.053342206876522</c:v>
                </c:pt>
                <c:pt idx="94">
                  <c:v>0</c:v>
                </c:pt>
                <c:pt idx="95">
                  <c:v>0</c:v>
                </c:pt>
                <c:pt idx="96">
                  <c:v>14.26575973912794</c:v>
                </c:pt>
                <c:pt idx="97">
                  <c:v>13.731768408304806</c:v>
                </c:pt>
                <c:pt idx="98">
                  <c:v>0</c:v>
                </c:pt>
                <c:pt idx="99">
                  <c:v>13.454211242382893</c:v>
                </c:pt>
                <c:pt idx="100">
                  <c:v>14.55531154155055</c:v>
                </c:pt>
                <c:pt idx="101">
                  <c:v>13.344541598149455</c:v>
                </c:pt>
                <c:pt idx="102">
                  <c:v>14.019428080899992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DA24-4389-B2A2-D84651692E99}"/>
            </c:ext>
          </c:extLst>
        </c:ser>
        <c:ser>
          <c:idx val="27"/>
          <c:order val="27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'Cos30'!$AF$149:$AF$265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13.4695841930467</c:v>
                </c:pt>
                <c:pt idx="10">
                  <c:v>13.685361004431869</c:v>
                </c:pt>
                <c:pt idx="11">
                  <c:v>0</c:v>
                </c:pt>
                <c:pt idx="12">
                  <c:v>12.958448486024819</c:v>
                </c:pt>
                <c:pt idx="13">
                  <c:v>13.883630777990511</c:v>
                </c:pt>
                <c:pt idx="14">
                  <c:v>14.111387876246335</c:v>
                </c:pt>
                <c:pt idx="15">
                  <c:v>13.578328561148735</c:v>
                </c:pt>
                <c:pt idx="16">
                  <c:v>13.859225688013279</c:v>
                </c:pt>
                <c:pt idx="17">
                  <c:v>13.743933661243512</c:v>
                </c:pt>
                <c:pt idx="18">
                  <c:v>13.908930344450635</c:v>
                </c:pt>
                <c:pt idx="19">
                  <c:v>14.195539896549318</c:v>
                </c:pt>
                <c:pt idx="20">
                  <c:v>13.875290510362269</c:v>
                </c:pt>
                <c:pt idx="21">
                  <c:v>13.754763698728636</c:v>
                </c:pt>
                <c:pt idx="22">
                  <c:v>13.76433606682612</c:v>
                </c:pt>
                <c:pt idx="23">
                  <c:v>0</c:v>
                </c:pt>
                <c:pt idx="24">
                  <c:v>13.702179710665966</c:v>
                </c:pt>
                <c:pt idx="25">
                  <c:v>0</c:v>
                </c:pt>
                <c:pt idx="26">
                  <c:v>0</c:v>
                </c:pt>
                <c:pt idx="27">
                  <c:v>14.11485358100577</c:v>
                </c:pt>
                <c:pt idx="28">
                  <c:v>13.366198747369726</c:v>
                </c:pt>
                <c:pt idx="29">
                  <c:v>14.02804025939421</c:v>
                </c:pt>
                <c:pt idx="30">
                  <c:v>13.845408139621794</c:v>
                </c:pt>
                <c:pt idx="31">
                  <c:v>13.500276964996294</c:v>
                </c:pt>
                <c:pt idx="32">
                  <c:v>12.832138646600189</c:v>
                </c:pt>
                <c:pt idx="33">
                  <c:v>0</c:v>
                </c:pt>
                <c:pt idx="34">
                  <c:v>13.82431266406363</c:v>
                </c:pt>
                <c:pt idx="35">
                  <c:v>14.137262146425126</c:v>
                </c:pt>
                <c:pt idx="36">
                  <c:v>0</c:v>
                </c:pt>
                <c:pt idx="37">
                  <c:v>14.262750009265671</c:v>
                </c:pt>
                <c:pt idx="38">
                  <c:v>13.669978512664388</c:v>
                </c:pt>
                <c:pt idx="39">
                  <c:v>13.71801106597005</c:v>
                </c:pt>
                <c:pt idx="40">
                  <c:v>13.949022897090947</c:v>
                </c:pt>
                <c:pt idx="41">
                  <c:v>13.952164513674157</c:v>
                </c:pt>
                <c:pt idx="42">
                  <c:v>13.787737045481602</c:v>
                </c:pt>
                <c:pt idx="43">
                  <c:v>13.956065609655242</c:v>
                </c:pt>
                <c:pt idx="44">
                  <c:v>13.381241468195862</c:v>
                </c:pt>
                <c:pt idx="45">
                  <c:v>13.411763605292091</c:v>
                </c:pt>
                <c:pt idx="46">
                  <c:v>14.196037940734524</c:v>
                </c:pt>
                <c:pt idx="47">
                  <c:v>13.367483581111284</c:v>
                </c:pt>
                <c:pt idx="48">
                  <c:v>13.328584468705222</c:v>
                </c:pt>
                <c:pt idx="49">
                  <c:v>13.697753580707552</c:v>
                </c:pt>
                <c:pt idx="50">
                  <c:v>13.964413798590488</c:v>
                </c:pt>
                <c:pt idx="51">
                  <c:v>0</c:v>
                </c:pt>
                <c:pt idx="52">
                  <c:v>13.903359166133809</c:v>
                </c:pt>
                <c:pt idx="53">
                  <c:v>13.84995688139378</c:v>
                </c:pt>
                <c:pt idx="54">
                  <c:v>13.494094039124013</c:v>
                </c:pt>
                <c:pt idx="55">
                  <c:v>13.82420526282476</c:v>
                </c:pt>
                <c:pt idx="56">
                  <c:v>14.310351263687529</c:v>
                </c:pt>
                <c:pt idx="57">
                  <c:v>14.428517064164874</c:v>
                </c:pt>
                <c:pt idx="58">
                  <c:v>13.715600181393535</c:v>
                </c:pt>
                <c:pt idx="59">
                  <c:v>13.433424180357173</c:v>
                </c:pt>
                <c:pt idx="60">
                  <c:v>14.034019295512763</c:v>
                </c:pt>
                <c:pt idx="61">
                  <c:v>0</c:v>
                </c:pt>
                <c:pt idx="62">
                  <c:v>0</c:v>
                </c:pt>
                <c:pt idx="63">
                  <c:v>13.598191708550152</c:v>
                </c:pt>
                <c:pt idx="64">
                  <c:v>14.023898891832969</c:v>
                </c:pt>
                <c:pt idx="65">
                  <c:v>14.075608086776219</c:v>
                </c:pt>
                <c:pt idx="66">
                  <c:v>13.172566592550512</c:v>
                </c:pt>
                <c:pt idx="67">
                  <c:v>13.668816735547278</c:v>
                </c:pt>
                <c:pt idx="68">
                  <c:v>13.123126286238463</c:v>
                </c:pt>
                <c:pt idx="69">
                  <c:v>13.407463988977382</c:v>
                </c:pt>
                <c:pt idx="70">
                  <c:v>13.813158496790352</c:v>
                </c:pt>
                <c:pt idx="71">
                  <c:v>13.733325286845259</c:v>
                </c:pt>
                <c:pt idx="72">
                  <c:v>14.173343489529824</c:v>
                </c:pt>
                <c:pt idx="73">
                  <c:v>13.958190344037185</c:v>
                </c:pt>
                <c:pt idx="74">
                  <c:v>14.081699893864966</c:v>
                </c:pt>
                <c:pt idx="75">
                  <c:v>13.900676760355946</c:v>
                </c:pt>
                <c:pt idx="76">
                  <c:v>13.723086487998355</c:v>
                </c:pt>
                <c:pt idx="77">
                  <c:v>13.559207961896128</c:v>
                </c:pt>
                <c:pt idx="78">
                  <c:v>13.768305779547255</c:v>
                </c:pt>
                <c:pt idx="79">
                  <c:v>13.405862663775116</c:v>
                </c:pt>
                <c:pt idx="80">
                  <c:v>13.331132605199834</c:v>
                </c:pt>
                <c:pt idx="81">
                  <c:v>13.605996887356101</c:v>
                </c:pt>
                <c:pt idx="82">
                  <c:v>13.642125064133694</c:v>
                </c:pt>
                <c:pt idx="83">
                  <c:v>14.262191147222012</c:v>
                </c:pt>
                <c:pt idx="84">
                  <c:v>0</c:v>
                </c:pt>
                <c:pt idx="85">
                  <c:v>13.58599734375654</c:v>
                </c:pt>
                <c:pt idx="86">
                  <c:v>0</c:v>
                </c:pt>
                <c:pt idx="87">
                  <c:v>13.191342007962257</c:v>
                </c:pt>
                <c:pt idx="88">
                  <c:v>13.572937205903607</c:v>
                </c:pt>
                <c:pt idx="89">
                  <c:v>13.761098280530627</c:v>
                </c:pt>
                <c:pt idx="90">
                  <c:v>13.543340923369648</c:v>
                </c:pt>
                <c:pt idx="91">
                  <c:v>13.849477152082132</c:v>
                </c:pt>
                <c:pt idx="92">
                  <c:v>13.706465152553898</c:v>
                </c:pt>
                <c:pt idx="93">
                  <c:v>13.281468580486349</c:v>
                </c:pt>
                <c:pt idx="94">
                  <c:v>13.488467515757156</c:v>
                </c:pt>
                <c:pt idx="95">
                  <c:v>14.113366359744832</c:v>
                </c:pt>
                <c:pt idx="96">
                  <c:v>13.92792904218231</c:v>
                </c:pt>
                <c:pt idx="97">
                  <c:v>14.035769235746594</c:v>
                </c:pt>
                <c:pt idx="98">
                  <c:v>13.883110980114704</c:v>
                </c:pt>
                <c:pt idx="99">
                  <c:v>14.062938861463058</c:v>
                </c:pt>
                <c:pt idx="100">
                  <c:v>13.887138862922715</c:v>
                </c:pt>
                <c:pt idx="101">
                  <c:v>14.20007584453665</c:v>
                </c:pt>
                <c:pt idx="102">
                  <c:v>13.832595762917885</c:v>
                </c:pt>
                <c:pt idx="103">
                  <c:v>13.810081564346918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DA24-4389-B2A2-D84651692E99}"/>
            </c:ext>
          </c:extLst>
        </c:ser>
        <c:ser>
          <c:idx val="28"/>
          <c:order val="28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'Cos30'!$AG$149:$AG$265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13.510382119231931</c:v>
                </c:pt>
                <c:pt idx="8">
                  <c:v>13.609496228368156</c:v>
                </c:pt>
                <c:pt idx="9">
                  <c:v>14.300438953168534</c:v>
                </c:pt>
                <c:pt idx="10">
                  <c:v>13.943226337895952</c:v>
                </c:pt>
                <c:pt idx="11">
                  <c:v>0</c:v>
                </c:pt>
                <c:pt idx="12">
                  <c:v>13.336751833726211</c:v>
                </c:pt>
                <c:pt idx="13">
                  <c:v>14.096139934566843</c:v>
                </c:pt>
                <c:pt idx="14">
                  <c:v>14.336040247017754</c:v>
                </c:pt>
                <c:pt idx="15">
                  <c:v>14.260102407911655</c:v>
                </c:pt>
                <c:pt idx="16">
                  <c:v>0</c:v>
                </c:pt>
                <c:pt idx="17">
                  <c:v>14.094236448395799</c:v>
                </c:pt>
                <c:pt idx="18">
                  <c:v>13.261460338642467</c:v>
                </c:pt>
                <c:pt idx="19">
                  <c:v>13.233178932740424</c:v>
                </c:pt>
                <c:pt idx="20">
                  <c:v>13.860070758375976</c:v>
                </c:pt>
                <c:pt idx="21">
                  <c:v>14.053450509022102</c:v>
                </c:pt>
                <c:pt idx="22">
                  <c:v>13.906778270094406</c:v>
                </c:pt>
                <c:pt idx="23">
                  <c:v>14.202693972458494</c:v>
                </c:pt>
                <c:pt idx="24">
                  <c:v>14.029242304526351</c:v>
                </c:pt>
                <c:pt idx="25">
                  <c:v>14.165666541224683</c:v>
                </c:pt>
                <c:pt idx="26">
                  <c:v>13.916386035375767</c:v>
                </c:pt>
                <c:pt idx="27">
                  <c:v>13.805072469287856</c:v>
                </c:pt>
                <c:pt idx="28">
                  <c:v>14.194042327886423</c:v>
                </c:pt>
                <c:pt idx="29">
                  <c:v>13.39574912193344</c:v>
                </c:pt>
                <c:pt idx="30">
                  <c:v>13.766911924529264</c:v>
                </c:pt>
                <c:pt idx="31">
                  <c:v>13.473494998963966</c:v>
                </c:pt>
                <c:pt idx="32">
                  <c:v>13.488478093007181</c:v>
                </c:pt>
                <c:pt idx="33">
                  <c:v>13.342127457660952</c:v>
                </c:pt>
                <c:pt idx="34">
                  <c:v>13.993371632656487</c:v>
                </c:pt>
                <c:pt idx="35">
                  <c:v>14.542930565760859</c:v>
                </c:pt>
                <c:pt idx="36">
                  <c:v>0</c:v>
                </c:pt>
                <c:pt idx="37">
                  <c:v>13.604786385077562</c:v>
                </c:pt>
                <c:pt idx="38">
                  <c:v>13.967232202365757</c:v>
                </c:pt>
                <c:pt idx="39">
                  <c:v>13.952654434577436</c:v>
                </c:pt>
                <c:pt idx="40">
                  <c:v>13.993078506739518</c:v>
                </c:pt>
                <c:pt idx="41">
                  <c:v>13.97609721669884</c:v>
                </c:pt>
                <c:pt idx="42">
                  <c:v>13.818563693475932</c:v>
                </c:pt>
                <c:pt idx="43">
                  <c:v>13.406154253324663</c:v>
                </c:pt>
                <c:pt idx="44">
                  <c:v>14.161108845805217</c:v>
                </c:pt>
                <c:pt idx="45">
                  <c:v>0</c:v>
                </c:pt>
                <c:pt idx="46">
                  <c:v>14.138699698700782</c:v>
                </c:pt>
                <c:pt idx="47">
                  <c:v>13.586596868045984</c:v>
                </c:pt>
                <c:pt idx="48">
                  <c:v>13.646924958828562</c:v>
                </c:pt>
                <c:pt idx="49">
                  <c:v>13.263269070816838</c:v>
                </c:pt>
                <c:pt idx="50">
                  <c:v>13.639358473061316</c:v>
                </c:pt>
                <c:pt idx="51">
                  <c:v>0</c:v>
                </c:pt>
                <c:pt idx="52">
                  <c:v>14.905226068430405</c:v>
                </c:pt>
                <c:pt idx="53">
                  <c:v>0</c:v>
                </c:pt>
                <c:pt idx="54">
                  <c:v>13.736919332997045</c:v>
                </c:pt>
                <c:pt idx="55">
                  <c:v>13.821764992665063</c:v>
                </c:pt>
                <c:pt idx="56">
                  <c:v>0</c:v>
                </c:pt>
                <c:pt idx="57">
                  <c:v>13.232119017142043</c:v>
                </c:pt>
                <c:pt idx="58">
                  <c:v>13.328345959605326</c:v>
                </c:pt>
                <c:pt idx="59">
                  <c:v>14.032977167733621</c:v>
                </c:pt>
                <c:pt idx="60">
                  <c:v>13.351843636234358</c:v>
                </c:pt>
                <c:pt idx="61">
                  <c:v>13.478893896564111</c:v>
                </c:pt>
                <c:pt idx="62">
                  <c:v>13.642362612314788</c:v>
                </c:pt>
                <c:pt idx="63">
                  <c:v>13.684249143616189</c:v>
                </c:pt>
                <c:pt idx="64">
                  <c:v>13.337039739920378</c:v>
                </c:pt>
                <c:pt idx="65">
                  <c:v>14.873771231894542</c:v>
                </c:pt>
                <c:pt idx="66">
                  <c:v>13.361262136028154</c:v>
                </c:pt>
                <c:pt idx="67">
                  <c:v>14.095895010797451</c:v>
                </c:pt>
                <c:pt idx="68">
                  <c:v>14.193521128580052</c:v>
                </c:pt>
                <c:pt idx="69">
                  <c:v>13.476906225727053</c:v>
                </c:pt>
                <c:pt idx="70">
                  <c:v>14.107151268067266</c:v>
                </c:pt>
                <c:pt idx="71">
                  <c:v>13.87036907838174</c:v>
                </c:pt>
                <c:pt idx="72">
                  <c:v>13.429400181188239</c:v>
                </c:pt>
                <c:pt idx="73">
                  <c:v>0</c:v>
                </c:pt>
                <c:pt idx="74">
                  <c:v>13.585154923674347</c:v>
                </c:pt>
                <c:pt idx="75">
                  <c:v>0</c:v>
                </c:pt>
                <c:pt idx="76">
                  <c:v>13.588931333265643</c:v>
                </c:pt>
                <c:pt idx="77">
                  <c:v>13.624887210564758</c:v>
                </c:pt>
                <c:pt idx="78">
                  <c:v>14.066430665305424</c:v>
                </c:pt>
                <c:pt idx="79">
                  <c:v>13.888820910640788</c:v>
                </c:pt>
                <c:pt idx="80">
                  <c:v>13.98905940016223</c:v>
                </c:pt>
                <c:pt idx="81">
                  <c:v>13.956567711322849</c:v>
                </c:pt>
                <c:pt idx="82">
                  <c:v>13.787152533473579</c:v>
                </c:pt>
                <c:pt idx="83">
                  <c:v>0</c:v>
                </c:pt>
                <c:pt idx="84">
                  <c:v>13.841684443915979</c:v>
                </c:pt>
                <c:pt idx="85">
                  <c:v>14.285257925187025</c:v>
                </c:pt>
                <c:pt idx="86">
                  <c:v>13.96937234092581</c:v>
                </c:pt>
                <c:pt idx="87">
                  <c:v>13.418344387107124</c:v>
                </c:pt>
                <c:pt idx="88">
                  <c:v>13.340768227419495</c:v>
                </c:pt>
                <c:pt idx="89">
                  <c:v>13.19879175233722</c:v>
                </c:pt>
                <c:pt idx="90">
                  <c:v>13.723123461607861</c:v>
                </c:pt>
                <c:pt idx="91">
                  <c:v>13.845821777790025</c:v>
                </c:pt>
                <c:pt idx="92">
                  <c:v>0</c:v>
                </c:pt>
                <c:pt idx="93">
                  <c:v>13.339765371423828</c:v>
                </c:pt>
                <c:pt idx="94">
                  <c:v>0</c:v>
                </c:pt>
                <c:pt idx="95">
                  <c:v>13.602488645515653</c:v>
                </c:pt>
                <c:pt idx="96">
                  <c:v>13.180085713975947</c:v>
                </c:pt>
                <c:pt idx="97">
                  <c:v>13.528657716747219</c:v>
                </c:pt>
                <c:pt idx="98">
                  <c:v>14.047252470454469</c:v>
                </c:pt>
                <c:pt idx="99">
                  <c:v>13.715848389790152</c:v>
                </c:pt>
                <c:pt idx="100">
                  <c:v>0</c:v>
                </c:pt>
                <c:pt idx="101">
                  <c:v>14.157256348032712</c:v>
                </c:pt>
                <c:pt idx="102">
                  <c:v>13.14774741289296</c:v>
                </c:pt>
                <c:pt idx="103">
                  <c:v>0</c:v>
                </c:pt>
                <c:pt idx="104">
                  <c:v>14.709207187315005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DA24-4389-B2A2-D84651692E99}"/>
            </c:ext>
          </c:extLst>
        </c:ser>
        <c:ser>
          <c:idx val="29"/>
          <c:order val="29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'Cos30'!$AH$149:$AH$265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13.762194494500918</c:v>
                </c:pt>
                <c:pt idx="8">
                  <c:v>13.728786237588654</c:v>
                </c:pt>
                <c:pt idx="9">
                  <c:v>13.896487085132405</c:v>
                </c:pt>
                <c:pt idx="10">
                  <c:v>13.88919942111729</c:v>
                </c:pt>
                <c:pt idx="11">
                  <c:v>14.05246846571891</c:v>
                </c:pt>
                <c:pt idx="12">
                  <c:v>13.344562224466978</c:v>
                </c:pt>
                <c:pt idx="13">
                  <c:v>0</c:v>
                </c:pt>
                <c:pt idx="14">
                  <c:v>13.724154987805456</c:v>
                </c:pt>
                <c:pt idx="15">
                  <c:v>0</c:v>
                </c:pt>
                <c:pt idx="16">
                  <c:v>14.161183462757018</c:v>
                </c:pt>
                <c:pt idx="17">
                  <c:v>0</c:v>
                </c:pt>
                <c:pt idx="18">
                  <c:v>14.138355442002251</c:v>
                </c:pt>
                <c:pt idx="19">
                  <c:v>13.830927888875493</c:v>
                </c:pt>
                <c:pt idx="20">
                  <c:v>13.244388464087136</c:v>
                </c:pt>
                <c:pt idx="21">
                  <c:v>13.829438865656488</c:v>
                </c:pt>
                <c:pt idx="22">
                  <c:v>13.724227520920138</c:v>
                </c:pt>
                <c:pt idx="23">
                  <c:v>13.45459106645901</c:v>
                </c:pt>
                <c:pt idx="24">
                  <c:v>13.76074017123498</c:v>
                </c:pt>
                <c:pt idx="25">
                  <c:v>13.216713375335232</c:v>
                </c:pt>
                <c:pt idx="26">
                  <c:v>14.035980962224217</c:v>
                </c:pt>
                <c:pt idx="27">
                  <c:v>0</c:v>
                </c:pt>
                <c:pt idx="28">
                  <c:v>13.52700765386702</c:v>
                </c:pt>
                <c:pt idx="29">
                  <c:v>14.023470786947628</c:v>
                </c:pt>
                <c:pt idx="30">
                  <c:v>13.351571180465131</c:v>
                </c:pt>
                <c:pt idx="31">
                  <c:v>13.14221843681683</c:v>
                </c:pt>
                <c:pt idx="32">
                  <c:v>13.61383072661984</c:v>
                </c:pt>
                <c:pt idx="33">
                  <c:v>13.601736321356904</c:v>
                </c:pt>
                <c:pt idx="34">
                  <c:v>13.87723596773847</c:v>
                </c:pt>
                <c:pt idx="35">
                  <c:v>13.094238021507604</c:v>
                </c:pt>
                <c:pt idx="36">
                  <c:v>0</c:v>
                </c:pt>
                <c:pt idx="37">
                  <c:v>14.253182872450049</c:v>
                </c:pt>
                <c:pt idx="38">
                  <c:v>14.130162912394887</c:v>
                </c:pt>
                <c:pt idx="39">
                  <c:v>13.972596904480419</c:v>
                </c:pt>
                <c:pt idx="40">
                  <c:v>13.817058396872621</c:v>
                </c:pt>
                <c:pt idx="41">
                  <c:v>14.192451756148984</c:v>
                </c:pt>
                <c:pt idx="42">
                  <c:v>0</c:v>
                </c:pt>
                <c:pt idx="43">
                  <c:v>13.89086012166376</c:v>
                </c:pt>
                <c:pt idx="44">
                  <c:v>13.189312011429909</c:v>
                </c:pt>
                <c:pt idx="45">
                  <c:v>13.642181493592847</c:v>
                </c:pt>
                <c:pt idx="46">
                  <c:v>13.512879091495618</c:v>
                </c:pt>
                <c:pt idx="47">
                  <c:v>14.076231074769147</c:v>
                </c:pt>
                <c:pt idx="48">
                  <c:v>13.776430210102733</c:v>
                </c:pt>
                <c:pt idx="49">
                  <c:v>13.336634817294522</c:v>
                </c:pt>
                <c:pt idx="50">
                  <c:v>13.988254308849246</c:v>
                </c:pt>
                <c:pt idx="51">
                  <c:v>13.783164364179136</c:v>
                </c:pt>
                <c:pt idx="52">
                  <c:v>14.366996967198416</c:v>
                </c:pt>
                <c:pt idx="53">
                  <c:v>0</c:v>
                </c:pt>
                <c:pt idx="54">
                  <c:v>13.159638617373556</c:v>
                </c:pt>
                <c:pt idx="55">
                  <c:v>13.019745665082368</c:v>
                </c:pt>
                <c:pt idx="56">
                  <c:v>13.128510251674669</c:v>
                </c:pt>
                <c:pt idx="57">
                  <c:v>13.48575122998219</c:v>
                </c:pt>
                <c:pt idx="58">
                  <c:v>12.862746293723498</c:v>
                </c:pt>
                <c:pt idx="59">
                  <c:v>13.072730444552942</c:v>
                </c:pt>
                <c:pt idx="60">
                  <c:v>14.129399513743614</c:v>
                </c:pt>
                <c:pt idx="61">
                  <c:v>13.536249023803023</c:v>
                </c:pt>
                <c:pt idx="62">
                  <c:v>13.806172170184803</c:v>
                </c:pt>
                <c:pt idx="63">
                  <c:v>14.160185412113128</c:v>
                </c:pt>
                <c:pt idx="64">
                  <c:v>13.659194786423472</c:v>
                </c:pt>
                <c:pt idx="65">
                  <c:v>13.255218214899859</c:v>
                </c:pt>
                <c:pt idx="66">
                  <c:v>13.338138625150636</c:v>
                </c:pt>
                <c:pt idx="67">
                  <c:v>13.663342790990491</c:v>
                </c:pt>
                <c:pt idx="68">
                  <c:v>0</c:v>
                </c:pt>
                <c:pt idx="69">
                  <c:v>13.980360892038602</c:v>
                </c:pt>
                <c:pt idx="70">
                  <c:v>13.893301432264522</c:v>
                </c:pt>
                <c:pt idx="71">
                  <c:v>0</c:v>
                </c:pt>
                <c:pt idx="72">
                  <c:v>13.966101118437107</c:v>
                </c:pt>
                <c:pt idx="73">
                  <c:v>13.370075243714716</c:v>
                </c:pt>
                <c:pt idx="74">
                  <c:v>13.762053675422914</c:v>
                </c:pt>
                <c:pt idx="75">
                  <c:v>13.629874229072213</c:v>
                </c:pt>
                <c:pt idx="76">
                  <c:v>13.82210266864692</c:v>
                </c:pt>
                <c:pt idx="77">
                  <c:v>13.891762073102731</c:v>
                </c:pt>
                <c:pt idx="78">
                  <c:v>14.123240586718319</c:v>
                </c:pt>
                <c:pt idx="79">
                  <c:v>13.891221796543324</c:v>
                </c:pt>
                <c:pt idx="80">
                  <c:v>13.124302191789141</c:v>
                </c:pt>
                <c:pt idx="81">
                  <c:v>14.02507677597093</c:v>
                </c:pt>
                <c:pt idx="82">
                  <c:v>14.42189993584317</c:v>
                </c:pt>
                <c:pt idx="83">
                  <c:v>13.961752028495305</c:v>
                </c:pt>
                <c:pt idx="84">
                  <c:v>14.429485001726196</c:v>
                </c:pt>
                <c:pt idx="85">
                  <c:v>13.447640140734119</c:v>
                </c:pt>
                <c:pt idx="86">
                  <c:v>14.105917208920902</c:v>
                </c:pt>
                <c:pt idx="87">
                  <c:v>14.214711421005385</c:v>
                </c:pt>
                <c:pt idx="88">
                  <c:v>13.989764967269339</c:v>
                </c:pt>
                <c:pt idx="89">
                  <c:v>13.605358925488849</c:v>
                </c:pt>
                <c:pt idx="90">
                  <c:v>13.798391303196766</c:v>
                </c:pt>
                <c:pt idx="91">
                  <c:v>13.849453197767843</c:v>
                </c:pt>
                <c:pt idx="92">
                  <c:v>0</c:v>
                </c:pt>
                <c:pt idx="93">
                  <c:v>0</c:v>
                </c:pt>
                <c:pt idx="94">
                  <c:v>13.771732956187796</c:v>
                </c:pt>
                <c:pt idx="95">
                  <c:v>13.578799605747632</c:v>
                </c:pt>
                <c:pt idx="96">
                  <c:v>0</c:v>
                </c:pt>
                <c:pt idx="97">
                  <c:v>13.694066603149624</c:v>
                </c:pt>
                <c:pt idx="98">
                  <c:v>13.517038784295954</c:v>
                </c:pt>
                <c:pt idx="99">
                  <c:v>14.148454728903166</c:v>
                </c:pt>
                <c:pt idx="100">
                  <c:v>14.566024214978716</c:v>
                </c:pt>
                <c:pt idx="101">
                  <c:v>13.578008509573255</c:v>
                </c:pt>
                <c:pt idx="102">
                  <c:v>14.063880105580418</c:v>
                </c:pt>
                <c:pt idx="103">
                  <c:v>13.05140491895005</c:v>
                </c:pt>
                <c:pt idx="104">
                  <c:v>14.386957987072131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DA24-4389-B2A2-D84651692E99}"/>
            </c:ext>
          </c:extLst>
        </c:ser>
        <c:ser>
          <c:idx val="30"/>
          <c:order val="30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'Cos30'!$AI$149:$AI$265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14.450103549076104</c:v>
                </c:pt>
                <c:pt idx="6">
                  <c:v>13.036523302663941</c:v>
                </c:pt>
                <c:pt idx="7">
                  <c:v>14.182296218278053</c:v>
                </c:pt>
                <c:pt idx="8">
                  <c:v>13.238947645730116</c:v>
                </c:pt>
                <c:pt idx="9">
                  <c:v>13.184231345984136</c:v>
                </c:pt>
                <c:pt idx="10">
                  <c:v>14.144337849747458</c:v>
                </c:pt>
                <c:pt idx="11">
                  <c:v>0</c:v>
                </c:pt>
                <c:pt idx="12">
                  <c:v>14.081871493750459</c:v>
                </c:pt>
                <c:pt idx="13">
                  <c:v>13.283453883525061</c:v>
                </c:pt>
                <c:pt idx="14">
                  <c:v>0</c:v>
                </c:pt>
                <c:pt idx="15">
                  <c:v>13.954602101124831</c:v>
                </c:pt>
                <c:pt idx="16">
                  <c:v>13.916332329067471</c:v>
                </c:pt>
                <c:pt idx="17">
                  <c:v>13.645273876428117</c:v>
                </c:pt>
                <c:pt idx="18">
                  <c:v>13.821153760017712</c:v>
                </c:pt>
                <c:pt idx="19">
                  <c:v>13.653549684905109</c:v>
                </c:pt>
                <c:pt idx="20">
                  <c:v>13.051838166212738</c:v>
                </c:pt>
                <c:pt idx="21">
                  <c:v>13.823201242129462</c:v>
                </c:pt>
                <c:pt idx="22">
                  <c:v>13.600350396393328</c:v>
                </c:pt>
                <c:pt idx="23">
                  <c:v>13.684274751118695</c:v>
                </c:pt>
                <c:pt idx="24">
                  <c:v>13.597315011903445</c:v>
                </c:pt>
                <c:pt idx="25">
                  <c:v>13.519982134399276</c:v>
                </c:pt>
                <c:pt idx="26">
                  <c:v>0</c:v>
                </c:pt>
                <c:pt idx="27">
                  <c:v>14.404894411016816</c:v>
                </c:pt>
                <c:pt idx="28">
                  <c:v>13.333735365052272</c:v>
                </c:pt>
                <c:pt idx="29">
                  <c:v>13.855196494955575</c:v>
                </c:pt>
                <c:pt idx="30">
                  <c:v>13.56048051938048</c:v>
                </c:pt>
                <c:pt idx="31">
                  <c:v>13.735867456523788</c:v>
                </c:pt>
                <c:pt idx="32">
                  <c:v>14.511264217252874</c:v>
                </c:pt>
                <c:pt idx="33">
                  <c:v>0</c:v>
                </c:pt>
                <c:pt idx="34">
                  <c:v>13.534503947971899</c:v>
                </c:pt>
                <c:pt idx="35">
                  <c:v>13.969040868583852</c:v>
                </c:pt>
                <c:pt idx="36">
                  <c:v>0</c:v>
                </c:pt>
                <c:pt idx="37">
                  <c:v>14.301025652697447</c:v>
                </c:pt>
                <c:pt idx="38">
                  <c:v>13.8709701088848</c:v>
                </c:pt>
                <c:pt idx="39">
                  <c:v>14.063100571787318</c:v>
                </c:pt>
                <c:pt idx="40">
                  <c:v>14.061367647661609</c:v>
                </c:pt>
                <c:pt idx="41">
                  <c:v>13.743597555461024</c:v>
                </c:pt>
                <c:pt idx="42">
                  <c:v>13.288210088106016</c:v>
                </c:pt>
                <c:pt idx="43">
                  <c:v>13.948425436893784</c:v>
                </c:pt>
                <c:pt idx="44">
                  <c:v>0</c:v>
                </c:pt>
                <c:pt idx="45">
                  <c:v>13.201028227093126</c:v>
                </c:pt>
                <c:pt idx="46">
                  <c:v>14.199849757608106</c:v>
                </c:pt>
                <c:pt idx="47">
                  <c:v>13.545887643562343</c:v>
                </c:pt>
                <c:pt idx="48">
                  <c:v>13.127413718162153</c:v>
                </c:pt>
                <c:pt idx="49">
                  <c:v>14.217965349363936</c:v>
                </c:pt>
                <c:pt idx="50">
                  <c:v>13.419828579016867</c:v>
                </c:pt>
                <c:pt idx="51">
                  <c:v>0</c:v>
                </c:pt>
                <c:pt idx="52">
                  <c:v>13.394954855609036</c:v>
                </c:pt>
                <c:pt idx="53">
                  <c:v>14.315069351917424</c:v>
                </c:pt>
                <c:pt idx="54">
                  <c:v>13.479244100944824</c:v>
                </c:pt>
                <c:pt idx="55">
                  <c:v>13.667616833109285</c:v>
                </c:pt>
                <c:pt idx="56">
                  <c:v>14.246450569398313</c:v>
                </c:pt>
                <c:pt idx="57">
                  <c:v>0</c:v>
                </c:pt>
                <c:pt idx="58">
                  <c:v>0</c:v>
                </c:pt>
                <c:pt idx="59">
                  <c:v>14.372483017379714</c:v>
                </c:pt>
                <c:pt idx="60">
                  <c:v>14.07310605847416</c:v>
                </c:pt>
                <c:pt idx="61">
                  <c:v>13.40451471791464</c:v>
                </c:pt>
                <c:pt idx="62">
                  <c:v>13.88098270562223</c:v>
                </c:pt>
                <c:pt idx="63">
                  <c:v>13.840846023726037</c:v>
                </c:pt>
                <c:pt idx="64">
                  <c:v>13.539229204538124</c:v>
                </c:pt>
                <c:pt idx="65">
                  <c:v>14.290932338385177</c:v>
                </c:pt>
                <c:pt idx="66">
                  <c:v>13.437694291094285</c:v>
                </c:pt>
                <c:pt idx="67">
                  <c:v>14.029334866066472</c:v>
                </c:pt>
                <c:pt idx="68">
                  <c:v>13.866714333067032</c:v>
                </c:pt>
                <c:pt idx="69">
                  <c:v>0</c:v>
                </c:pt>
                <c:pt idx="70">
                  <c:v>13.249556655418589</c:v>
                </c:pt>
                <c:pt idx="71">
                  <c:v>13.689651097497835</c:v>
                </c:pt>
                <c:pt idx="72">
                  <c:v>13.894385300545391</c:v>
                </c:pt>
                <c:pt idx="73">
                  <c:v>14.310233290037552</c:v>
                </c:pt>
                <c:pt idx="74">
                  <c:v>14.095386967388542</c:v>
                </c:pt>
                <c:pt idx="75">
                  <c:v>0</c:v>
                </c:pt>
                <c:pt idx="76">
                  <c:v>13.563872485961719</c:v>
                </c:pt>
                <c:pt idx="77">
                  <c:v>13.360166292503948</c:v>
                </c:pt>
                <c:pt idx="78">
                  <c:v>13.824045088006267</c:v>
                </c:pt>
                <c:pt idx="79">
                  <c:v>14.131457618370577</c:v>
                </c:pt>
                <c:pt idx="80">
                  <c:v>13.890276788964352</c:v>
                </c:pt>
                <c:pt idx="81">
                  <c:v>13.154227933327746</c:v>
                </c:pt>
                <c:pt idx="82">
                  <c:v>14.203204285220673</c:v>
                </c:pt>
                <c:pt idx="83">
                  <c:v>13.952136875555802</c:v>
                </c:pt>
                <c:pt idx="84">
                  <c:v>13.391784328280893</c:v>
                </c:pt>
                <c:pt idx="85">
                  <c:v>0</c:v>
                </c:pt>
                <c:pt idx="86">
                  <c:v>0</c:v>
                </c:pt>
                <c:pt idx="87">
                  <c:v>14.041974841629193</c:v>
                </c:pt>
                <c:pt idx="88">
                  <c:v>13.720103461954114</c:v>
                </c:pt>
                <c:pt idx="89">
                  <c:v>0</c:v>
                </c:pt>
                <c:pt idx="90">
                  <c:v>13.645245862803705</c:v>
                </c:pt>
                <c:pt idx="91">
                  <c:v>14.22833875227948</c:v>
                </c:pt>
                <c:pt idx="92">
                  <c:v>13.868920559538131</c:v>
                </c:pt>
                <c:pt idx="93">
                  <c:v>0</c:v>
                </c:pt>
                <c:pt idx="94">
                  <c:v>13.857393112472305</c:v>
                </c:pt>
                <c:pt idx="95">
                  <c:v>13.546835590064296</c:v>
                </c:pt>
                <c:pt idx="96">
                  <c:v>0</c:v>
                </c:pt>
                <c:pt idx="97">
                  <c:v>14.189223535101684</c:v>
                </c:pt>
                <c:pt idx="98">
                  <c:v>14.34044708944967</c:v>
                </c:pt>
                <c:pt idx="99">
                  <c:v>13.584614441291105</c:v>
                </c:pt>
                <c:pt idx="100">
                  <c:v>13.110600315035029</c:v>
                </c:pt>
                <c:pt idx="101">
                  <c:v>13.311859773623503</c:v>
                </c:pt>
                <c:pt idx="102">
                  <c:v>13.458493563762955</c:v>
                </c:pt>
                <c:pt idx="103">
                  <c:v>13.715547512885831</c:v>
                </c:pt>
                <c:pt idx="104">
                  <c:v>13.604778292940397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DA24-4389-B2A2-D84651692E99}"/>
            </c:ext>
          </c:extLst>
        </c:ser>
        <c:ser>
          <c:idx val="31"/>
          <c:order val="31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'Cos30'!$AJ$149:$AJ$265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14.036123054969751</c:v>
                </c:pt>
                <c:pt idx="6">
                  <c:v>13.519210226652136</c:v>
                </c:pt>
                <c:pt idx="7">
                  <c:v>14.201761614804711</c:v>
                </c:pt>
                <c:pt idx="8">
                  <c:v>13.465996676434806</c:v>
                </c:pt>
                <c:pt idx="9">
                  <c:v>13.490188215245364</c:v>
                </c:pt>
                <c:pt idx="10">
                  <c:v>13.464025048155413</c:v>
                </c:pt>
                <c:pt idx="11">
                  <c:v>13.358009127861676</c:v>
                </c:pt>
                <c:pt idx="12">
                  <c:v>0</c:v>
                </c:pt>
                <c:pt idx="13">
                  <c:v>0</c:v>
                </c:pt>
                <c:pt idx="14">
                  <c:v>13.291851501633689</c:v>
                </c:pt>
                <c:pt idx="15">
                  <c:v>13.973199460084109</c:v>
                </c:pt>
                <c:pt idx="16">
                  <c:v>13.439346117270434</c:v>
                </c:pt>
                <c:pt idx="17">
                  <c:v>0</c:v>
                </c:pt>
                <c:pt idx="18">
                  <c:v>13.831153781781477</c:v>
                </c:pt>
                <c:pt idx="19">
                  <c:v>0</c:v>
                </c:pt>
                <c:pt idx="20">
                  <c:v>13.780777290973719</c:v>
                </c:pt>
                <c:pt idx="21">
                  <c:v>0</c:v>
                </c:pt>
                <c:pt idx="22">
                  <c:v>13.430503975667841</c:v>
                </c:pt>
                <c:pt idx="23">
                  <c:v>13.240856141096328</c:v>
                </c:pt>
                <c:pt idx="24">
                  <c:v>13.271515182424874</c:v>
                </c:pt>
                <c:pt idx="25">
                  <c:v>0</c:v>
                </c:pt>
                <c:pt idx="26">
                  <c:v>13.391641584770881</c:v>
                </c:pt>
                <c:pt idx="27">
                  <c:v>13.764510881019991</c:v>
                </c:pt>
                <c:pt idx="28">
                  <c:v>13.735939256361698</c:v>
                </c:pt>
                <c:pt idx="29">
                  <c:v>14.118629572003593</c:v>
                </c:pt>
                <c:pt idx="30">
                  <c:v>13.371988145249214</c:v>
                </c:pt>
                <c:pt idx="31">
                  <c:v>13.368993085165247</c:v>
                </c:pt>
                <c:pt idx="32">
                  <c:v>13.536279343954666</c:v>
                </c:pt>
                <c:pt idx="33">
                  <c:v>13.672960046313058</c:v>
                </c:pt>
                <c:pt idx="34">
                  <c:v>13.715167357848458</c:v>
                </c:pt>
                <c:pt idx="35">
                  <c:v>13.606914231296829</c:v>
                </c:pt>
                <c:pt idx="36">
                  <c:v>13.152355930025649</c:v>
                </c:pt>
                <c:pt idx="37">
                  <c:v>13.910291620653082</c:v>
                </c:pt>
                <c:pt idx="38">
                  <c:v>13.295680331609212</c:v>
                </c:pt>
                <c:pt idx="39">
                  <c:v>13.67942971374004</c:v>
                </c:pt>
                <c:pt idx="40">
                  <c:v>14.173553223340216</c:v>
                </c:pt>
                <c:pt idx="41">
                  <c:v>13.786170910583602</c:v>
                </c:pt>
                <c:pt idx="42">
                  <c:v>13.400624321661766</c:v>
                </c:pt>
                <c:pt idx="43">
                  <c:v>14.10965851451615</c:v>
                </c:pt>
                <c:pt idx="44">
                  <c:v>13.36230430961481</c:v>
                </c:pt>
                <c:pt idx="45">
                  <c:v>13.477848089422579</c:v>
                </c:pt>
                <c:pt idx="46">
                  <c:v>0</c:v>
                </c:pt>
                <c:pt idx="47">
                  <c:v>14.022552084185014</c:v>
                </c:pt>
                <c:pt idx="48">
                  <c:v>13.6389801814154</c:v>
                </c:pt>
                <c:pt idx="49">
                  <c:v>13.625734705064069</c:v>
                </c:pt>
                <c:pt idx="50">
                  <c:v>14.28240457133853</c:v>
                </c:pt>
                <c:pt idx="51">
                  <c:v>14.413066624553718</c:v>
                </c:pt>
                <c:pt idx="52">
                  <c:v>13.852783040068353</c:v>
                </c:pt>
                <c:pt idx="53">
                  <c:v>14.261096258132334</c:v>
                </c:pt>
                <c:pt idx="54">
                  <c:v>14.778855322156637</c:v>
                </c:pt>
                <c:pt idx="55">
                  <c:v>14.021586806757254</c:v>
                </c:pt>
                <c:pt idx="56">
                  <c:v>0</c:v>
                </c:pt>
                <c:pt idx="57">
                  <c:v>13.86239408379717</c:v>
                </c:pt>
                <c:pt idx="58">
                  <c:v>13.982558179732228</c:v>
                </c:pt>
                <c:pt idx="59">
                  <c:v>13.622903268054761</c:v>
                </c:pt>
                <c:pt idx="60">
                  <c:v>0</c:v>
                </c:pt>
                <c:pt idx="61">
                  <c:v>0</c:v>
                </c:pt>
                <c:pt idx="62">
                  <c:v>14.090324903029153</c:v>
                </c:pt>
                <c:pt idx="63">
                  <c:v>13.914549939969119</c:v>
                </c:pt>
                <c:pt idx="64">
                  <c:v>13.207580514765432</c:v>
                </c:pt>
                <c:pt idx="65">
                  <c:v>13.341412759844619</c:v>
                </c:pt>
                <c:pt idx="66">
                  <c:v>13.099664760416543</c:v>
                </c:pt>
                <c:pt idx="67">
                  <c:v>0</c:v>
                </c:pt>
                <c:pt idx="68">
                  <c:v>13.574083379938877</c:v>
                </c:pt>
                <c:pt idx="69">
                  <c:v>13.765924735278839</c:v>
                </c:pt>
                <c:pt idx="70">
                  <c:v>13.315630329751922</c:v>
                </c:pt>
                <c:pt idx="71">
                  <c:v>14.003896546462279</c:v>
                </c:pt>
                <c:pt idx="72">
                  <c:v>13.578419715478224</c:v>
                </c:pt>
                <c:pt idx="73">
                  <c:v>0</c:v>
                </c:pt>
                <c:pt idx="74">
                  <c:v>14.098332340997512</c:v>
                </c:pt>
                <c:pt idx="75">
                  <c:v>13.414909869523001</c:v>
                </c:pt>
                <c:pt idx="76">
                  <c:v>13.695095806087334</c:v>
                </c:pt>
                <c:pt idx="77">
                  <c:v>13.320528463285823</c:v>
                </c:pt>
                <c:pt idx="78">
                  <c:v>13.479803409611792</c:v>
                </c:pt>
                <c:pt idx="79">
                  <c:v>13.98817130763485</c:v>
                </c:pt>
                <c:pt idx="80">
                  <c:v>13.793257313793966</c:v>
                </c:pt>
                <c:pt idx="81">
                  <c:v>14.083401559356689</c:v>
                </c:pt>
                <c:pt idx="82">
                  <c:v>13.81845980841055</c:v>
                </c:pt>
                <c:pt idx="83">
                  <c:v>13.625622109826441</c:v>
                </c:pt>
                <c:pt idx="84">
                  <c:v>13.734990541362732</c:v>
                </c:pt>
                <c:pt idx="85">
                  <c:v>13.611084670008864</c:v>
                </c:pt>
                <c:pt idx="86">
                  <c:v>13.254508198489303</c:v>
                </c:pt>
                <c:pt idx="87">
                  <c:v>14.510492730872471</c:v>
                </c:pt>
                <c:pt idx="88">
                  <c:v>0</c:v>
                </c:pt>
                <c:pt idx="89">
                  <c:v>14.07333886410013</c:v>
                </c:pt>
                <c:pt idx="90">
                  <c:v>15.050180352694563</c:v>
                </c:pt>
                <c:pt idx="91">
                  <c:v>13.561751145947303</c:v>
                </c:pt>
                <c:pt idx="92">
                  <c:v>14.084149279933531</c:v>
                </c:pt>
                <c:pt idx="93">
                  <c:v>13.192276060523092</c:v>
                </c:pt>
                <c:pt idx="94">
                  <c:v>13.403275843795116</c:v>
                </c:pt>
                <c:pt idx="95">
                  <c:v>0</c:v>
                </c:pt>
                <c:pt idx="96">
                  <c:v>13.606001729052094</c:v>
                </c:pt>
                <c:pt idx="97">
                  <c:v>13.906790381164113</c:v>
                </c:pt>
                <c:pt idx="98">
                  <c:v>13.852951240168689</c:v>
                </c:pt>
                <c:pt idx="99">
                  <c:v>13.985111979539354</c:v>
                </c:pt>
                <c:pt idx="100">
                  <c:v>13.705757690454437</c:v>
                </c:pt>
                <c:pt idx="101">
                  <c:v>13.221038469285991</c:v>
                </c:pt>
                <c:pt idx="102">
                  <c:v>14.387561552290666</c:v>
                </c:pt>
                <c:pt idx="103">
                  <c:v>0</c:v>
                </c:pt>
                <c:pt idx="104">
                  <c:v>13.325017663335242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DA24-4389-B2A2-D84651692E99}"/>
            </c:ext>
          </c:extLst>
        </c:ser>
        <c:ser>
          <c:idx val="32"/>
          <c:order val="32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'Cos30'!$AK$149:$AK$265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13.50969569754576</c:v>
                </c:pt>
                <c:pt idx="6">
                  <c:v>13.806251558814894</c:v>
                </c:pt>
                <c:pt idx="7">
                  <c:v>13.940369786162464</c:v>
                </c:pt>
                <c:pt idx="8">
                  <c:v>0</c:v>
                </c:pt>
                <c:pt idx="9">
                  <c:v>13.415851071562868</c:v>
                </c:pt>
                <c:pt idx="10">
                  <c:v>13.730081026531966</c:v>
                </c:pt>
                <c:pt idx="11">
                  <c:v>13.254540826723213</c:v>
                </c:pt>
                <c:pt idx="12">
                  <c:v>14.155112151071783</c:v>
                </c:pt>
                <c:pt idx="13">
                  <c:v>13.956464744958451</c:v>
                </c:pt>
                <c:pt idx="14">
                  <c:v>14.054893876445906</c:v>
                </c:pt>
                <c:pt idx="15">
                  <c:v>14.169471490613994</c:v>
                </c:pt>
                <c:pt idx="16">
                  <c:v>0</c:v>
                </c:pt>
                <c:pt idx="17">
                  <c:v>0</c:v>
                </c:pt>
                <c:pt idx="18">
                  <c:v>13.664035231700534</c:v>
                </c:pt>
                <c:pt idx="19">
                  <c:v>13.410661687242682</c:v>
                </c:pt>
                <c:pt idx="20">
                  <c:v>0</c:v>
                </c:pt>
                <c:pt idx="21">
                  <c:v>13.701601225011578</c:v>
                </c:pt>
                <c:pt idx="22">
                  <c:v>13.633976182221511</c:v>
                </c:pt>
                <c:pt idx="23">
                  <c:v>14.225925387563269</c:v>
                </c:pt>
                <c:pt idx="24">
                  <c:v>13.781651634076947</c:v>
                </c:pt>
                <c:pt idx="25">
                  <c:v>13.391009248612781</c:v>
                </c:pt>
                <c:pt idx="26">
                  <c:v>0</c:v>
                </c:pt>
                <c:pt idx="27">
                  <c:v>13.100988974228109</c:v>
                </c:pt>
                <c:pt idx="28">
                  <c:v>13.747605604485541</c:v>
                </c:pt>
                <c:pt idx="29">
                  <c:v>14.349018039164138</c:v>
                </c:pt>
                <c:pt idx="30">
                  <c:v>14.139795996030584</c:v>
                </c:pt>
                <c:pt idx="31">
                  <c:v>14.079979071749801</c:v>
                </c:pt>
                <c:pt idx="32">
                  <c:v>14.091750116147738</c:v>
                </c:pt>
                <c:pt idx="33">
                  <c:v>13.959247036946127</c:v>
                </c:pt>
                <c:pt idx="34">
                  <c:v>13.944886920687416</c:v>
                </c:pt>
                <c:pt idx="35">
                  <c:v>0</c:v>
                </c:pt>
                <c:pt idx="36">
                  <c:v>13.35136237527726</c:v>
                </c:pt>
                <c:pt idx="37">
                  <c:v>13.446690913653407</c:v>
                </c:pt>
                <c:pt idx="38">
                  <c:v>13.253142868268919</c:v>
                </c:pt>
                <c:pt idx="39">
                  <c:v>0</c:v>
                </c:pt>
                <c:pt idx="40">
                  <c:v>13.763230644254795</c:v>
                </c:pt>
                <c:pt idx="41">
                  <c:v>14.052380128707306</c:v>
                </c:pt>
                <c:pt idx="42">
                  <c:v>13.493864271361437</c:v>
                </c:pt>
                <c:pt idx="43">
                  <c:v>0</c:v>
                </c:pt>
                <c:pt idx="44">
                  <c:v>14.238872484219426</c:v>
                </c:pt>
                <c:pt idx="45">
                  <c:v>14.40310593000938</c:v>
                </c:pt>
                <c:pt idx="46">
                  <c:v>14.016791904691466</c:v>
                </c:pt>
                <c:pt idx="47">
                  <c:v>14.192752783383149</c:v>
                </c:pt>
                <c:pt idx="48">
                  <c:v>14.695023499376452</c:v>
                </c:pt>
                <c:pt idx="49">
                  <c:v>14.893072334223353</c:v>
                </c:pt>
                <c:pt idx="50">
                  <c:v>14.777465609897209</c:v>
                </c:pt>
                <c:pt idx="51">
                  <c:v>14.840244143013813</c:v>
                </c:pt>
                <c:pt idx="52">
                  <c:v>14.943596647188416</c:v>
                </c:pt>
                <c:pt idx="53">
                  <c:v>14.925502891574324</c:v>
                </c:pt>
                <c:pt idx="54">
                  <c:v>14.589323945450198</c:v>
                </c:pt>
                <c:pt idx="55">
                  <c:v>14.294190571133676</c:v>
                </c:pt>
                <c:pt idx="56">
                  <c:v>13.300595483889964</c:v>
                </c:pt>
                <c:pt idx="57">
                  <c:v>0</c:v>
                </c:pt>
                <c:pt idx="58">
                  <c:v>13.508077008849012</c:v>
                </c:pt>
                <c:pt idx="59">
                  <c:v>13.314321305523041</c:v>
                </c:pt>
                <c:pt idx="60">
                  <c:v>13.833968051290706</c:v>
                </c:pt>
                <c:pt idx="61">
                  <c:v>13.060253121773828</c:v>
                </c:pt>
                <c:pt idx="62">
                  <c:v>13.235472894060479</c:v>
                </c:pt>
                <c:pt idx="63">
                  <c:v>13.146400469998301</c:v>
                </c:pt>
                <c:pt idx="64">
                  <c:v>14.204890172020278</c:v>
                </c:pt>
                <c:pt idx="65">
                  <c:v>14.204389975594628</c:v>
                </c:pt>
                <c:pt idx="66">
                  <c:v>13.754952715919213</c:v>
                </c:pt>
                <c:pt idx="67">
                  <c:v>13.686012528557008</c:v>
                </c:pt>
                <c:pt idx="68">
                  <c:v>13.916588164284786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13.293846308046716</c:v>
                </c:pt>
                <c:pt idx="73">
                  <c:v>13.468347330412158</c:v>
                </c:pt>
                <c:pt idx="74">
                  <c:v>13.19006123062889</c:v>
                </c:pt>
                <c:pt idx="75">
                  <c:v>13.777409058729189</c:v>
                </c:pt>
                <c:pt idx="76">
                  <c:v>0</c:v>
                </c:pt>
                <c:pt idx="77">
                  <c:v>13.542917502560853</c:v>
                </c:pt>
                <c:pt idx="78">
                  <c:v>14.158287841315687</c:v>
                </c:pt>
                <c:pt idx="79">
                  <c:v>0</c:v>
                </c:pt>
                <c:pt idx="80">
                  <c:v>13.774289540256749</c:v>
                </c:pt>
                <c:pt idx="81">
                  <c:v>13.3148453887794</c:v>
                </c:pt>
                <c:pt idx="82">
                  <c:v>13.49911222418374</c:v>
                </c:pt>
                <c:pt idx="83">
                  <c:v>13.685430905362633</c:v>
                </c:pt>
                <c:pt idx="84">
                  <c:v>13.319012316571296</c:v>
                </c:pt>
                <c:pt idx="85">
                  <c:v>13.938948304387326</c:v>
                </c:pt>
                <c:pt idx="86">
                  <c:v>13.771817794285049</c:v>
                </c:pt>
                <c:pt idx="87">
                  <c:v>13.438646756766003</c:v>
                </c:pt>
                <c:pt idx="88">
                  <c:v>13.487584465218003</c:v>
                </c:pt>
                <c:pt idx="89">
                  <c:v>13.29570671144184</c:v>
                </c:pt>
                <c:pt idx="90">
                  <c:v>13.4126335587342</c:v>
                </c:pt>
                <c:pt idx="91">
                  <c:v>13.422688308162051</c:v>
                </c:pt>
                <c:pt idx="92">
                  <c:v>13.585303903968201</c:v>
                </c:pt>
                <c:pt idx="93">
                  <c:v>14.017391901778167</c:v>
                </c:pt>
                <c:pt idx="94">
                  <c:v>13.657773185244309</c:v>
                </c:pt>
                <c:pt idx="95">
                  <c:v>13.990834147549334</c:v>
                </c:pt>
                <c:pt idx="96">
                  <c:v>13.796543806646858</c:v>
                </c:pt>
                <c:pt idx="97">
                  <c:v>13.991437853398201</c:v>
                </c:pt>
                <c:pt idx="98">
                  <c:v>13.938456177440798</c:v>
                </c:pt>
                <c:pt idx="99">
                  <c:v>13.17868492271157</c:v>
                </c:pt>
                <c:pt idx="100">
                  <c:v>13.367737857618412</c:v>
                </c:pt>
                <c:pt idx="101">
                  <c:v>13.752071891402069</c:v>
                </c:pt>
                <c:pt idx="102">
                  <c:v>13.441918115699309</c:v>
                </c:pt>
                <c:pt idx="103">
                  <c:v>13.665789646117743</c:v>
                </c:pt>
                <c:pt idx="104">
                  <c:v>0</c:v>
                </c:pt>
                <c:pt idx="105">
                  <c:v>14.191249750315821</c:v>
                </c:pt>
                <c:pt idx="106">
                  <c:v>13.926714576316373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DA24-4389-B2A2-D84651692E99}"/>
            </c:ext>
          </c:extLst>
        </c:ser>
        <c:ser>
          <c:idx val="33"/>
          <c:order val="33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'Cos30'!$AL$149:$AL$265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13.233795390589711</c:v>
                </c:pt>
                <c:pt idx="5">
                  <c:v>0</c:v>
                </c:pt>
                <c:pt idx="6">
                  <c:v>0</c:v>
                </c:pt>
                <c:pt idx="7">
                  <c:v>13.153561985632695</c:v>
                </c:pt>
                <c:pt idx="8">
                  <c:v>0</c:v>
                </c:pt>
                <c:pt idx="9">
                  <c:v>13.168054123710217</c:v>
                </c:pt>
                <c:pt idx="10">
                  <c:v>13.28935256781668</c:v>
                </c:pt>
                <c:pt idx="11">
                  <c:v>0</c:v>
                </c:pt>
                <c:pt idx="12">
                  <c:v>13.734684642297418</c:v>
                </c:pt>
                <c:pt idx="13">
                  <c:v>13.878458887180992</c:v>
                </c:pt>
                <c:pt idx="14">
                  <c:v>0</c:v>
                </c:pt>
                <c:pt idx="15">
                  <c:v>13.942481795946996</c:v>
                </c:pt>
                <c:pt idx="16">
                  <c:v>13.50356258452852</c:v>
                </c:pt>
                <c:pt idx="17">
                  <c:v>13.868865055662173</c:v>
                </c:pt>
                <c:pt idx="18">
                  <c:v>14.276720235886852</c:v>
                </c:pt>
                <c:pt idx="19">
                  <c:v>13.284734070004696</c:v>
                </c:pt>
                <c:pt idx="20">
                  <c:v>13.870222423579548</c:v>
                </c:pt>
                <c:pt idx="21">
                  <c:v>13.201102031610663</c:v>
                </c:pt>
                <c:pt idx="22">
                  <c:v>13.568235762030323</c:v>
                </c:pt>
                <c:pt idx="23">
                  <c:v>13.856282588157281</c:v>
                </c:pt>
                <c:pt idx="24">
                  <c:v>14.304910401250192</c:v>
                </c:pt>
                <c:pt idx="25">
                  <c:v>13.370944024488542</c:v>
                </c:pt>
                <c:pt idx="26">
                  <c:v>13.927349571848076</c:v>
                </c:pt>
                <c:pt idx="27">
                  <c:v>13.974222373765029</c:v>
                </c:pt>
                <c:pt idx="28">
                  <c:v>13.922748028266932</c:v>
                </c:pt>
                <c:pt idx="29">
                  <c:v>13.267628084640087</c:v>
                </c:pt>
                <c:pt idx="30">
                  <c:v>13.693851768669907</c:v>
                </c:pt>
                <c:pt idx="31">
                  <c:v>13.984497384247211</c:v>
                </c:pt>
                <c:pt idx="32">
                  <c:v>13.631473701830256</c:v>
                </c:pt>
                <c:pt idx="33">
                  <c:v>13.52528133587759</c:v>
                </c:pt>
                <c:pt idx="34">
                  <c:v>14.435219060523327</c:v>
                </c:pt>
                <c:pt idx="35">
                  <c:v>14.001895029301119</c:v>
                </c:pt>
                <c:pt idx="36">
                  <c:v>13.172168419435842</c:v>
                </c:pt>
                <c:pt idx="37">
                  <c:v>0</c:v>
                </c:pt>
                <c:pt idx="38">
                  <c:v>13.892513661657846</c:v>
                </c:pt>
                <c:pt idx="39">
                  <c:v>13.938227929380467</c:v>
                </c:pt>
                <c:pt idx="40">
                  <c:v>13.880006540879378</c:v>
                </c:pt>
                <c:pt idx="41">
                  <c:v>14.246838202154549</c:v>
                </c:pt>
                <c:pt idx="42">
                  <c:v>14.393211823177312</c:v>
                </c:pt>
                <c:pt idx="43">
                  <c:v>14.649934277596234</c:v>
                </c:pt>
                <c:pt idx="44">
                  <c:v>14.531550442007969</c:v>
                </c:pt>
                <c:pt idx="45">
                  <c:v>14.650670255253182</c:v>
                </c:pt>
                <c:pt idx="46">
                  <c:v>14.809478908144774</c:v>
                </c:pt>
                <c:pt idx="47">
                  <c:v>14.726499409504136</c:v>
                </c:pt>
                <c:pt idx="48">
                  <c:v>14.929956862110981</c:v>
                </c:pt>
                <c:pt idx="49">
                  <c:v>14.947971844895342</c:v>
                </c:pt>
                <c:pt idx="50">
                  <c:v>15.015341100467593</c:v>
                </c:pt>
                <c:pt idx="51">
                  <c:v>15.092887244291552</c:v>
                </c:pt>
                <c:pt idx="52">
                  <c:v>15.039136200787214</c:v>
                </c:pt>
                <c:pt idx="53">
                  <c:v>14.921435448353485</c:v>
                </c:pt>
                <c:pt idx="54">
                  <c:v>14.966690943909818</c:v>
                </c:pt>
                <c:pt idx="55">
                  <c:v>14.509584882694325</c:v>
                </c:pt>
                <c:pt idx="56">
                  <c:v>13.209261602175726</c:v>
                </c:pt>
                <c:pt idx="57">
                  <c:v>14.122258486207301</c:v>
                </c:pt>
                <c:pt idx="58">
                  <c:v>13.455011688473403</c:v>
                </c:pt>
                <c:pt idx="59">
                  <c:v>14.058057059125312</c:v>
                </c:pt>
                <c:pt idx="60">
                  <c:v>0</c:v>
                </c:pt>
                <c:pt idx="61">
                  <c:v>13.890254982611635</c:v>
                </c:pt>
                <c:pt idx="62">
                  <c:v>13.468781407891475</c:v>
                </c:pt>
                <c:pt idx="63">
                  <c:v>13.40865794219623</c:v>
                </c:pt>
                <c:pt idx="64">
                  <c:v>0</c:v>
                </c:pt>
                <c:pt idx="65">
                  <c:v>13.180356729950786</c:v>
                </c:pt>
                <c:pt idx="66">
                  <c:v>13.809537494349158</c:v>
                </c:pt>
                <c:pt idx="67">
                  <c:v>13.709651073723981</c:v>
                </c:pt>
                <c:pt idx="68">
                  <c:v>13.519304819714089</c:v>
                </c:pt>
                <c:pt idx="69">
                  <c:v>0</c:v>
                </c:pt>
                <c:pt idx="70">
                  <c:v>13.239811069453742</c:v>
                </c:pt>
                <c:pt idx="71">
                  <c:v>14.078990657530277</c:v>
                </c:pt>
                <c:pt idx="72">
                  <c:v>13.527332752122444</c:v>
                </c:pt>
                <c:pt idx="73">
                  <c:v>14.0067755004999</c:v>
                </c:pt>
                <c:pt idx="74">
                  <c:v>13.693248874041867</c:v>
                </c:pt>
                <c:pt idx="75">
                  <c:v>14.006030245559389</c:v>
                </c:pt>
                <c:pt idx="76">
                  <c:v>13.378568677748619</c:v>
                </c:pt>
                <c:pt idx="77">
                  <c:v>14.045975690428975</c:v>
                </c:pt>
                <c:pt idx="78">
                  <c:v>13.851131406076913</c:v>
                </c:pt>
                <c:pt idx="79">
                  <c:v>13.81116263251991</c:v>
                </c:pt>
                <c:pt idx="80">
                  <c:v>13.228288690624709</c:v>
                </c:pt>
                <c:pt idx="81">
                  <c:v>14.311271632478755</c:v>
                </c:pt>
                <c:pt idx="82">
                  <c:v>14.238044847940618</c:v>
                </c:pt>
                <c:pt idx="83">
                  <c:v>13.359019228292674</c:v>
                </c:pt>
                <c:pt idx="84">
                  <c:v>14.236044496128283</c:v>
                </c:pt>
                <c:pt idx="85">
                  <c:v>13.974830963712465</c:v>
                </c:pt>
                <c:pt idx="86">
                  <c:v>13.757304528796279</c:v>
                </c:pt>
                <c:pt idx="87">
                  <c:v>0</c:v>
                </c:pt>
                <c:pt idx="88">
                  <c:v>13.630083455861621</c:v>
                </c:pt>
                <c:pt idx="89">
                  <c:v>0</c:v>
                </c:pt>
                <c:pt idx="90">
                  <c:v>0</c:v>
                </c:pt>
                <c:pt idx="91">
                  <c:v>13.175904037784898</c:v>
                </c:pt>
                <c:pt idx="92">
                  <c:v>14.279658960620631</c:v>
                </c:pt>
                <c:pt idx="93">
                  <c:v>13.759336521590255</c:v>
                </c:pt>
                <c:pt idx="94">
                  <c:v>13.334079614237215</c:v>
                </c:pt>
                <c:pt idx="95">
                  <c:v>13.682436614917382</c:v>
                </c:pt>
                <c:pt idx="96">
                  <c:v>13.854473956782194</c:v>
                </c:pt>
                <c:pt idx="97">
                  <c:v>13.541871171409451</c:v>
                </c:pt>
                <c:pt idx="98">
                  <c:v>0</c:v>
                </c:pt>
                <c:pt idx="99">
                  <c:v>13.908866869254075</c:v>
                </c:pt>
                <c:pt idx="100">
                  <c:v>0</c:v>
                </c:pt>
                <c:pt idx="101">
                  <c:v>14.363606339667443</c:v>
                </c:pt>
                <c:pt idx="102">
                  <c:v>0</c:v>
                </c:pt>
                <c:pt idx="103">
                  <c:v>14.153957015376731</c:v>
                </c:pt>
                <c:pt idx="104">
                  <c:v>13.197255740589004</c:v>
                </c:pt>
                <c:pt idx="105">
                  <c:v>14.283826814016432</c:v>
                </c:pt>
                <c:pt idx="106">
                  <c:v>13.901040173023146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DA24-4389-B2A2-D84651692E99}"/>
            </c:ext>
          </c:extLst>
        </c:ser>
        <c:ser>
          <c:idx val="34"/>
          <c:order val="34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'Cos30'!$AM$149:$AM$265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13.880836163578497</c:v>
                </c:pt>
                <c:pt idx="5">
                  <c:v>13.954905749475573</c:v>
                </c:pt>
                <c:pt idx="6">
                  <c:v>13.850965253985391</c:v>
                </c:pt>
                <c:pt idx="7">
                  <c:v>13.92069009687178</c:v>
                </c:pt>
                <c:pt idx="8">
                  <c:v>13.809687964067276</c:v>
                </c:pt>
                <c:pt idx="9">
                  <c:v>13.891793833155383</c:v>
                </c:pt>
                <c:pt idx="10">
                  <c:v>13.531920012798444</c:v>
                </c:pt>
                <c:pt idx="11">
                  <c:v>13.455758203104137</c:v>
                </c:pt>
                <c:pt idx="12">
                  <c:v>13.539144501062577</c:v>
                </c:pt>
                <c:pt idx="13">
                  <c:v>13.453943335336536</c:v>
                </c:pt>
                <c:pt idx="14">
                  <c:v>14.155690161939264</c:v>
                </c:pt>
                <c:pt idx="15">
                  <c:v>14.064844563850741</c:v>
                </c:pt>
                <c:pt idx="16">
                  <c:v>13.73681545407641</c:v>
                </c:pt>
                <c:pt idx="17">
                  <c:v>13.514965908357063</c:v>
                </c:pt>
                <c:pt idx="18">
                  <c:v>0</c:v>
                </c:pt>
                <c:pt idx="19">
                  <c:v>13.801270931456173</c:v>
                </c:pt>
                <c:pt idx="20">
                  <c:v>13.938181364058202</c:v>
                </c:pt>
                <c:pt idx="21">
                  <c:v>0</c:v>
                </c:pt>
                <c:pt idx="22">
                  <c:v>13.435809340823576</c:v>
                </c:pt>
                <c:pt idx="23">
                  <c:v>13.492084682350153</c:v>
                </c:pt>
                <c:pt idx="24">
                  <c:v>13.459206968205276</c:v>
                </c:pt>
                <c:pt idx="25">
                  <c:v>14.045792232729559</c:v>
                </c:pt>
                <c:pt idx="26">
                  <c:v>13.905656128355858</c:v>
                </c:pt>
                <c:pt idx="27">
                  <c:v>13.993209544581829</c:v>
                </c:pt>
                <c:pt idx="28">
                  <c:v>13.529349494143771</c:v>
                </c:pt>
                <c:pt idx="29">
                  <c:v>13.596835617209624</c:v>
                </c:pt>
                <c:pt idx="30">
                  <c:v>13.527388845652158</c:v>
                </c:pt>
                <c:pt idx="31">
                  <c:v>13.166382152295208</c:v>
                </c:pt>
                <c:pt idx="32">
                  <c:v>13.703688941040406</c:v>
                </c:pt>
                <c:pt idx="33">
                  <c:v>14.230531940329138</c:v>
                </c:pt>
                <c:pt idx="34">
                  <c:v>13.18657778652498</c:v>
                </c:pt>
                <c:pt idx="35">
                  <c:v>14.146032014962593</c:v>
                </c:pt>
                <c:pt idx="36">
                  <c:v>14.137827873267179</c:v>
                </c:pt>
                <c:pt idx="37">
                  <c:v>13.548426887468983</c:v>
                </c:pt>
                <c:pt idx="38">
                  <c:v>0</c:v>
                </c:pt>
                <c:pt idx="39">
                  <c:v>13.696127821540577</c:v>
                </c:pt>
                <c:pt idx="40">
                  <c:v>14.109271192541256</c:v>
                </c:pt>
                <c:pt idx="41">
                  <c:v>14.498490438529979</c:v>
                </c:pt>
                <c:pt idx="42">
                  <c:v>14.720434682866221</c:v>
                </c:pt>
                <c:pt idx="43">
                  <c:v>14.92595428975801</c:v>
                </c:pt>
                <c:pt idx="44">
                  <c:v>14.995645722821012</c:v>
                </c:pt>
                <c:pt idx="45">
                  <c:v>15.032554901169473</c:v>
                </c:pt>
                <c:pt idx="46">
                  <c:v>14.955622817713156</c:v>
                </c:pt>
                <c:pt idx="47">
                  <c:v>15.116842757219141</c:v>
                </c:pt>
                <c:pt idx="48">
                  <c:v>15.216183062519196</c:v>
                </c:pt>
                <c:pt idx="49">
                  <c:v>15.146888935122337</c:v>
                </c:pt>
                <c:pt idx="50">
                  <c:v>15.070823136845034</c:v>
                </c:pt>
                <c:pt idx="51">
                  <c:v>15.11432018978609</c:v>
                </c:pt>
                <c:pt idx="52">
                  <c:v>15.146215816333834</c:v>
                </c:pt>
                <c:pt idx="53">
                  <c:v>15.082099648945174</c:v>
                </c:pt>
                <c:pt idx="54">
                  <c:v>14.915879510472442</c:v>
                </c:pt>
                <c:pt idx="55">
                  <c:v>14.373482100188978</c:v>
                </c:pt>
                <c:pt idx="56">
                  <c:v>14.353636415932124</c:v>
                </c:pt>
                <c:pt idx="57">
                  <c:v>14.32855084073914</c:v>
                </c:pt>
                <c:pt idx="58">
                  <c:v>13.998562061726135</c:v>
                </c:pt>
                <c:pt idx="59">
                  <c:v>13.846369590203539</c:v>
                </c:pt>
                <c:pt idx="60">
                  <c:v>14.128853682937585</c:v>
                </c:pt>
                <c:pt idx="61">
                  <c:v>13.182749802986862</c:v>
                </c:pt>
                <c:pt idx="62">
                  <c:v>13.580579454464539</c:v>
                </c:pt>
                <c:pt idx="63">
                  <c:v>13.962187196905662</c:v>
                </c:pt>
                <c:pt idx="64">
                  <c:v>14.081906560854314</c:v>
                </c:pt>
                <c:pt idx="65">
                  <c:v>13.827941815218487</c:v>
                </c:pt>
                <c:pt idx="66">
                  <c:v>14.352063794726707</c:v>
                </c:pt>
                <c:pt idx="67">
                  <c:v>0</c:v>
                </c:pt>
                <c:pt idx="68">
                  <c:v>13.705892350837962</c:v>
                </c:pt>
                <c:pt idx="69">
                  <c:v>14.196725961683285</c:v>
                </c:pt>
                <c:pt idx="70">
                  <c:v>13.688440735270325</c:v>
                </c:pt>
                <c:pt idx="71">
                  <c:v>13.72684411872687</c:v>
                </c:pt>
                <c:pt idx="72">
                  <c:v>13.941412537391441</c:v>
                </c:pt>
                <c:pt idx="73">
                  <c:v>13.902147360032172</c:v>
                </c:pt>
                <c:pt idx="74">
                  <c:v>14.290001202809718</c:v>
                </c:pt>
                <c:pt idx="75">
                  <c:v>0</c:v>
                </c:pt>
                <c:pt idx="76">
                  <c:v>13.966713451207298</c:v>
                </c:pt>
                <c:pt idx="77">
                  <c:v>13.808077557161146</c:v>
                </c:pt>
                <c:pt idx="78">
                  <c:v>13.96496919950147</c:v>
                </c:pt>
                <c:pt idx="79">
                  <c:v>0</c:v>
                </c:pt>
                <c:pt idx="80">
                  <c:v>13.856517429913827</c:v>
                </c:pt>
                <c:pt idx="81">
                  <c:v>13.252491372739211</c:v>
                </c:pt>
                <c:pt idx="82">
                  <c:v>0</c:v>
                </c:pt>
                <c:pt idx="83">
                  <c:v>13.257121553056233</c:v>
                </c:pt>
                <c:pt idx="84">
                  <c:v>13.534627606236796</c:v>
                </c:pt>
                <c:pt idx="85">
                  <c:v>13.614462704259116</c:v>
                </c:pt>
                <c:pt idx="86">
                  <c:v>13.607733204271248</c:v>
                </c:pt>
                <c:pt idx="87">
                  <c:v>13.035709237807438</c:v>
                </c:pt>
                <c:pt idx="88">
                  <c:v>13.659083400302855</c:v>
                </c:pt>
                <c:pt idx="89">
                  <c:v>14.12804820140934</c:v>
                </c:pt>
                <c:pt idx="90">
                  <c:v>13.891192505390572</c:v>
                </c:pt>
                <c:pt idx="91">
                  <c:v>0</c:v>
                </c:pt>
                <c:pt idx="92">
                  <c:v>13.079755763193347</c:v>
                </c:pt>
                <c:pt idx="93">
                  <c:v>13.819015551634655</c:v>
                </c:pt>
                <c:pt idx="94">
                  <c:v>14.561676085483347</c:v>
                </c:pt>
                <c:pt idx="95">
                  <c:v>13.283962345745843</c:v>
                </c:pt>
                <c:pt idx="96">
                  <c:v>13.562270851712544</c:v>
                </c:pt>
                <c:pt idx="97">
                  <c:v>13.993459597998431</c:v>
                </c:pt>
                <c:pt idx="98">
                  <c:v>13.447009880636433</c:v>
                </c:pt>
                <c:pt idx="99">
                  <c:v>14.123917922961352</c:v>
                </c:pt>
                <c:pt idx="100">
                  <c:v>0</c:v>
                </c:pt>
                <c:pt idx="101">
                  <c:v>13.17168346075837</c:v>
                </c:pt>
                <c:pt idx="102">
                  <c:v>13.93186781590593</c:v>
                </c:pt>
                <c:pt idx="103">
                  <c:v>13.450244488140722</c:v>
                </c:pt>
                <c:pt idx="104">
                  <c:v>13.952117236876498</c:v>
                </c:pt>
                <c:pt idx="105">
                  <c:v>13.942476590063828</c:v>
                </c:pt>
                <c:pt idx="106">
                  <c:v>13.394461312250264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DA24-4389-B2A2-D84651692E99}"/>
            </c:ext>
          </c:extLst>
        </c:ser>
        <c:ser>
          <c:idx val="35"/>
          <c:order val="35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'Cos30'!$AN$149:$AN$265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13.541395753209919</c:v>
                </c:pt>
                <c:pt idx="4">
                  <c:v>13.38612604348638</c:v>
                </c:pt>
                <c:pt idx="5">
                  <c:v>13.635311804550007</c:v>
                </c:pt>
                <c:pt idx="6">
                  <c:v>13.20289816952546</c:v>
                </c:pt>
                <c:pt idx="7">
                  <c:v>0</c:v>
                </c:pt>
                <c:pt idx="8">
                  <c:v>13.769799228724516</c:v>
                </c:pt>
                <c:pt idx="9">
                  <c:v>13.159858680226481</c:v>
                </c:pt>
                <c:pt idx="10">
                  <c:v>13.806247487956099</c:v>
                </c:pt>
                <c:pt idx="11">
                  <c:v>13.577540052099028</c:v>
                </c:pt>
                <c:pt idx="12">
                  <c:v>0</c:v>
                </c:pt>
                <c:pt idx="13">
                  <c:v>13.114272122384362</c:v>
                </c:pt>
                <c:pt idx="14">
                  <c:v>14.057159067766484</c:v>
                </c:pt>
                <c:pt idx="15">
                  <c:v>0</c:v>
                </c:pt>
                <c:pt idx="16">
                  <c:v>0</c:v>
                </c:pt>
                <c:pt idx="17">
                  <c:v>13.890490600952296</c:v>
                </c:pt>
                <c:pt idx="18">
                  <c:v>13.208056878684063</c:v>
                </c:pt>
                <c:pt idx="19">
                  <c:v>13.134095310935535</c:v>
                </c:pt>
                <c:pt idx="20">
                  <c:v>13.737360839586149</c:v>
                </c:pt>
                <c:pt idx="21">
                  <c:v>13.813933084644445</c:v>
                </c:pt>
                <c:pt idx="22">
                  <c:v>13.91136831034086</c:v>
                </c:pt>
                <c:pt idx="23">
                  <c:v>13.79499558870393</c:v>
                </c:pt>
                <c:pt idx="24">
                  <c:v>13.360484542323364</c:v>
                </c:pt>
                <c:pt idx="25">
                  <c:v>13.573219246971792</c:v>
                </c:pt>
                <c:pt idx="26">
                  <c:v>14.034635674756171</c:v>
                </c:pt>
                <c:pt idx="27">
                  <c:v>13.456250610867277</c:v>
                </c:pt>
                <c:pt idx="28">
                  <c:v>13.937564277807498</c:v>
                </c:pt>
                <c:pt idx="29">
                  <c:v>13.919434799865297</c:v>
                </c:pt>
                <c:pt idx="30">
                  <c:v>13.962780229138556</c:v>
                </c:pt>
                <c:pt idx="31">
                  <c:v>13.376476583288069</c:v>
                </c:pt>
                <c:pt idx="32">
                  <c:v>13.246601971935892</c:v>
                </c:pt>
                <c:pt idx="33">
                  <c:v>13.046329492121114</c:v>
                </c:pt>
                <c:pt idx="34">
                  <c:v>13.427076939540857</c:v>
                </c:pt>
                <c:pt idx="35">
                  <c:v>13.284449910060612</c:v>
                </c:pt>
                <c:pt idx="36">
                  <c:v>13.260159669648123</c:v>
                </c:pt>
                <c:pt idx="37">
                  <c:v>14.073989287561943</c:v>
                </c:pt>
                <c:pt idx="38">
                  <c:v>13.657100810531471</c:v>
                </c:pt>
                <c:pt idx="39">
                  <c:v>13.983408408768582</c:v>
                </c:pt>
                <c:pt idx="40">
                  <c:v>14.649762126666442</c:v>
                </c:pt>
                <c:pt idx="41">
                  <c:v>14.455954321239634</c:v>
                </c:pt>
                <c:pt idx="42">
                  <c:v>14.968578202703117</c:v>
                </c:pt>
                <c:pt idx="43">
                  <c:v>15.059869625738534</c:v>
                </c:pt>
                <c:pt idx="44">
                  <c:v>15.005577718839493</c:v>
                </c:pt>
                <c:pt idx="45">
                  <c:v>15.187547510903519</c:v>
                </c:pt>
                <c:pt idx="46">
                  <c:v>15.119383914675559</c:v>
                </c:pt>
                <c:pt idx="47">
                  <c:v>15.230960831582424</c:v>
                </c:pt>
                <c:pt idx="48">
                  <c:v>15.12839684519273</c:v>
                </c:pt>
                <c:pt idx="49">
                  <c:v>15.145941248888981</c:v>
                </c:pt>
                <c:pt idx="50">
                  <c:v>15.093147012132405</c:v>
                </c:pt>
                <c:pt idx="51">
                  <c:v>15.099963461820467</c:v>
                </c:pt>
                <c:pt idx="52">
                  <c:v>15.069246360211849</c:v>
                </c:pt>
                <c:pt idx="53">
                  <c:v>15.111864461407501</c:v>
                </c:pt>
                <c:pt idx="54">
                  <c:v>14.926989803666766</c:v>
                </c:pt>
                <c:pt idx="55">
                  <c:v>14.740560840492241</c:v>
                </c:pt>
                <c:pt idx="56">
                  <c:v>13.905009662597827</c:v>
                </c:pt>
                <c:pt idx="57">
                  <c:v>13.814529595741194</c:v>
                </c:pt>
                <c:pt idx="58">
                  <c:v>13.348428512258586</c:v>
                </c:pt>
                <c:pt idx="59">
                  <c:v>0</c:v>
                </c:pt>
                <c:pt idx="60">
                  <c:v>13.753114043429964</c:v>
                </c:pt>
                <c:pt idx="61">
                  <c:v>0</c:v>
                </c:pt>
                <c:pt idx="62">
                  <c:v>13.711598042686429</c:v>
                </c:pt>
                <c:pt idx="63">
                  <c:v>0</c:v>
                </c:pt>
                <c:pt idx="64">
                  <c:v>13.951627437447604</c:v>
                </c:pt>
                <c:pt idx="65">
                  <c:v>13.876039928223555</c:v>
                </c:pt>
                <c:pt idx="66">
                  <c:v>13.485350840768866</c:v>
                </c:pt>
                <c:pt idx="67">
                  <c:v>13.933363511469677</c:v>
                </c:pt>
                <c:pt idx="68">
                  <c:v>14.200437338990161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13.779416459806479</c:v>
                </c:pt>
                <c:pt idx="73">
                  <c:v>13.346998067986428</c:v>
                </c:pt>
                <c:pt idx="74">
                  <c:v>13.403679765696795</c:v>
                </c:pt>
                <c:pt idx="75">
                  <c:v>13.712659801381445</c:v>
                </c:pt>
                <c:pt idx="76">
                  <c:v>13.906690252842241</c:v>
                </c:pt>
                <c:pt idx="77">
                  <c:v>13.904562731110056</c:v>
                </c:pt>
                <c:pt idx="78">
                  <c:v>13.903472269271099</c:v>
                </c:pt>
                <c:pt idx="79">
                  <c:v>13.861330358025036</c:v>
                </c:pt>
                <c:pt idx="80">
                  <c:v>14.116275421438782</c:v>
                </c:pt>
                <c:pt idx="81">
                  <c:v>14.239304485374486</c:v>
                </c:pt>
                <c:pt idx="82">
                  <c:v>13.372295087676829</c:v>
                </c:pt>
                <c:pt idx="83">
                  <c:v>0</c:v>
                </c:pt>
                <c:pt idx="84">
                  <c:v>13.47312259381069</c:v>
                </c:pt>
                <c:pt idx="85">
                  <c:v>13.195548201967739</c:v>
                </c:pt>
                <c:pt idx="86">
                  <c:v>13.614606710811485</c:v>
                </c:pt>
                <c:pt idx="87">
                  <c:v>13.65822419653451</c:v>
                </c:pt>
                <c:pt idx="88">
                  <c:v>13.909160866173471</c:v>
                </c:pt>
                <c:pt idx="89">
                  <c:v>13.851647815702567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14.023457826184947</c:v>
                </c:pt>
                <c:pt idx="94">
                  <c:v>0</c:v>
                </c:pt>
                <c:pt idx="95">
                  <c:v>14.199364300878534</c:v>
                </c:pt>
                <c:pt idx="96">
                  <c:v>13.768733162122379</c:v>
                </c:pt>
                <c:pt idx="97">
                  <c:v>13.516275512709798</c:v>
                </c:pt>
                <c:pt idx="98">
                  <c:v>13.221504217467148</c:v>
                </c:pt>
                <c:pt idx="99">
                  <c:v>0</c:v>
                </c:pt>
                <c:pt idx="100">
                  <c:v>13.46601004311203</c:v>
                </c:pt>
                <c:pt idx="101">
                  <c:v>14.750759025371908</c:v>
                </c:pt>
                <c:pt idx="102">
                  <c:v>13.906062309774981</c:v>
                </c:pt>
                <c:pt idx="103">
                  <c:v>13.432041217447729</c:v>
                </c:pt>
                <c:pt idx="104">
                  <c:v>13.881741191132525</c:v>
                </c:pt>
                <c:pt idx="105">
                  <c:v>13.962074891254051</c:v>
                </c:pt>
                <c:pt idx="106">
                  <c:v>13.650374556703866</c:v>
                </c:pt>
                <c:pt idx="107">
                  <c:v>14.011137836669571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DA24-4389-B2A2-D84651692E99}"/>
            </c:ext>
          </c:extLst>
        </c:ser>
        <c:ser>
          <c:idx val="36"/>
          <c:order val="36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'Cos30'!$AO$149:$AO$265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13.866055949168191</c:v>
                </c:pt>
                <c:pt idx="5">
                  <c:v>13.836592459696925</c:v>
                </c:pt>
                <c:pt idx="6">
                  <c:v>13.479691173756333</c:v>
                </c:pt>
                <c:pt idx="7">
                  <c:v>13.739201968315548</c:v>
                </c:pt>
                <c:pt idx="8">
                  <c:v>0</c:v>
                </c:pt>
                <c:pt idx="9">
                  <c:v>0</c:v>
                </c:pt>
                <c:pt idx="10">
                  <c:v>13.397351575484313</c:v>
                </c:pt>
                <c:pt idx="11">
                  <c:v>13.565404446838787</c:v>
                </c:pt>
                <c:pt idx="12">
                  <c:v>14.22472724748833</c:v>
                </c:pt>
                <c:pt idx="13">
                  <c:v>13.898774530431306</c:v>
                </c:pt>
                <c:pt idx="14">
                  <c:v>13.604342713543831</c:v>
                </c:pt>
                <c:pt idx="15">
                  <c:v>13.617783253314462</c:v>
                </c:pt>
                <c:pt idx="16">
                  <c:v>13.684219490937354</c:v>
                </c:pt>
                <c:pt idx="17">
                  <c:v>13.960010552647077</c:v>
                </c:pt>
                <c:pt idx="18">
                  <c:v>0</c:v>
                </c:pt>
                <c:pt idx="19">
                  <c:v>13.461819551916639</c:v>
                </c:pt>
                <c:pt idx="20">
                  <c:v>14.363363740684527</c:v>
                </c:pt>
                <c:pt idx="21">
                  <c:v>13.783990000989791</c:v>
                </c:pt>
                <c:pt idx="22">
                  <c:v>0</c:v>
                </c:pt>
                <c:pt idx="23">
                  <c:v>13.536070850150132</c:v>
                </c:pt>
                <c:pt idx="24">
                  <c:v>14.004403709931006</c:v>
                </c:pt>
                <c:pt idx="25">
                  <c:v>14.010578087463012</c:v>
                </c:pt>
                <c:pt idx="26">
                  <c:v>13.468544490799484</c:v>
                </c:pt>
                <c:pt idx="27">
                  <c:v>13.385485619483935</c:v>
                </c:pt>
                <c:pt idx="28">
                  <c:v>13.638483266644609</c:v>
                </c:pt>
                <c:pt idx="29">
                  <c:v>13.884911424539736</c:v>
                </c:pt>
                <c:pt idx="30">
                  <c:v>13.429446228678655</c:v>
                </c:pt>
                <c:pt idx="31">
                  <c:v>13.57156093692649</c:v>
                </c:pt>
                <c:pt idx="32">
                  <c:v>0</c:v>
                </c:pt>
                <c:pt idx="33">
                  <c:v>0</c:v>
                </c:pt>
                <c:pt idx="34">
                  <c:v>13.861736278014439</c:v>
                </c:pt>
                <c:pt idx="35">
                  <c:v>13.753200297513001</c:v>
                </c:pt>
                <c:pt idx="36">
                  <c:v>14.08955329637311</c:v>
                </c:pt>
                <c:pt idx="37">
                  <c:v>13.969742675209513</c:v>
                </c:pt>
                <c:pt idx="38">
                  <c:v>14.201179922774587</c:v>
                </c:pt>
                <c:pt idx="39">
                  <c:v>13.019204387186043</c:v>
                </c:pt>
                <c:pt idx="40">
                  <c:v>14.400642449258232</c:v>
                </c:pt>
                <c:pt idx="41">
                  <c:v>14.573596755953702</c:v>
                </c:pt>
                <c:pt idx="42">
                  <c:v>14.916356813649392</c:v>
                </c:pt>
                <c:pt idx="43">
                  <c:v>15.147629646667442</c:v>
                </c:pt>
                <c:pt idx="44">
                  <c:v>15.228531243343586</c:v>
                </c:pt>
                <c:pt idx="45">
                  <c:v>15.22595249164328</c:v>
                </c:pt>
                <c:pt idx="46">
                  <c:v>15.052564865350702</c:v>
                </c:pt>
                <c:pt idx="47">
                  <c:v>15.047696882203368</c:v>
                </c:pt>
                <c:pt idx="48">
                  <c:v>15.121319487770783</c:v>
                </c:pt>
                <c:pt idx="49">
                  <c:v>15.1034518683266</c:v>
                </c:pt>
                <c:pt idx="50">
                  <c:v>15.022432083088272</c:v>
                </c:pt>
                <c:pt idx="51">
                  <c:v>15.063446328388128</c:v>
                </c:pt>
                <c:pt idx="52">
                  <c:v>15.169665912635576</c:v>
                </c:pt>
                <c:pt idx="53">
                  <c:v>15.118344433146396</c:v>
                </c:pt>
                <c:pt idx="54">
                  <c:v>15.00583746511983</c:v>
                </c:pt>
                <c:pt idx="55">
                  <c:v>14.787138708213758</c:v>
                </c:pt>
                <c:pt idx="56">
                  <c:v>14.113796168354241</c:v>
                </c:pt>
                <c:pt idx="57">
                  <c:v>14.074806570203876</c:v>
                </c:pt>
                <c:pt idx="58">
                  <c:v>0</c:v>
                </c:pt>
                <c:pt idx="59">
                  <c:v>0</c:v>
                </c:pt>
                <c:pt idx="60">
                  <c:v>13.447990922471073</c:v>
                </c:pt>
                <c:pt idx="61">
                  <c:v>13.752730868281875</c:v>
                </c:pt>
                <c:pt idx="62">
                  <c:v>14.134216804487121</c:v>
                </c:pt>
                <c:pt idx="63">
                  <c:v>13.166815390351474</c:v>
                </c:pt>
                <c:pt idx="64">
                  <c:v>14.180176071427095</c:v>
                </c:pt>
                <c:pt idx="65">
                  <c:v>13.978468809205667</c:v>
                </c:pt>
                <c:pt idx="66">
                  <c:v>13.769522435956143</c:v>
                </c:pt>
                <c:pt idx="67">
                  <c:v>13.921220724558937</c:v>
                </c:pt>
                <c:pt idx="68">
                  <c:v>14.210819956762094</c:v>
                </c:pt>
                <c:pt idx="69">
                  <c:v>14.314365529743693</c:v>
                </c:pt>
                <c:pt idx="70">
                  <c:v>13.627751838368416</c:v>
                </c:pt>
                <c:pt idx="71">
                  <c:v>13.804324837179641</c:v>
                </c:pt>
                <c:pt idx="72">
                  <c:v>13.11190524408512</c:v>
                </c:pt>
                <c:pt idx="73">
                  <c:v>13.661477610237592</c:v>
                </c:pt>
                <c:pt idx="74">
                  <c:v>14.511615352011846</c:v>
                </c:pt>
                <c:pt idx="75">
                  <c:v>14.115902937990507</c:v>
                </c:pt>
                <c:pt idx="76">
                  <c:v>13.88356775369151</c:v>
                </c:pt>
                <c:pt idx="77">
                  <c:v>13.494363339267307</c:v>
                </c:pt>
                <c:pt idx="78">
                  <c:v>13.415318141106711</c:v>
                </c:pt>
                <c:pt idx="79">
                  <c:v>13.238078736748154</c:v>
                </c:pt>
                <c:pt idx="80">
                  <c:v>0</c:v>
                </c:pt>
                <c:pt idx="81">
                  <c:v>13.297664233641269</c:v>
                </c:pt>
                <c:pt idx="82">
                  <c:v>13.244573972817436</c:v>
                </c:pt>
                <c:pt idx="83">
                  <c:v>14.437035131486818</c:v>
                </c:pt>
                <c:pt idx="84">
                  <c:v>13.658837678625076</c:v>
                </c:pt>
                <c:pt idx="85">
                  <c:v>13.785502094719904</c:v>
                </c:pt>
                <c:pt idx="86">
                  <c:v>13.872948937909788</c:v>
                </c:pt>
                <c:pt idx="87">
                  <c:v>13.892515330407043</c:v>
                </c:pt>
                <c:pt idx="88">
                  <c:v>13.522428582972726</c:v>
                </c:pt>
                <c:pt idx="89">
                  <c:v>14.151378738328686</c:v>
                </c:pt>
                <c:pt idx="90">
                  <c:v>14.071957818200174</c:v>
                </c:pt>
                <c:pt idx="91">
                  <c:v>14.053214283386872</c:v>
                </c:pt>
                <c:pt idx="92">
                  <c:v>13.24644318255835</c:v>
                </c:pt>
                <c:pt idx="93">
                  <c:v>0</c:v>
                </c:pt>
                <c:pt idx="94">
                  <c:v>13.210876081662908</c:v>
                </c:pt>
                <c:pt idx="95">
                  <c:v>13.393940909451237</c:v>
                </c:pt>
                <c:pt idx="96">
                  <c:v>13.863795864445162</c:v>
                </c:pt>
                <c:pt idx="97">
                  <c:v>14.251557923289406</c:v>
                </c:pt>
                <c:pt idx="98">
                  <c:v>13.382504224227796</c:v>
                </c:pt>
                <c:pt idx="99">
                  <c:v>13.677164221198732</c:v>
                </c:pt>
                <c:pt idx="100">
                  <c:v>0</c:v>
                </c:pt>
                <c:pt idx="101">
                  <c:v>13.339210872940125</c:v>
                </c:pt>
                <c:pt idx="102">
                  <c:v>13.598216355478204</c:v>
                </c:pt>
                <c:pt idx="103">
                  <c:v>13.327742987407198</c:v>
                </c:pt>
                <c:pt idx="104">
                  <c:v>14.011077512479352</c:v>
                </c:pt>
                <c:pt idx="105">
                  <c:v>13.725081025845522</c:v>
                </c:pt>
                <c:pt idx="106">
                  <c:v>0</c:v>
                </c:pt>
                <c:pt idx="107">
                  <c:v>14.108106133935689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4-DA24-4389-B2A2-D84651692E99}"/>
            </c:ext>
          </c:extLst>
        </c:ser>
        <c:ser>
          <c:idx val="37"/>
          <c:order val="37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'Cos30'!$AP$149:$AP$265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14.180657660589159</c:v>
                </c:pt>
                <c:pt idx="5">
                  <c:v>0</c:v>
                </c:pt>
                <c:pt idx="6">
                  <c:v>13.690148659572795</c:v>
                </c:pt>
                <c:pt idx="7">
                  <c:v>13.763550776713434</c:v>
                </c:pt>
                <c:pt idx="8">
                  <c:v>0</c:v>
                </c:pt>
                <c:pt idx="9">
                  <c:v>13.547493491729911</c:v>
                </c:pt>
                <c:pt idx="10">
                  <c:v>13.890123282516543</c:v>
                </c:pt>
                <c:pt idx="11">
                  <c:v>0</c:v>
                </c:pt>
                <c:pt idx="12">
                  <c:v>13.62003137426429</c:v>
                </c:pt>
                <c:pt idx="13">
                  <c:v>13.795512274844002</c:v>
                </c:pt>
                <c:pt idx="14">
                  <c:v>14.465298810309836</c:v>
                </c:pt>
                <c:pt idx="15">
                  <c:v>13.794600614025791</c:v>
                </c:pt>
                <c:pt idx="16">
                  <c:v>13.793802254313489</c:v>
                </c:pt>
                <c:pt idx="17">
                  <c:v>13.678316207514404</c:v>
                </c:pt>
                <c:pt idx="18">
                  <c:v>13.545972895278819</c:v>
                </c:pt>
                <c:pt idx="19">
                  <c:v>0</c:v>
                </c:pt>
                <c:pt idx="20">
                  <c:v>13.377267082643586</c:v>
                </c:pt>
                <c:pt idx="21">
                  <c:v>13.726500632360786</c:v>
                </c:pt>
                <c:pt idx="22">
                  <c:v>0</c:v>
                </c:pt>
                <c:pt idx="23">
                  <c:v>13.729378238342818</c:v>
                </c:pt>
                <c:pt idx="24">
                  <c:v>0</c:v>
                </c:pt>
                <c:pt idx="25">
                  <c:v>14.609158295252136</c:v>
                </c:pt>
                <c:pt idx="26">
                  <c:v>13.868537173805862</c:v>
                </c:pt>
                <c:pt idx="27">
                  <c:v>0</c:v>
                </c:pt>
                <c:pt idx="28">
                  <c:v>13.893985507507088</c:v>
                </c:pt>
                <c:pt idx="29">
                  <c:v>0</c:v>
                </c:pt>
                <c:pt idx="30">
                  <c:v>13.818022229076908</c:v>
                </c:pt>
                <c:pt idx="31">
                  <c:v>13.520947056775283</c:v>
                </c:pt>
                <c:pt idx="32">
                  <c:v>13.221242050945349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13.313584626211693</c:v>
                </c:pt>
                <c:pt idx="37">
                  <c:v>13.208871138246925</c:v>
                </c:pt>
                <c:pt idx="38">
                  <c:v>13.736901424610885</c:v>
                </c:pt>
                <c:pt idx="39">
                  <c:v>12.984201582871892</c:v>
                </c:pt>
                <c:pt idx="40">
                  <c:v>14.101562184571339</c:v>
                </c:pt>
                <c:pt idx="41">
                  <c:v>14.828743654456028</c:v>
                </c:pt>
                <c:pt idx="42">
                  <c:v>15.022362789004539</c:v>
                </c:pt>
                <c:pt idx="43">
                  <c:v>15.111294109786231</c:v>
                </c:pt>
                <c:pt idx="44">
                  <c:v>15.206800249203857</c:v>
                </c:pt>
                <c:pt idx="45">
                  <c:v>15.087192379195606</c:v>
                </c:pt>
                <c:pt idx="46">
                  <c:v>15.181203102971777</c:v>
                </c:pt>
                <c:pt idx="47">
                  <c:v>14.968710543272817</c:v>
                </c:pt>
                <c:pt idx="48">
                  <c:v>15.18289946754826</c:v>
                </c:pt>
                <c:pt idx="49">
                  <c:v>15.209695932888053</c:v>
                </c:pt>
                <c:pt idx="50">
                  <c:v>15.141318367682919</c:v>
                </c:pt>
                <c:pt idx="51">
                  <c:v>15.305404040583248</c:v>
                </c:pt>
                <c:pt idx="52">
                  <c:v>15.22998755785231</c:v>
                </c:pt>
                <c:pt idx="53">
                  <c:v>15.065123895841017</c:v>
                </c:pt>
                <c:pt idx="54">
                  <c:v>15.085550470484588</c:v>
                </c:pt>
                <c:pt idx="55">
                  <c:v>14.647959201624538</c:v>
                </c:pt>
                <c:pt idx="56">
                  <c:v>14.04204698966047</c:v>
                </c:pt>
                <c:pt idx="57">
                  <c:v>13.194092330129516</c:v>
                </c:pt>
                <c:pt idx="58">
                  <c:v>0</c:v>
                </c:pt>
                <c:pt idx="59">
                  <c:v>13.648683903135037</c:v>
                </c:pt>
                <c:pt idx="60">
                  <c:v>13.635165449175382</c:v>
                </c:pt>
                <c:pt idx="61">
                  <c:v>13.384094337485488</c:v>
                </c:pt>
                <c:pt idx="62">
                  <c:v>13.871099857371433</c:v>
                </c:pt>
                <c:pt idx="63">
                  <c:v>0</c:v>
                </c:pt>
                <c:pt idx="64">
                  <c:v>14.26037791078261</c:v>
                </c:pt>
                <c:pt idx="65">
                  <c:v>13.626084643576624</c:v>
                </c:pt>
                <c:pt idx="66">
                  <c:v>13.062339388396763</c:v>
                </c:pt>
                <c:pt idx="67">
                  <c:v>14.393462008745285</c:v>
                </c:pt>
                <c:pt idx="68">
                  <c:v>13.672913011658558</c:v>
                </c:pt>
                <c:pt idx="69">
                  <c:v>13.657034807240132</c:v>
                </c:pt>
                <c:pt idx="70">
                  <c:v>13.879058300214334</c:v>
                </c:pt>
                <c:pt idx="71">
                  <c:v>14.249197134024651</c:v>
                </c:pt>
                <c:pt idx="72">
                  <c:v>13.740649623857141</c:v>
                </c:pt>
                <c:pt idx="73">
                  <c:v>13.755203466292407</c:v>
                </c:pt>
                <c:pt idx="74">
                  <c:v>0</c:v>
                </c:pt>
                <c:pt idx="75">
                  <c:v>13.183608603615598</c:v>
                </c:pt>
                <c:pt idx="76">
                  <c:v>13.342192641239796</c:v>
                </c:pt>
                <c:pt idx="77">
                  <c:v>13.212847869308309</c:v>
                </c:pt>
                <c:pt idx="78">
                  <c:v>14.054156690764842</c:v>
                </c:pt>
                <c:pt idx="79">
                  <c:v>13.746750929077216</c:v>
                </c:pt>
                <c:pt idx="80">
                  <c:v>14.003785485098959</c:v>
                </c:pt>
                <c:pt idx="81">
                  <c:v>13.287971832595924</c:v>
                </c:pt>
                <c:pt idx="82">
                  <c:v>14.312088456658106</c:v>
                </c:pt>
                <c:pt idx="83">
                  <c:v>13.935582328801248</c:v>
                </c:pt>
                <c:pt idx="84">
                  <c:v>13.875990527285229</c:v>
                </c:pt>
                <c:pt idx="85">
                  <c:v>13.847250211533225</c:v>
                </c:pt>
                <c:pt idx="86">
                  <c:v>13.988799446618724</c:v>
                </c:pt>
                <c:pt idx="87">
                  <c:v>13.47984441163249</c:v>
                </c:pt>
                <c:pt idx="88">
                  <c:v>14.149802246446937</c:v>
                </c:pt>
                <c:pt idx="89">
                  <c:v>14.331961484142708</c:v>
                </c:pt>
                <c:pt idx="90">
                  <c:v>14.811841331688047</c:v>
                </c:pt>
                <c:pt idx="91">
                  <c:v>13.62744471894886</c:v>
                </c:pt>
                <c:pt idx="92">
                  <c:v>13.984527763389655</c:v>
                </c:pt>
                <c:pt idx="93">
                  <c:v>13.064865884672656</c:v>
                </c:pt>
                <c:pt idx="94">
                  <c:v>14.082696707765022</c:v>
                </c:pt>
                <c:pt idx="95">
                  <c:v>13.281083387815194</c:v>
                </c:pt>
                <c:pt idx="96">
                  <c:v>13.574444519397892</c:v>
                </c:pt>
                <c:pt idx="97">
                  <c:v>0</c:v>
                </c:pt>
                <c:pt idx="98">
                  <c:v>13.70465318346724</c:v>
                </c:pt>
                <c:pt idx="99">
                  <c:v>13.91912962908491</c:v>
                </c:pt>
                <c:pt idx="100">
                  <c:v>14.375783371294327</c:v>
                </c:pt>
                <c:pt idx="101">
                  <c:v>13.695638379490571</c:v>
                </c:pt>
                <c:pt idx="102">
                  <c:v>0</c:v>
                </c:pt>
                <c:pt idx="103">
                  <c:v>0</c:v>
                </c:pt>
                <c:pt idx="104">
                  <c:v>13.81623069114204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14.103218739426802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DA24-4389-B2A2-D84651692E99}"/>
            </c:ext>
          </c:extLst>
        </c:ser>
        <c:ser>
          <c:idx val="38"/>
          <c:order val="38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'Cos30'!$AQ$149:$AQ$265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14.616277489281368</c:v>
                </c:pt>
                <c:pt idx="4">
                  <c:v>13.841589698136685</c:v>
                </c:pt>
                <c:pt idx="5">
                  <c:v>0</c:v>
                </c:pt>
                <c:pt idx="6">
                  <c:v>13.50449532909998</c:v>
                </c:pt>
                <c:pt idx="7">
                  <c:v>13.925347421620755</c:v>
                </c:pt>
                <c:pt idx="8">
                  <c:v>13.578935323042758</c:v>
                </c:pt>
                <c:pt idx="9">
                  <c:v>13.951815271322815</c:v>
                </c:pt>
                <c:pt idx="10">
                  <c:v>14.212404697376188</c:v>
                </c:pt>
                <c:pt idx="11">
                  <c:v>0</c:v>
                </c:pt>
                <c:pt idx="12">
                  <c:v>13.696611472737551</c:v>
                </c:pt>
                <c:pt idx="13">
                  <c:v>13.222847779865894</c:v>
                </c:pt>
                <c:pt idx="14">
                  <c:v>13.518575131607385</c:v>
                </c:pt>
                <c:pt idx="15">
                  <c:v>14.060785256922683</c:v>
                </c:pt>
                <c:pt idx="16">
                  <c:v>13.991229177784858</c:v>
                </c:pt>
                <c:pt idx="17">
                  <c:v>13.224400967274072</c:v>
                </c:pt>
                <c:pt idx="18">
                  <c:v>14.120763893490462</c:v>
                </c:pt>
                <c:pt idx="19">
                  <c:v>13.633667377488011</c:v>
                </c:pt>
                <c:pt idx="20">
                  <c:v>13.054680261597724</c:v>
                </c:pt>
                <c:pt idx="21">
                  <c:v>14.031149830540535</c:v>
                </c:pt>
                <c:pt idx="22">
                  <c:v>14.325122444792051</c:v>
                </c:pt>
                <c:pt idx="23">
                  <c:v>0</c:v>
                </c:pt>
                <c:pt idx="24">
                  <c:v>0</c:v>
                </c:pt>
                <c:pt idx="25">
                  <c:v>13.75385756572112</c:v>
                </c:pt>
                <c:pt idx="26">
                  <c:v>13.424417706094504</c:v>
                </c:pt>
                <c:pt idx="27">
                  <c:v>13.735075674925815</c:v>
                </c:pt>
                <c:pt idx="28">
                  <c:v>14.101556512928074</c:v>
                </c:pt>
                <c:pt idx="29">
                  <c:v>13.373873378847206</c:v>
                </c:pt>
                <c:pt idx="30">
                  <c:v>0</c:v>
                </c:pt>
                <c:pt idx="31">
                  <c:v>13.915156234824126</c:v>
                </c:pt>
                <c:pt idx="32">
                  <c:v>13.807498497090078</c:v>
                </c:pt>
                <c:pt idx="33">
                  <c:v>14.031434117168024</c:v>
                </c:pt>
                <c:pt idx="34">
                  <c:v>13.510392175999829</c:v>
                </c:pt>
                <c:pt idx="35">
                  <c:v>13.947211125692426</c:v>
                </c:pt>
                <c:pt idx="36">
                  <c:v>13.826912442019124</c:v>
                </c:pt>
                <c:pt idx="37">
                  <c:v>13.880297561129359</c:v>
                </c:pt>
                <c:pt idx="38">
                  <c:v>13.715521176236544</c:v>
                </c:pt>
                <c:pt idx="39">
                  <c:v>0</c:v>
                </c:pt>
                <c:pt idx="40">
                  <c:v>13.633149182306006</c:v>
                </c:pt>
                <c:pt idx="41">
                  <c:v>14.58051613612772</c:v>
                </c:pt>
                <c:pt idx="42">
                  <c:v>14.941332013074417</c:v>
                </c:pt>
                <c:pt idx="43">
                  <c:v>15.1396094569052</c:v>
                </c:pt>
                <c:pt idx="44">
                  <c:v>15.086292367398821</c:v>
                </c:pt>
                <c:pt idx="45">
                  <c:v>15.205779342124288</c:v>
                </c:pt>
                <c:pt idx="46">
                  <c:v>15.171263837263286</c:v>
                </c:pt>
                <c:pt idx="47">
                  <c:v>15.098526571624737</c:v>
                </c:pt>
                <c:pt idx="48">
                  <c:v>15.234395785545212</c:v>
                </c:pt>
                <c:pt idx="49">
                  <c:v>15.134710082548738</c:v>
                </c:pt>
                <c:pt idx="50">
                  <c:v>15.07522641408775</c:v>
                </c:pt>
                <c:pt idx="51">
                  <c:v>15.16303980919985</c:v>
                </c:pt>
                <c:pt idx="52">
                  <c:v>15.208730162968111</c:v>
                </c:pt>
                <c:pt idx="53">
                  <c:v>15.068372345614911</c:v>
                </c:pt>
                <c:pt idx="54">
                  <c:v>15.103186379050701</c:v>
                </c:pt>
                <c:pt idx="55">
                  <c:v>14.836489002350206</c:v>
                </c:pt>
                <c:pt idx="56">
                  <c:v>14.308594290286605</c:v>
                </c:pt>
                <c:pt idx="57">
                  <c:v>13.493855913879068</c:v>
                </c:pt>
                <c:pt idx="58">
                  <c:v>14.085594335372065</c:v>
                </c:pt>
                <c:pt idx="59">
                  <c:v>13.591154797284076</c:v>
                </c:pt>
                <c:pt idx="60">
                  <c:v>0</c:v>
                </c:pt>
                <c:pt idx="61">
                  <c:v>13.88736013537949</c:v>
                </c:pt>
                <c:pt idx="62">
                  <c:v>13.845578290205149</c:v>
                </c:pt>
                <c:pt idx="63">
                  <c:v>14.163576083246681</c:v>
                </c:pt>
                <c:pt idx="64">
                  <c:v>13.766289754778278</c:v>
                </c:pt>
                <c:pt idx="65">
                  <c:v>13.605924255438193</c:v>
                </c:pt>
                <c:pt idx="66">
                  <c:v>0</c:v>
                </c:pt>
                <c:pt idx="67">
                  <c:v>13.545561308489608</c:v>
                </c:pt>
                <c:pt idx="68">
                  <c:v>13.433810622098889</c:v>
                </c:pt>
                <c:pt idx="69">
                  <c:v>0</c:v>
                </c:pt>
                <c:pt idx="70">
                  <c:v>14.224998960539452</c:v>
                </c:pt>
                <c:pt idx="71">
                  <c:v>14.26691694583765</c:v>
                </c:pt>
                <c:pt idx="72">
                  <c:v>14.049210655112013</c:v>
                </c:pt>
                <c:pt idx="73">
                  <c:v>14.313321901821851</c:v>
                </c:pt>
                <c:pt idx="74">
                  <c:v>14.092617320823063</c:v>
                </c:pt>
                <c:pt idx="75">
                  <c:v>14.019675941002848</c:v>
                </c:pt>
                <c:pt idx="76">
                  <c:v>14.01395167740181</c:v>
                </c:pt>
                <c:pt idx="77">
                  <c:v>0</c:v>
                </c:pt>
                <c:pt idx="78">
                  <c:v>13.616970443007887</c:v>
                </c:pt>
                <c:pt idx="79">
                  <c:v>14.085409751981791</c:v>
                </c:pt>
                <c:pt idx="80">
                  <c:v>13.930652866617868</c:v>
                </c:pt>
                <c:pt idx="81">
                  <c:v>13.147572142891875</c:v>
                </c:pt>
                <c:pt idx="82">
                  <c:v>13.45391813899316</c:v>
                </c:pt>
                <c:pt idx="83">
                  <c:v>13.222769779473809</c:v>
                </c:pt>
                <c:pt idx="84">
                  <c:v>13.469312341124827</c:v>
                </c:pt>
                <c:pt idx="85">
                  <c:v>13.700548398818023</c:v>
                </c:pt>
                <c:pt idx="86">
                  <c:v>0</c:v>
                </c:pt>
                <c:pt idx="87">
                  <c:v>0</c:v>
                </c:pt>
                <c:pt idx="88">
                  <c:v>13.648945669479675</c:v>
                </c:pt>
                <c:pt idx="89">
                  <c:v>0</c:v>
                </c:pt>
                <c:pt idx="90">
                  <c:v>13.642246823807891</c:v>
                </c:pt>
                <c:pt idx="91">
                  <c:v>13.791814114229151</c:v>
                </c:pt>
                <c:pt idx="92">
                  <c:v>13.926571111413471</c:v>
                </c:pt>
                <c:pt idx="93">
                  <c:v>13.522090002139107</c:v>
                </c:pt>
                <c:pt idx="94">
                  <c:v>13.29273220471681</c:v>
                </c:pt>
                <c:pt idx="95">
                  <c:v>14.360316921933215</c:v>
                </c:pt>
                <c:pt idx="96">
                  <c:v>13.526451714083715</c:v>
                </c:pt>
                <c:pt idx="97">
                  <c:v>13.772279155516914</c:v>
                </c:pt>
                <c:pt idx="98">
                  <c:v>14.053206791203722</c:v>
                </c:pt>
                <c:pt idx="99">
                  <c:v>0</c:v>
                </c:pt>
                <c:pt idx="100">
                  <c:v>14.193871443438919</c:v>
                </c:pt>
                <c:pt idx="101">
                  <c:v>0</c:v>
                </c:pt>
                <c:pt idx="102">
                  <c:v>13.858334740285366</c:v>
                </c:pt>
                <c:pt idx="103">
                  <c:v>14.150383215971928</c:v>
                </c:pt>
                <c:pt idx="104">
                  <c:v>13.598336283897464</c:v>
                </c:pt>
                <c:pt idx="105">
                  <c:v>0</c:v>
                </c:pt>
                <c:pt idx="106">
                  <c:v>13.629421832577794</c:v>
                </c:pt>
                <c:pt idx="107">
                  <c:v>13.489732840675893</c:v>
                </c:pt>
                <c:pt idx="108">
                  <c:v>13.750200113799933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6-DA24-4389-B2A2-D84651692E99}"/>
            </c:ext>
          </c:extLst>
        </c:ser>
        <c:ser>
          <c:idx val="39"/>
          <c:order val="39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'Cos30'!$AR$149:$AR$265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13.024139284426909</c:v>
                </c:pt>
                <c:pt idx="4">
                  <c:v>13.546578441947434</c:v>
                </c:pt>
                <c:pt idx="5">
                  <c:v>13.293369185110937</c:v>
                </c:pt>
                <c:pt idx="6">
                  <c:v>14.270268799052175</c:v>
                </c:pt>
                <c:pt idx="7">
                  <c:v>13.77464541031048</c:v>
                </c:pt>
                <c:pt idx="8">
                  <c:v>13.180485725758324</c:v>
                </c:pt>
                <c:pt idx="9">
                  <c:v>13.517488189318071</c:v>
                </c:pt>
                <c:pt idx="10">
                  <c:v>14.02478829586479</c:v>
                </c:pt>
                <c:pt idx="11">
                  <c:v>13.257870485823215</c:v>
                </c:pt>
                <c:pt idx="12">
                  <c:v>13.844511656985887</c:v>
                </c:pt>
                <c:pt idx="13">
                  <c:v>13.592165649978076</c:v>
                </c:pt>
                <c:pt idx="14">
                  <c:v>14.214130914319322</c:v>
                </c:pt>
                <c:pt idx="15">
                  <c:v>13.59434779253095</c:v>
                </c:pt>
                <c:pt idx="16">
                  <c:v>13.685518265707687</c:v>
                </c:pt>
                <c:pt idx="17">
                  <c:v>13.680336420082682</c:v>
                </c:pt>
                <c:pt idx="18">
                  <c:v>13.528136711503478</c:v>
                </c:pt>
                <c:pt idx="19">
                  <c:v>14.046758470640535</c:v>
                </c:pt>
                <c:pt idx="20">
                  <c:v>13.763110393218444</c:v>
                </c:pt>
                <c:pt idx="21">
                  <c:v>13.854523134773311</c:v>
                </c:pt>
                <c:pt idx="22">
                  <c:v>13.677845931398902</c:v>
                </c:pt>
                <c:pt idx="23">
                  <c:v>13.271929849925508</c:v>
                </c:pt>
                <c:pt idx="24">
                  <c:v>13.654802014568441</c:v>
                </c:pt>
                <c:pt idx="25">
                  <c:v>13.649030453791918</c:v>
                </c:pt>
                <c:pt idx="26">
                  <c:v>13.927113098279428</c:v>
                </c:pt>
                <c:pt idx="27">
                  <c:v>13.694322157285413</c:v>
                </c:pt>
                <c:pt idx="28">
                  <c:v>13.912800022325142</c:v>
                </c:pt>
                <c:pt idx="29">
                  <c:v>14.139731778945132</c:v>
                </c:pt>
                <c:pt idx="30">
                  <c:v>13.916913268095453</c:v>
                </c:pt>
                <c:pt idx="31">
                  <c:v>13.901938395464036</c:v>
                </c:pt>
                <c:pt idx="32">
                  <c:v>14.00477950623417</c:v>
                </c:pt>
                <c:pt idx="33">
                  <c:v>13.458128481771524</c:v>
                </c:pt>
                <c:pt idx="34">
                  <c:v>14.113993627334839</c:v>
                </c:pt>
                <c:pt idx="35">
                  <c:v>0</c:v>
                </c:pt>
                <c:pt idx="36">
                  <c:v>13.522039094334348</c:v>
                </c:pt>
                <c:pt idx="37">
                  <c:v>0</c:v>
                </c:pt>
                <c:pt idx="38">
                  <c:v>13.770426341728177</c:v>
                </c:pt>
                <c:pt idx="39">
                  <c:v>13.833372809859213</c:v>
                </c:pt>
                <c:pt idx="40">
                  <c:v>14.016983643144622</c:v>
                </c:pt>
                <c:pt idx="41">
                  <c:v>14.365657364143914</c:v>
                </c:pt>
                <c:pt idx="42">
                  <c:v>14.806119236367946</c:v>
                </c:pt>
                <c:pt idx="43">
                  <c:v>15.15975407408642</c:v>
                </c:pt>
                <c:pt idx="44">
                  <c:v>15.102063574385614</c:v>
                </c:pt>
                <c:pt idx="45">
                  <c:v>15.222680061700778</c:v>
                </c:pt>
                <c:pt idx="46">
                  <c:v>15.02096775238496</c:v>
                </c:pt>
                <c:pt idx="47">
                  <c:v>15.212552471607129</c:v>
                </c:pt>
                <c:pt idx="48">
                  <c:v>15.108705537881582</c:v>
                </c:pt>
                <c:pt idx="49">
                  <c:v>15.121884212892025</c:v>
                </c:pt>
                <c:pt idx="50">
                  <c:v>15.136207511433785</c:v>
                </c:pt>
                <c:pt idx="51">
                  <c:v>15.163438387967975</c:v>
                </c:pt>
                <c:pt idx="52">
                  <c:v>15.147669987513817</c:v>
                </c:pt>
                <c:pt idx="53">
                  <c:v>15.122741957202519</c:v>
                </c:pt>
                <c:pt idx="54">
                  <c:v>15.182133497014936</c:v>
                </c:pt>
                <c:pt idx="55">
                  <c:v>14.702951119182853</c:v>
                </c:pt>
                <c:pt idx="56">
                  <c:v>14.558137133502159</c:v>
                </c:pt>
                <c:pt idx="57">
                  <c:v>14.343907597951246</c:v>
                </c:pt>
                <c:pt idx="58">
                  <c:v>14.274464980882019</c:v>
                </c:pt>
                <c:pt idx="59">
                  <c:v>0</c:v>
                </c:pt>
                <c:pt idx="60">
                  <c:v>14.002870084993194</c:v>
                </c:pt>
                <c:pt idx="61">
                  <c:v>0</c:v>
                </c:pt>
                <c:pt idx="62">
                  <c:v>14.190788167878589</c:v>
                </c:pt>
                <c:pt idx="63">
                  <c:v>13.856423145778844</c:v>
                </c:pt>
                <c:pt idx="64">
                  <c:v>13.358263300827456</c:v>
                </c:pt>
                <c:pt idx="65">
                  <c:v>13.76430244064319</c:v>
                </c:pt>
                <c:pt idx="66">
                  <c:v>13.864773536312308</c:v>
                </c:pt>
                <c:pt idx="67">
                  <c:v>14.182159193899597</c:v>
                </c:pt>
                <c:pt idx="68">
                  <c:v>13.669546521634329</c:v>
                </c:pt>
                <c:pt idx="69">
                  <c:v>13.736611205825181</c:v>
                </c:pt>
                <c:pt idx="70">
                  <c:v>14.247435586250747</c:v>
                </c:pt>
                <c:pt idx="71">
                  <c:v>13.392191154124903</c:v>
                </c:pt>
                <c:pt idx="72">
                  <c:v>13.737664860102354</c:v>
                </c:pt>
                <c:pt idx="73">
                  <c:v>13.000826110485693</c:v>
                </c:pt>
                <c:pt idx="74">
                  <c:v>0</c:v>
                </c:pt>
                <c:pt idx="75">
                  <c:v>13.225766601116542</c:v>
                </c:pt>
                <c:pt idx="76">
                  <c:v>13.42630382401766</c:v>
                </c:pt>
                <c:pt idx="77">
                  <c:v>13.906726592401975</c:v>
                </c:pt>
                <c:pt idx="78">
                  <c:v>13.812389548997524</c:v>
                </c:pt>
                <c:pt idx="79">
                  <c:v>14.014547418822419</c:v>
                </c:pt>
                <c:pt idx="80">
                  <c:v>13.219449606792223</c:v>
                </c:pt>
                <c:pt idx="81">
                  <c:v>0</c:v>
                </c:pt>
                <c:pt idx="82">
                  <c:v>13.675558390045223</c:v>
                </c:pt>
                <c:pt idx="83">
                  <c:v>13.723670303313616</c:v>
                </c:pt>
                <c:pt idx="84">
                  <c:v>13.470597165133825</c:v>
                </c:pt>
                <c:pt idx="85">
                  <c:v>13.459161707509287</c:v>
                </c:pt>
                <c:pt idx="86">
                  <c:v>14.219803190030845</c:v>
                </c:pt>
                <c:pt idx="87">
                  <c:v>14.239927312791545</c:v>
                </c:pt>
                <c:pt idx="88">
                  <c:v>13.44063283958543</c:v>
                </c:pt>
                <c:pt idx="89">
                  <c:v>13.831630174644816</c:v>
                </c:pt>
                <c:pt idx="90">
                  <c:v>0</c:v>
                </c:pt>
                <c:pt idx="91">
                  <c:v>13.868270807973529</c:v>
                </c:pt>
                <c:pt idx="92">
                  <c:v>13.712719132694657</c:v>
                </c:pt>
                <c:pt idx="93">
                  <c:v>14.342696002913907</c:v>
                </c:pt>
                <c:pt idx="94">
                  <c:v>13.221433800216248</c:v>
                </c:pt>
                <c:pt idx="95">
                  <c:v>14.013127009029468</c:v>
                </c:pt>
                <c:pt idx="96">
                  <c:v>13.7161540677731</c:v>
                </c:pt>
                <c:pt idx="97">
                  <c:v>13.859707372655571</c:v>
                </c:pt>
                <c:pt idx="98">
                  <c:v>13.606669365935618</c:v>
                </c:pt>
                <c:pt idx="99">
                  <c:v>13.632575719985823</c:v>
                </c:pt>
                <c:pt idx="100">
                  <c:v>13.812197852034068</c:v>
                </c:pt>
                <c:pt idx="101">
                  <c:v>13.001512832612326</c:v>
                </c:pt>
                <c:pt idx="102">
                  <c:v>13.994526329263762</c:v>
                </c:pt>
                <c:pt idx="103">
                  <c:v>0</c:v>
                </c:pt>
                <c:pt idx="104">
                  <c:v>0</c:v>
                </c:pt>
                <c:pt idx="105">
                  <c:v>13.757922633121115</c:v>
                </c:pt>
                <c:pt idx="106">
                  <c:v>13.937265566855313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7-DA24-4389-B2A2-D84651692E99}"/>
            </c:ext>
          </c:extLst>
        </c:ser>
        <c:ser>
          <c:idx val="40"/>
          <c:order val="40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'Cos30'!$AS$149:$AS$265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13.903468201323598</c:v>
                </c:pt>
                <c:pt idx="3">
                  <c:v>13.698218459278719</c:v>
                </c:pt>
                <c:pt idx="4">
                  <c:v>14.191652185385765</c:v>
                </c:pt>
                <c:pt idx="5">
                  <c:v>14.423298313877934</c:v>
                </c:pt>
                <c:pt idx="6">
                  <c:v>13.424081700565853</c:v>
                </c:pt>
                <c:pt idx="7">
                  <c:v>13.490889316897677</c:v>
                </c:pt>
                <c:pt idx="8">
                  <c:v>13.917925684383146</c:v>
                </c:pt>
                <c:pt idx="9">
                  <c:v>13.553339211649813</c:v>
                </c:pt>
                <c:pt idx="10">
                  <c:v>13.430496723021916</c:v>
                </c:pt>
                <c:pt idx="11">
                  <c:v>13.901585539601287</c:v>
                </c:pt>
                <c:pt idx="12">
                  <c:v>13.674579630368196</c:v>
                </c:pt>
                <c:pt idx="13">
                  <c:v>13.63998872528121</c:v>
                </c:pt>
                <c:pt idx="14">
                  <c:v>13.446322762804636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14.335892980155124</c:v>
                </c:pt>
                <c:pt idx="19">
                  <c:v>14.200010085932281</c:v>
                </c:pt>
                <c:pt idx="20">
                  <c:v>14.007417665555835</c:v>
                </c:pt>
                <c:pt idx="21">
                  <c:v>13.893138160215559</c:v>
                </c:pt>
                <c:pt idx="22">
                  <c:v>13.768306890176833</c:v>
                </c:pt>
                <c:pt idx="23">
                  <c:v>0</c:v>
                </c:pt>
                <c:pt idx="24">
                  <c:v>13.999351548768001</c:v>
                </c:pt>
                <c:pt idx="25">
                  <c:v>13.537800212293998</c:v>
                </c:pt>
                <c:pt idx="26">
                  <c:v>13.966377126969199</c:v>
                </c:pt>
                <c:pt idx="27">
                  <c:v>0</c:v>
                </c:pt>
                <c:pt idx="28">
                  <c:v>14.244499778833843</c:v>
                </c:pt>
                <c:pt idx="29">
                  <c:v>0</c:v>
                </c:pt>
                <c:pt idx="30">
                  <c:v>13.849537032088048</c:v>
                </c:pt>
                <c:pt idx="31">
                  <c:v>13.867398242716739</c:v>
                </c:pt>
                <c:pt idx="32">
                  <c:v>13.425666249425191</c:v>
                </c:pt>
                <c:pt idx="33">
                  <c:v>13.266155229662333</c:v>
                </c:pt>
                <c:pt idx="34">
                  <c:v>13.499000740105648</c:v>
                </c:pt>
                <c:pt idx="35">
                  <c:v>14.303584803812464</c:v>
                </c:pt>
                <c:pt idx="36">
                  <c:v>13.133319150865434</c:v>
                </c:pt>
                <c:pt idx="37">
                  <c:v>13.537565997596086</c:v>
                </c:pt>
                <c:pt idx="38">
                  <c:v>0</c:v>
                </c:pt>
                <c:pt idx="39">
                  <c:v>13.050074134377658</c:v>
                </c:pt>
                <c:pt idx="40">
                  <c:v>14.393814657231401</c:v>
                </c:pt>
                <c:pt idx="41">
                  <c:v>14.125439298138708</c:v>
                </c:pt>
                <c:pt idx="42">
                  <c:v>14.866857751357257</c:v>
                </c:pt>
                <c:pt idx="43">
                  <c:v>15.122035731618849</c:v>
                </c:pt>
                <c:pt idx="44">
                  <c:v>15.151075214689589</c:v>
                </c:pt>
                <c:pt idx="45">
                  <c:v>15.245892509329376</c:v>
                </c:pt>
                <c:pt idx="46">
                  <c:v>15.087743628287775</c:v>
                </c:pt>
                <c:pt idx="47">
                  <c:v>15.135572450057371</c:v>
                </c:pt>
                <c:pt idx="48">
                  <c:v>15.132096798556363</c:v>
                </c:pt>
                <c:pt idx="49">
                  <c:v>15.130090495462332</c:v>
                </c:pt>
                <c:pt idx="50">
                  <c:v>15.116000702183729</c:v>
                </c:pt>
                <c:pt idx="51">
                  <c:v>15.208480322945279</c:v>
                </c:pt>
                <c:pt idx="52">
                  <c:v>15.193950642152586</c:v>
                </c:pt>
                <c:pt idx="53">
                  <c:v>15.106935395184639</c:v>
                </c:pt>
                <c:pt idx="54">
                  <c:v>15.158489142850135</c:v>
                </c:pt>
                <c:pt idx="55">
                  <c:v>15.143436080217183</c:v>
                </c:pt>
                <c:pt idx="56">
                  <c:v>14.594079148554382</c:v>
                </c:pt>
                <c:pt idx="57">
                  <c:v>14.120177456572039</c:v>
                </c:pt>
                <c:pt idx="58">
                  <c:v>14.072522119700011</c:v>
                </c:pt>
                <c:pt idx="59">
                  <c:v>13.485144112520949</c:v>
                </c:pt>
                <c:pt idx="60">
                  <c:v>13.597438481516068</c:v>
                </c:pt>
                <c:pt idx="61">
                  <c:v>13.61245589354696</c:v>
                </c:pt>
                <c:pt idx="62">
                  <c:v>13.703636096891479</c:v>
                </c:pt>
                <c:pt idx="63">
                  <c:v>13.839550004825323</c:v>
                </c:pt>
                <c:pt idx="64">
                  <c:v>13.059429549756748</c:v>
                </c:pt>
                <c:pt idx="65">
                  <c:v>13.661998569205947</c:v>
                </c:pt>
                <c:pt idx="66">
                  <c:v>13.378811101787011</c:v>
                </c:pt>
                <c:pt idx="67">
                  <c:v>14.024186114675468</c:v>
                </c:pt>
                <c:pt idx="68">
                  <c:v>13.955561483563988</c:v>
                </c:pt>
                <c:pt idx="69">
                  <c:v>14.174651359970776</c:v>
                </c:pt>
                <c:pt idx="70">
                  <c:v>13.872062991433022</c:v>
                </c:pt>
                <c:pt idx="71">
                  <c:v>0</c:v>
                </c:pt>
                <c:pt idx="72">
                  <c:v>13.352746734276739</c:v>
                </c:pt>
                <c:pt idx="73">
                  <c:v>0</c:v>
                </c:pt>
                <c:pt idx="74">
                  <c:v>14.203192044734713</c:v>
                </c:pt>
                <c:pt idx="75">
                  <c:v>13.613161316988643</c:v>
                </c:pt>
                <c:pt idx="76">
                  <c:v>13.933477417407406</c:v>
                </c:pt>
                <c:pt idx="77">
                  <c:v>13.251021010918798</c:v>
                </c:pt>
                <c:pt idx="78">
                  <c:v>13.868756670503538</c:v>
                </c:pt>
                <c:pt idx="79">
                  <c:v>13.751276793900168</c:v>
                </c:pt>
                <c:pt idx="80">
                  <c:v>13.147949951734248</c:v>
                </c:pt>
                <c:pt idx="81">
                  <c:v>13.332491985936839</c:v>
                </c:pt>
                <c:pt idx="82">
                  <c:v>14.14785448752705</c:v>
                </c:pt>
                <c:pt idx="83">
                  <c:v>13.874769319395689</c:v>
                </c:pt>
                <c:pt idx="84">
                  <c:v>0</c:v>
                </c:pt>
                <c:pt idx="85">
                  <c:v>13.68013509331305</c:v>
                </c:pt>
                <c:pt idx="86">
                  <c:v>13.479820674092323</c:v>
                </c:pt>
                <c:pt idx="87">
                  <c:v>14.154419255804886</c:v>
                </c:pt>
                <c:pt idx="88">
                  <c:v>13.515467164318466</c:v>
                </c:pt>
                <c:pt idx="89">
                  <c:v>13.947653019535958</c:v>
                </c:pt>
                <c:pt idx="90">
                  <c:v>14.119018546523392</c:v>
                </c:pt>
                <c:pt idx="91">
                  <c:v>13.981604350689157</c:v>
                </c:pt>
                <c:pt idx="92">
                  <c:v>0</c:v>
                </c:pt>
                <c:pt idx="93">
                  <c:v>14.036652645192238</c:v>
                </c:pt>
                <c:pt idx="94">
                  <c:v>13.767071226089747</c:v>
                </c:pt>
                <c:pt idx="95">
                  <c:v>14.004981773020756</c:v>
                </c:pt>
                <c:pt idx="96">
                  <c:v>13.596124612172797</c:v>
                </c:pt>
                <c:pt idx="97">
                  <c:v>13.774783299988819</c:v>
                </c:pt>
                <c:pt idx="98">
                  <c:v>13.516380666117032</c:v>
                </c:pt>
                <c:pt idx="99">
                  <c:v>14.007035813549736</c:v>
                </c:pt>
                <c:pt idx="100">
                  <c:v>0</c:v>
                </c:pt>
                <c:pt idx="101">
                  <c:v>13.572121390198602</c:v>
                </c:pt>
                <c:pt idx="102">
                  <c:v>14.049940018414723</c:v>
                </c:pt>
                <c:pt idx="103">
                  <c:v>13.586993281460805</c:v>
                </c:pt>
                <c:pt idx="104">
                  <c:v>0</c:v>
                </c:pt>
                <c:pt idx="105">
                  <c:v>14.070554092902901</c:v>
                </c:pt>
                <c:pt idx="106">
                  <c:v>13.933570797988738</c:v>
                </c:pt>
                <c:pt idx="107">
                  <c:v>14.007847807792453</c:v>
                </c:pt>
                <c:pt idx="108">
                  <c:v>13.222711269984918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8-DA24-4389-B2A2-D84651692E99}"/>
            </c:ext>
          </c:extLst>
        </c:ser>
        <c:ser>
          <c:idx val="41"/>
          <c:order val="41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'Cos30'!$AT$149:$AT$265</c:f>
              <c:numCache>
                <c:formatCode>General</c:formatCode>
                <c:ptCount val="117"/>
                <c:pt idx="0">
                  <c:v>0</c:v>
                </c:pt>
                <c:pt idx="1">
                  <c:v>14.109259035673343</c:v>
                </c:pt>
                <c:pt idx="2">
                  <c:v>13.056286684845434</c:v>
                </c:pt>
                <c:pt idx="3">
                  <c:v>0</c:v>
                </c:pt>
                <c:pt idx="4">
                  <c:v>14.247192306728801</c:v>
                </c:pt>
                <c:pt idx="5">
                  <c:v>13.438651501986925</c:v>
                </c:pt>
                <c:pt idx="6">
                  <c:v>0</c:v>
                </c:pt>
                <c:pt idx="7">
                  <c:v>13.562454653630606</c:v>
                </c:pt>
                <c:pt idx="8">
                  <c:v>13.290758944702914</c:v>
                </c:pt>
                <c:pt idx="9">
                  <c:v>13.260520960210169</c:v>
                </c:pt>
                <c:pt idx="10">
                  <c:v>13.337626956434274</c:v>
                </c:pt>
                <c:pt idx="11">
                  <c:v>13.699088116372588</c:v>
                </c:pt>
                <c:pt idx="12">
                  <c:v>0</c:v>
                </c:pt>
                <c:pt idx="13">
                  <c:v>13.482048497988256</c:v>
                </c:pt>
                <c:pt idx="14">
                  <c:v>14.060874165878676</c:v>
                </c:pt>
                <c:pt idx="15">
                  <c:v>13.433075848218168</c:v>
                </c:pt>
                <c:pt idx="16">
                  <c:v>13.989689592372029</c:v>
                </c:pt>
                <c:pt idx="17">
                  <c:v>13.853804947512725</c:v>
                </c:pt>
                <c:pt idx="18">
                  <c:v>14.232931342350625</c:v>
                </c:pt>
                <c:pt idx="19">
                  <c:v>14.164857949846436</c:v>
                </c:pt>
                <c:pt idx="20">
                  <c:v>13.547081495802207</c:v>
                </c:pt>
                <c:pt idx="21">
                  <c:v>13.384830821799541</c:v>
                </c:pt>
                <c:pt idx="22">
                  <c:v>0</c:v>
                </c:pt>
                <c:pt idx="23">
                  <c:v>0</c:v>
                </c:pt>
                <c:pt idx="24">
                  <c:v>13.383701393590421</c:v>
                </c:pt>
                <c:pt idx="25">
                  <c:v>0</c:v>
                </c:pt>
                <c:pt idx="26">
                  <c:v>13.605908113362261</c:v>
                </c:pt>
                <c:pt idx="27">
                  <c:v>13.338724358722672</c:v>
                </c:pt>
                <c:pt idx="28">
                  <c:v>0</c:v>
                </c:pt>
                <c:pt idx="29">
                  <c:v>13.143247351104778</c:v>
                </c:pt>
                <c:pt idx="30">
                  <c:v>13.800604366988464</c:v>
                </c:pt>
                <c:pt idx="31">
                  <c:v>13.189375197773455</c:v>
                </c:pt>
                <c:pt idx="32">
                  <c:v>14.039732881401445</c:v>
                </c:pt>
                <c:pt idx="33">
                  <c:v>14.317973543648812</c:v>
                </c:pt>
                <c:pt idx="34">
                  <c:v>13.758024996417754</c:v>
                </c:pt>
                <c:pt idx="35">
                  <c:v>0</c:v>
                </c:pt>
                <c:pt idx="36">
                  <c:v>14.038783637289466</c:v>
                </c:pt>
                <c:pt idx="37">
                  <c:v>14.074567966295289</c:v>
                </c:pt>
                <c:pt idx="38">
                  <c:v>13.842697212771553</c:v>
                </c:pt>
                <c:pt idx="39">
                  <c:v>14.125343147854426</c:v>
                </c:pt>
                <c:pt idx="40">
                  <c:v>13.675792084952892</c:v>
                </c:pt>
                <c:pt idx="41">
                  <c:v>14.186166376180823</c:v>
                </c:pt>
                <c:pt idx="42">
                  <c:v>14.86569221396698</c:v>
                </c:pt>
                <c:pt idx="43">
                  <c:v>14.892517833518818</c:v>
                </c:pt>
                <c:pt idx="44">
                  <c:v>15.152338958149638</c:v>
                </c:pt>
                <c:pt idx="45">
                  <c:v>15.153941477014513</c:v>
                </c:pt>
                <c:pt idx="46">
                  <c:v>15.136851628231408</c:v>
                </c:pt>
                <c:pt idx="47">
                  <c:v>15.197429433570797</c:v>
                </c:pt>
                <c:pt idx="48">
                  <c:v>15.04000566545289</c:v>
                </c:pt>
                <c:pt idx="49">
                  <c:v>15.254975635765426</c:v>
                </c:pt>
                <c:pt idx="50">
                  <c:v>15.068483084699828</c:v>
                </c:pt>
                <c:pt idx="51">
                  <c:v>15.137649976559734</c:v>
                </c:pt>
                <c:pt idx="52">
                  <c:v>15.198313363563388</c:v>
                </c:pt>
                <c:pt idx="53">
                  <c:v>15.123428896140124</c:v>
                </c:pt>
                <c:pt idx="54">
                  <c:v>15.078169247470264</c:v>
                </c:pt>
                <c:pt idx="55">
                  <c:v>14.925426323776456</c:v>
                </c:pt>
                <c:pt idx="56">
                  <c:v>14.742283544314098</c:v>
                </c:pt>
                <c:pt idx="57">
                  <c:v>14.647504731564396</c:v>
                </c:pt>
                <c:pt idx="58">
                  <c:v>13.324098201259391</c:v>
                </c:pt>
                <c:pt idx="59">
                  <c:v>13.553359252632985</c:v>
                </c:pt>
                <c:pt idx="60">
                  <c:v>13.255004607562565</c:v>
                </c:pt>
                <c:pt idx="61">
                  <c:v>0</c:v>
                </c:pt>
                <c:pt idx="62">
                  <c:v>13.894966463196313</c:v>
                </c:pt>
                <c:pt idx="63">
                  <c:v>13.513596443311759</c:v>
                </c:pt>
                <c:pt idx="64">
                  <c:v>14.320886449202934</c:v>
                </c:pt>
                <c:pt idx="65">
                  <c:v>14.012426137028779</c:v>
                </c:pt>
                <c:pt idx="66">
                  <c:v>13.978634439322972</c:v>
                </c:pt>
                <c:pt idx="67">
                  <c:v>13.76482447369872</c:v>
                </c:pt>
                <c:pt idx="68">
                  <c:v>0</c:v>
                </c:pt>
                <c:pt idx="69">
                  <c:v>13.212045036497933</c:v>
                </c:pt>
                <c:pt idx="70">
                  <c:v>14.343110098440491</c:v>
                </c:pt>
                <c:pt idx="71">
                  <c:v>14.053404426303761</c:v>
                </c:pt>
                <c:pt idx="72">
                  <c:v>13.421907333483126</c:v>
                </c:pt>
                <c:pt idx="73">
                  <c:v>13.348425591817037</c:v>
                </c:pt>
                <c:pt idx="74">
                  <c:v>13.970664343820207</c:v>
                </c:pt>
                <c:pt idx="75">
                  <c:v>14.127072549181699</c:v>
                </c:pt>
                <c:pt idx="76">
                  <c:v>13.795966867555725</c:v>
                </c:pt>
                <c:pt idx="77">
                  <c:v>13.78369531085329</c:v>
                </c:pt>
                <c:pt idx="78">
                  <c:v>14.10886172407973</c:v>
                </c:pt>
                <c:pt idx="79">
                  <c:v>13.472479992128472</c:v>
                </c:pt>
                <c:pt idx="80">
                  <c:v>13.524695934961596</c:v>
                </c:pt>
                <c:pt idx="81">
                  <c:v>13.290348526201587</c:v>
                </c:pt>
                <c:pt idx="82">
                  <c:v>13.200642599593611</c:v>
                </c:pt>
                <c:pt idx="83">
                  <c:v>13.985190849208163</c:v>
                </c:pt>
                <c:pt idx="84">
                  <c:v>13.56593396093735</c:v>
                </c:pt>
                <c:pt idx="85">
                  <c:v>13.968115043405975</c:v>
                </c:pt>
                <c:pt idx="86">
                  <c:v>13.304367718816698</c:v>
                </c:pt>
                <c:pt idx="87">
                  <c:v>14.410375641596705</c:v>
                </c:pt>
                <c:pt idx="88">
                  <c:v>13.976635134751964</c:v>
                </c:pt>
                <c:pt idx="89">
                  <c:v>13.262831820414432</c:v>
                </c:pt>
                <c:pt idx="90">
                  <c:v>12.970753546231492</c:v>
                </c:pt>
                <c:pt idx="91">
                  <c:v>14.478404867574895</c:v>
                </c:pt>
                <c:pt idx="92">
                  <c:v>0</c:v>
                </c:pt>
                <c:pt idx="93">
                  <c:v>0</c:v>
                </c:pt>
                <c:pt idx="94">
                  <c:v>14.048845804676899</c:v>
                </c:pt>
                <c:pt idx="95">
                  <c:v>13.717830214130991</c:v>
                </c:pt>
                <c:pt idx="96">
                  <c:v>14.078163261948685</c:v>
                </c:pt>
                <c:pt idx="97">
                  <c:v>13.49816162729266</c:v>
                </c:pt>
                <c:pt idx="98">
                  <c:v>13.547360513342358</c:v>
                </c:pt>
                <c:pt idx="99">
                  <c:v>13.826735788277608</c:v>
                </c:pt>
                <c:pt idx="100">
                  <c:v>14.100384504358709</c:v>
                </c:pt>
                <c:pt idx="101">
                  <c:v>13.188865232385849</c:v>
                </c:pt>
                <c:pt idx="102">
                  <c:v>14.456897187449348</c:v>
                </c:pt>
                <c:pt idx="103">
                  <c:v>13.28782411566678</c:v>
                </c:pt>
                <c:pt idx="104">
                  <c:v>13.566278948720136</c:v>
                </c:pt>
                <c:pt idx="105">
                  <c:v>14.070569597902391</c:v>
                </c:pt>
                <c:pt idx="106">
                  <c:v>13.11441530750395</c:v>
                </c:pt>
                <c:pt idx="107">
                  <c:v>13.525366843367244</c:v>
                </c:pt>
                <c:pt idx="108">
                  <c:v>13.807412231195322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DA24-4389-B2A2-D84651692E99}"/>
            </c:ext>
          </c:extLst>
        </c:ser>
        <c:ser>
          <c:idx val="42"/>
          <c:order val="42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'Cos30'!$AU$149:$AU$265</c:f>
              <c:numCache>
                <c:formatCode>General</c:formatCode>
                <c:ptCount val="117"/>
                <c:pt idx="0">
                  <c:v>0</c:v>
                </c:pt>
                <c:pt idx="1">
                  <c:v>14.182792569553307</c:v>
                </c:pt>
                <c:pt idx="2">
                  <c:v>13.544355824181784</c:v>
                </c:pt>
                <c:pt idx="3">
                  <c:v>13.588899438913487</c:v>
                </c:pt>
                <c:pt idx="4">
                  <c:v>14.387201116431225</c:v>
                </c:pt>
                <c:pt idx="5">
                  <c:v>14.056198548777001</c:v>
                </c:pt>
                <c:pt idx="6">
                  <c:v>14.069668281875135</c:v>
                </c:pt>
                <c:pt idx="7">
                  <c:v>0</c:v>
                </c:pt>
                <c:pt idx="8">
                  <c:v>13.470248739825372</c:v>
                </c:pt>
                <c:pt idx="9">
                  <c:v>14.02330041462311</c:v>
                </c:pt>
                <c:pt idx="10">
                  <c:v>14.027934593642762</c:v>
                </c:pt>
                <c:pt idx="11">
                  <c:v>14.126769062703953</c:v>
                </c:pt>
                <c:pt idx="12">
                  <c:v>13.803259384710936</c:v>
                </c:pt>
                <c:pt idx="13">
                  <c:v>0</c:v>
                </c:pt>
                <c:pt idx="14">
                  <c:v>14.090557122736037</c:v>
                </c:pt>
                <c:pt idx="15">
                  <c:v>13.96163107095672</c:v>
                </c:pt>
                <c:pt idx="16">
                  <c:v>13.584828003738213</c:v>
                </c:pt>
                <c:pt idx="17">
                  <c:v>14.046980109285146</c:v>
                </c:pt>
                <c:pt idx="18">
                  <c:v>14.011851565668808</c:v>
                </c:pt>
                <c:pt idx="19">
                  <c:v>14.054768706296365</c:v>
                </c:pt>
                <c:pt idx="20">
                  <c:v>14.171030147222071</c:v>
                </c:pt>
                <c:pt idx="21">
                  <c:v>14.073183123799172</c:v>
                </c:pt>
                <c:pt idx="22">
                  <c:v>13.950824952985347</c:v>
                </c:pt>
                <c:pt idx="23">
                  <c:v>14.034372737095484</c:v>
                </c:pt>
                <c:pt idx="24">
                  <c:v>13.925783524729882</c:v>
                </c:pt>
                <c:pt idx="25">
                  <c:v>13.194571226571437</c:v>
                </c:pt>
                <c:pt idx="26">
                  <c:v>0</c:v>
                </c:pt>
                <c:pt idx="27">
                  <c:v>13.994162680050893</c:v>
                </c:pt>
                <c:pt idx="28">
                  <c:v>13.480603328679916</c:v>
                </c:pt>
                <c:pt idx="29">
                  <c:v>0</c:v>
                </c:pt>
                <c:pt idx="30">
                  <c:v>14.066333380997301</c:v>
                </c:pt>
                <c:pt idx="31">
                  <c:v>14.445928635465826</c:v>
                </c:pt>
                <c:pt idx="32">
                  <c:v>13.694820976517615</c:v>
                </c:pt>
                <c:pt idx="33">
                  <c:v>14.177552370866778</c:v>
                </c:pt>
                <c:pt idx="34">
                  <c:v>0</c:v>
                </c:pt>
                <c:pt idx="35">
                  <c:v>14.354771864660316</c:v>
                </c:pt>
                <c:pt idx="36">
                  <c:v>13.227012095991084</c:v>
                </c:pt>
                <c:pt idx="37">
                  <c:v>13.843459212665104</c:v>
                </c:pt>
                <c:pt idx="38">
                  <c:v>13.332010014088217</c:v>
                </c:pt>
                <c:pt idx="39">
                  <c:v>13.94264983808165</c:v>
                </c:pt>
                <c:pt idx="40">
                  <c:v>13.985404466876389</c:v>
                </c:pt>
                <c:pt idx="41">
                  <c:v>14.409364112241093</c:v>
                </c:pt>
                <c:pt idx="42">
                  <c:v>14.65995658662845</c:v>
                </c:pt>
                <c:pt idx="43">
                  <c:v>14.949061721882286</c:v>
                </c:pt>
                <c:pt idx="44">
                  <c:v>15.229857111436395</c:v>
                </c:pt>
                <c:pt idx="45">
                  <c:v>15.1237504026348</c:v>
                </c:pt>
                <c:pt idx="46">
                  <c:v>15.050076456367238</c:v>
                </c:pt>
                <c:pt idx="47">
                  <c:v>15.290134821603759</c:v>
                </c:pt>
                <c:pt idx="48">
                  <c:v>15.151977345492277</c:v>
                </c:pt>
                <c:pt idx="49">
                  <c:v>15.097980011441866</c:v>
                </c:pt>
                <c:pt idx="50">
                  <c:v>15.214146828954595</c:v>
                </c:pt>
                <c:pt idx="51">
                  <c:v>15.072832916935225</c:v>
                </c:pt>
                <c:pt idx="52">
                  <c:v>15.152591632912948</c:v>
                </c:pt>
                <c:pt idx="53">
                  <c:v>15.124371666537932</c:v>
                </c:pt>
                <c:pt idx="54">
                  <c:v>15.1561901194512</c:v>
                </c:pt>
                <c:pt idx="55">
                  <c:v>14.960119108770584</c:v>
                </c:pt>
                <c:pt idx="56">
                  <c:v>14.760749212326502</c:v>
                </c:pt>
                <c:pt idx="57">
                  <c:v>14.01536939697505</c:v>
                </c:pt>
                <c:pt idx="58">
                  <c:v>13.198684573077143</c:v>
                </c:pt>
                <c:pt idx="59">
                  <c:v>14.226029922552398</c:v>
                </c:pt>
                <c:pt idx="60">
                  <c:v>14.026459922621017</c:v>
                </c:pt>
                <c:pt idx="61">
                  <c:v>0</c:v>
                </c:pt>
                <c:pt idx="62">
                  <c:v>14.133649703196053</c:v>
                </c:pt>
                <c:pt idx="63">
                  <c:v>13.375253812407459</c:v>
                </c:pt>
                <c:pt idx="64">
                  <c:v>14.065769373736982</c:v>
                </c:pt>
                <c:pt idx="65">
                  <c:v>0</c:v>
                </c:pt>
                <c:pt idx="66">
                  <c:v>13.869119610335096</c:v>
                </c:pt>
                <c:pt idx="67">
                  <c:v>14.216444342296326</c:v>
                </c:pt>
                <c:pt idx="68">
                  <c:v>0</c:v>
                </c:pt>
                <c:pt idx="69">
                  <c:v>13.878921438232773</c:v>
                </c:pt>
                <c:pt idx="70">
                  <c:v>13.712869318298173</c:v>
                </c:pt>
                <c:pt idx="71">
                  <c:v>13.889495270644485</c:v>
                </c:pt>
                <c:pt idx="72">
                  <c:v>0</c:v>
                </c:pt>
                <c:pt idx="73">
                  <c:v>0</c:v>
                </c:pt>
                <c:pt idx="74">
                  <c:v>13.976635822200343</c:v>
                </c:pt>
                <c:pt idx="75">
                  <c:v>14.05651266639665</c:v>
                </c:pt>
                <c:pt idx="76">
                  <c:v>14.15145044929495</c:v>
                </c:pt>
                <c:pt idx="77">
                  <c:v>13.271658095770423</c:v>
                </c:pt>
                <c:pt idx="78">
                  <c:v>12.9546201813751</c:v>
                </c:pt>
                <c:pt idx="79">
                  <c:v>14.370455722669977</c:v>
                </c:pt>
                <c:pt idx="80">
                  <c:v>13.482104315762028</c:v>
                </c:pt>
                <c:pt idx="81">
                  <c:v>13.688252479597395</c:v>
                </c:pt>
                <c:pt idx="82">
                  <c:v>0</c:v>
                </c:pt>
                <c:pt idx="83">
                  <c:v>13.650767806166863</c:v>
                </c:pt>
                <c:pt idx="84">
                  <c:v>13.830452649705931</c:v>
                </c:pt>
                <c:pt idx="85">
                  <c:v>13.881263653804641</c:v>
                </c:pt>
                <c:pt idx="86">
                  <c:v>13.956806672009156</c:v>
                </c:pt>
                <c:pt idx="87">
                  <c:v>13.474512008254775</c:v>
                </c:pt>
                <c:pt idx="88">
                  <c:v>13.467872892691718</c:v>
                </c:pt>
                <c:pt idx="89">
                  <c:v>13.609292859372681</c:v>
                </c:pt>
                <c:pt idx="90">
                  <c:v>13.71006402742657</c:v>
                </c:pt>
                <c:pt idx="91">
                  <c:v>13.389632921512314</c:v>
                </c:pt>
                <c:pt idx="92">
                  <c:v>13.534424026978641</c:v>
                </c:pt>
                <c:pt idx="93">
                  <c:v>13.427615112398042</c:v>
                </c:pt>
                <c:pt idx="94">
                  <c:v>0</c:v>
                </c:pt>
                <c:pt idx="95">
                  <c:v>13.814240934722527</c:v>
                </c:pt>
                <c:pt idx="96">
                  <c:v>13.794917249272688</c:v>
                </c:pt>
                <c:pt idx="97">
                  <c:v>14.03908262005193</c:v>
                </c:pt>
                <c:pt idx="98">
                  <c:v>13.909652825474538</c:v>
                </c:pt>
                <c:pt idx="99">
                  <c:v>14.0624753715887</c:v>
                </c:pt>
                <c:pt idx="100">
                  <c:v>13.783824999149303</c:v>
                </c:pt>
                <c:pt idx="101">
                  <c:v>14.055699154938774</c:v>
                </c:pt>
                <c:pt idx="102">
                  <c:v>14.075065320953698</c:v>
                </c:pt>
                <c:pt idx="103">
                  <c:v>13.927170880581986</c:v>
                </c:pt>
                <c:pt idx="104">
                  <c:v>13.516249716475786</c:v>
                </c:pt>
                <c:pt idx="105">
                  <c:v>14.043794392325779</c:v>
                </c:pt>
                <c:pt idx="106">
                  <c:v>13.920672111380625</c:v>
                </c:pt>
                <c:pt idx="107">
                  <c:v>0</c:v>
                </c:pt>
                <c:pt idx="108">
                  <c:v>14.35752893489072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A-DA24-4389-B2A2-D84651692E99}"/>
            </c:ext>
          </c:extLst>
        </c:ser>
        <c:ser>
          <c:idx val="43"/>
          <c:order val="43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'Cos30'!$AV$149:$AV$265</c:f>
              <c:numCache>
                <c:formatCode>General</c:formatCode>
                <c:ptCount val="117"/>
                <c:pt idx="0">
                  <c:v>0</c:v>
                </c:pt>
                <c:pt idx="1">
                  <c:v>13.601188356785826</c:v>
                </c:pt>
                <c:pt idx="2">
                  <c:v>13.678251984700257</c:v>
                </c:pt>
                <c:pt idx="3">
                  <c:v>13.643376668300943</c:v>
                </c:pt>
                <c:pt idx="4">
                  <c:v>0</c:v>
                </c:pt>
                <c:pt idx="5">
                  <c:v>13.951435151211099</c:v>
                </c:pt>
                <c:pt idx="6">
                  <c:v>14.054091128112926</c:v>
                </c:pt>
                <c:pt idx="7">
                  <c:v>0</c:v>
                </c:pt>
                <c:pt idx="8">
                  <c:v>0</c:v>
                </c:pt>
                <c:pt idx="9">
                  <c:v>13.633756711232239</c:v>
                </c:pt>
                <c:pt idx="10">
                  <c:v>13.111918334009248</c:v>
                </c:pt>
                <c:pt idx="11">
                  <c:v>0</c:v>
                </c:pt>
                <c:pt idx="12">
                  <c:v>13.73813418354664</c:v>
                </c:pt>
                <c:pt idx="13">
                  <c:v>0</c:v>
                </c:pt>
                <c:pt idx="14">
                  <c:v>13.873700661159289</c:v>
                </c:pt>
                <c:pt idx="15">
                  <c:v>14.234847434388405</c:v>
                </c:pt>
                <c:pt idx="16">
                  <c:v>0</c:v>
                </c:pt>
                <c:pt idx="17">
                  <c:v>13.546598797347189</c:v>
                </c:pt>
                <c:pt idx="18">
                  <c:v>13.174966283446819</c:v>
                </c:pt>
                <c:pt idx="19">
                  <c:v>0</c:v>
                </c:pt>
                <c:pt idx="20">
                  <c:v>13.672151448416267</c:v>
                </c:pt>
                <c:pt idx="21">
                  <c:v>14.092297194134446</c:v>
                </c:pt>
                <c:pt idx="22">
                  <c:v>13.950136448907749</c:v>
                </c:pt>
                <c:pt idx="23">
                  <c:v>14.343842671283175</c:v>
                </c:pt>
                <c:pt idx="24">
                  <c:v>13.665968212770904</c:v>
                </c:pt>
                <c:pt idx="25">
                  <c:v>13.476129932763962</c:v>
                </c:pt>
                <c:pt idx="26">
                  <c:v>14.343904646949625</c:v>
                </c:pt>
                <c:pt idx="27">
                  <c:v>14.491082815275288</c:v>
                </c:pt>
                <c:pt idx="28">
                  <c:v>13.731480782448857</c:v>
                </c:pt>
                <c:pt idx="29">
                  <c:v>13.609496228368156</c:v>
                </c:pt>
                <c:pt idx="30">
                  <c:v>13.705077338116903</c:v>
                </c:pt>
                <c:pt idx="31">
                  <c:v>13.596735058413225</c:v>
                </c:pt>
                <c:pt idx="32">
                  <c:v>14.48983196746145</c:v>
                </c:pt>
                <c:pt idx="33">
                  <c:v>13.792176940834304</c:v>
                </c:pt>
                <c:pt idx="34">
                  <c:v>13.707053825232547</c:v>
                </c:pt>
                <c:pt idx="35">
                  <c:v>13.788799902169623</c:v>
                </c:pt>
                <c:pt idx="36">
                  <c:v>13.610220856481918</c:v>
                </c:pt>
                <c:pt idx="37">
                  <c:v>13.665468885425762</c:v>
                </c:pt>
                <c:pt idx="38">
                  <c:v>0</c:v>
                </c:pt>
                <c:pt idx="39">
                  <c:v>13.801677373379396</c:v>
                </c:pt>
                <c:pt idx="40">
                  <c:v>13.231935747968263</c:v>
                </c:pt>
                <c:pt idx="41">
                  <c:v>14.255728275071922</c:v>
                </c:pt>
                <c:pt idx="42">
                  <c:v>14.634939029280066</c:v>
                </c:pt>
                <c:pt idx="43">
                  <c:v>14.98182177719181</c:v>
                </c:pt>
                <c:pt idx="44">
                  <c:v>15.189564701664191</c:v>
                </c:pt>
                <c:pt idx="45">
                  <c:v>15.171679073488967</c:v>
                </c:pt>
                <c:pt idx="46">
                  <c:v>15.085346065886485</c:v>
                </c:pt>
                <c:pt idx="47">
                  <c:v>15.058088403927126</c:v>
                </c:pt>
                <c:pt idx="48">
                  <c:v>15.130121877615689</c:v>
                </c:pt>
                <c:pt idx="49">
                  <c:v>15.222438121429834</c:v>
                </c:pt>
                <c:pt idx="50">
                  <c:v>15.202538718451006</c:v>
                </c:pt>
                <c:pt idx="51">
                  <c:v>15.19283218634194</c:v>
                </c:pt>
                <c:pt idx="52">
                  <c:v>15.209595432000857</c:v>
                </c:pt>
                <c:pt idx="53">
                  <c:v>15.13542510510249</c:v>
                </c:pt>
                <c:pt idx="54">
                  <c:v>15.172849340923102</c:v>
                </c:pt>
                <c:pt idx="55">
                  <c:v>15.105221410687628</c:v>
                </c:pt>
                <c:pt idx="56">
                  <c:v>14.909111077416037</c:v>
                </c:pt>
                <c:pt idx="57">
                  <c:v>14.63046804794922</c:v>
                </c:pt>
                <c:pt idx="58">
                  <c:v>13.603976424078919</c:v>
                </c:pt>
                <c:pt idx="59">
                  <c:v>13.935138563637453</c:v>
                </c:pt>
                <c:pt idx="60">
                  <c:v>14.104884861677972</c:v>
                </c:pt>
                <c:pt idx="61">
                  <c:v>13.426496621978004</c:v>
                </c:pt>
                <c:pt idx="62">
                  <c:v>13.200535876187031</c:v>
                </c:pt>
                <c:pt idx="63">
                  <c:v>13.44143746683072</c:v>
                </c:pt>
                <c:pt idx="64">
                  <c:v>0</c:v>
                </c:pt>
                <c:pt idx="65">
                  <c:v>13.095259863620113</c:v>
                </c:pt>
                <c:pt idx="66">
                  <c:v>0</c:v>
                </c:pt>
                <c:pt idx="67">
                  <c:v>13.791799384428927</c:v>
                </c:pt>
                <c:pt idx="68">
                  <c:v>0</c:v>
                </c:pt>
                <c:pt idx="69">
                  <c:v>13.484087623972568</c:v>
                </c:pt>
                <c:pt idx="70">
                  <c:v>13.739407376146794</c:v>
                </c:pt>
                <c:pt idx="71">
                  <c:v>13.567008711552992</c:v>
                </c:pt>
                <c:pt idx="72">
                  <c:v>13.868417241200047</c:v>
                </c:pt>
                <c:pt idx="73">
                  <c:v>13.738925167148857</c:v>
                </c:pt>
                <c:pt idx="74">
                  <c:v>13.786033391449912</c:v>
                </c:pt>
                <c:pt idx="75">
                  <c:v>14.142299656749676</c:v>
                </c:pt>
                <c:pt idx="76">
                  <c:v>13.98850455518933</c:v>
                </c:pt>
                <c:pt idx="77">
                  <c:v>0</c:v>
                </c:pt>
                <c:pt idx="78">
                  <c:v>13.576884742199667</c:v>
                </c:pt>
                <c:pt idx="79">
                  <c:v>0</c:v>
                </c:pt>
                <c:pt idx="80">
                  <c:v>13.867238199997622</c:v>
                </c:pt>
                <c:pt idx="81">
                  <c:v>13.091541750208201</c:v>
                </c:pt>
                <c:pt idx="82">
                  <c:v>13.850193328271477</c:v>
                </c:pt>
                <c:pt idx="83">
                  <c:v>13.71856811506531</c:v>
                </c:pt>
                <c:pt idx="84">
                  <c:v>13.710175775061433</c:v>
                </c:pt>
                <c:pt idx="85">
                  <c:v>0</c:v>
                </c:pt>
                <c:pt idx="86">
                  <c:v>13.661916279380902</c:v>
                </c:pt>
                <c:pt idx="87">
                  <c:v>0</c:v>
                </c:pt>
                <c:pt idx="88">
                  <c:v>14.156602299182509</c:v>
                </c:pt>
                <c:pt idx="89">
                  <c:v>13.948039399938356</c:v>
                </c:pt>
                <c:pt idx="90">
                  <c:v>13.875776391593956</c:v>
                </c:pt>
                <c:pt idx="91">
                  <c:v>13.127947289793871</c:v>
                </c:pt>
                <c:pt idx="92">
                  <c:v>13.168447687067591</c:v>
                </c:pt>
                <c:pt idx="93">
                  <c:v>13.724288980179706</c:v>
                </c:pt>
                <c:pt idx="94">
                  <c:v>13.303046945659785</c:v>
                </c:pt>
                <c:pt idx="95">
                  <c:v>13.730838375140511</c:v>
                </c:pt>
                <c:pt idx="96">
                  <c:v>13.67187973189581</c:v>
                </c:pt>
                <c:pt idx="97">
                  <c:v>13.544424639807319</c:v>
                </c:pt>
                <c:pt idx="98">
                  <c:v>13.490337794344104</c:v>
                </c:pt>
                <c:pt idx="99">
                  <c:v>13.452339310175224</c:v>
                </c:pt>
                <c:pt idx="100">
                  <c:v>13.575912027476239</c:v>
                </c:pt>
                <c:pt idx="101">
                  <c:v>13.986637619542488</c:v>
                </c:pt>
                <c:pt idx="102">
                  <c:v>14.139354784313062</c:v>
                </c:pt>
                <c:pt idx="103">
                  <c:v>13.666350407901913</c:v>
                </c:pt>
                <c:pt idx="104">
                  <c:v>13.373611646948227</c:v>
                </c:pt>
                <c:pt idx="105">
                  <c:v>13.55129564961593</c:v>
                </c:pt>
                <c:pt idx="106">
                  <c:v>13.294048264676702</c:v>
                </c:pt>
                <c:pt idx="107">
                  <c:v>13.895038639106831</c:v>
                </c:pt>
                <c:pt idx="108">
                  <c:v>13.943879917228079</c:v>
                </c:pt>
                <c:pt idx="109">
                  <c:v>14.260513808857736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B-DA24-4389-B2A2-D84651692E99}"/>
            </c:ext>
          </c:extLst>
        </c:ser>
        <c:ser>
          <c:idx val="44"/>
          <c:order val="44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'Cos30'!$AW$149:$AW$265</c:f>
              <c:numCache>
                <c:formatCode>General</c:formatCode>
                <c:ptCount val="117"/>
                <c:pt idx="0">
                  <c:v>0</c:v>
                </c:pt>
                <c:pt idx="1">
                  <c:v>13.410104610442248</c:v>
                </c:pt>
                <c:pt idx="2">
                  <c:v>0</c:v>
                </c:pt>
                <c:pt idx="3">
                  <c:v>13.578235667244726</c:v>
                </c:pt>
                <c:pt idx="4">
                  <c:v>14.552595219308609</c:v>
                </c:pt>
                <c:pt idx="5">
                  <c:v>0</c:v>
                </c:pt>
                <c:pt idx="6">
                  <c:v>14.098502686980726</c:v>
                </c:pt>
                <c:pt idx="7">
                  <c:v>14.004435307388743</c:v>
                </c:pt>
                <c:pt idx="8">
                  <c:v>13.54977914596053</c:v>
                </c:pt>
                <c:pt idx="9">
                  <c:v>14.040120314351823</c:v>
                </c:pt>
                <c:pt idx="10">
                  <c:v>13.925799754158332</c:v>
                </c:pt>
                <c:pt idx="11">
                  <c:v>14.179814528771409</c:v>
                </c:pt>
                <c:pt idx="12">
                  <c:v>13.562138751813213</c:v>
                </c:pt>
                <c:pt idx="13">
                  <c:v>14.091756444687833</c:v>
                </c:pt>
                <c:pt idx="14">
                  <c:v>14.328501922685259</c:v>
                </c:pt>
                <c:pt idx="15">
                  <c:v>13.654139466376261</c:v>
                </c:pt>
                <c:pt idx="16">
                  <c:v>13.31214878349448</c:v>
                </c:pt>
                <c:pt idx="17">
                  <c:v>13.285119418496175</c:v>
                </c:pt>
                <c:pt idx="18">
                  <c:v>13.317045309006737</c:v>
                </c:pt>
                <c:pt idx="19">
                  <c:v>14.390566859970592</c:v>
                </c:pt>
                <c:pt idx="20">
                  <c:v>0</c:v>
                </c:pt>
                <c:pt idx="21">
                  <c:v>13.734289653930388</c:v>
                </c:pt>
                <c:pt idx="22">
                  <c:v>13.969426862774215</c:v>
                </c:pt>
                <c:pt idx="23">
                  <c:v>14.006236425904845</c:v>
                </c:pt>
                <c:pt idx="24">
                  <c:v>0</c:v>
                </c:pt>
                <c:pt idx="25">
                  <c:v>13.425834894664629</c:v>
                </c:pt>
                <c:pt idx="26">
                  <c:v>13.868939059253888</c:v>
                </c:pt>
                <c:pt idx="27">
                  <c:v>13.968630023391377</c:v>
                </c:pt>
                <c:pt idx="28">
                  <c:v>13.206452114091039</c:v>
                </c:pt>
                <c:pt idx="29">
                  <c:v>13.506989791578846</c:v>
                </c:pt>
                <c:pt idx="30">
                  <c:v>0</c:v>
                </c:pt>
                <c:pt idx="31">
                  <c:v>0</c:v>
                </c:pt>
                <c:pt idx="32">
                  <c:v>13.259482782755565</c:v>
                </c:pt>
                <c:pt idx="33">
                  <c:v>13.9614075666506</c:v>
                </c:pt>
                <c:pt idx="34">
                  <c:v>0</c:v>
                </c:pt>
                <c:pt idx="35">
                  <c:v>13.653119854401853</c:v>
                </c:pt>
                <c:pt idx="36">
                  <c:v>13.923232616954834</c:v>
                </c:pt>
                <c:pt idx="37">
                  <c:v>13.787154660397565</c:v>
                </c:pt>
                <c:pt idx="38">
                  <c:v>0</c:v>
                </c:pt>
                <c:pt idx="39">
                  <c:v>13.122944226371734</c:v>
                </c:pt>
                <c:pt idx="40">
                  <c:v>0</c:v>
                </c:pt>
                <c:pt idx="41">
                  <c:v>13.838114890455481</c:v>
                </c:pt>
                <c:pt idx="42">
                  <c:v>14.45892401143751</c:v>
                </c:pt>
                <c:pt idx="43">
                  <c:v>14.936785845254144</c:v>
                </c:pt>
                <c:pt idx="44">
                  <c:v>15.067402869484084</c:v>
                </c:pt>
                <c:pt idx="45">
                  <c:v>15.191744357591146</c:v>
                </c:pt>
                <c:pt idx="46">
                  <c:v>15.078650539783087</c:v>
                </c:pt>
                <c:pt idx="47">
                  <c:v>15.099556514575823</c:v>
                </c:pt>
                <c:pt idx="48">
                  <c:v>15.173432638775513</c:v>
                </c:pt>
                <c:pt idx="49">
                  <c:v>15.173023887706057</c:v>
                </c:pt>
                <c:pt idx="50">
                  <c:v>15.24330350759463</c:v>
                </c:pt>
                <c:pt idx="51">
                  <c:v>15.213422121994215</c:v>
                </c:pt>
                <c:pt idx="52">
                  <c:v>15.114965080038976</c:v>
                </c:pt>
                <c:pt idx="53">
                  <c:v>15.126389893081313</c:v>
                </c:pt>
                <c:pt idx="54">
                  <c:v>15.112808529374854</c:v>
                </c:pt>
                <c:pt idx="55">
                  <c:v>15.125485169453674</c:v>
                </c:pt>
                <c:pt idx="56">
                  <c:v>14.99693153521722</c:v>
                </c:pt>
                <c:pt idx="57">
                  <c:v>14.53014973224689</c:v>
                </c:pt>
                <c:pt idx="58">
                  <c:v>14.148942277213163</c:v>
                </c:pt>
                <c:pt idx="59">
                  <c:v>13.456637761783176</c:v>
                </c:pt>
                <c:pt idx="60">
                  <c:v>13.746810449369729</c:v>
                </c:pt>
                <c:pt idx="61">
                  <c:v>13.946128388549122</c:v>
                </c:pt>
                <c:pt idx="62">
                  <c:v>13.273102016697614</c:v>
                </c:pt>
                <c:pt idx="63">
                  <c:v>13.572918048324464</c:v>
                </c:pt>
                <c:pt idx="64">
                  <c:v>13.718312733819802</c:v>
                </c:pt>
                <c:pt idx="65">
                  <c:v>13.612444762826339</c:v>
                </c:pt>
                <c:pt idx="66">
                  <c:v>14.331463739283885</c:v>
                </c:pt>
                <c:pt idx="67">
                  <c:v>13.901291273892506</c:v>
                </c:pt>
                <c:pt idx="68">
                  <c:v>13.445851633932211</c:v>
                </c:pt>
                <c:pt idx="69">
                  <c:v>13.411051216268627</c:v>
                </c:pt>
                <c:pt idx="70">
                  <c:v>13.488274964783578</c:v>
                </c:pt>
                <c:pt idx="71">
                  <c:v>13.69268744314194</c:v>
                </c:pt>
                <c:pt idx="72">
                  <c:v>13.386717395515003</c:v>
                </c:pt>
                <c:pt idx="73">
                  <c:v>13.913040437722065</c:v>
                </c:pt>
                <c:pt idx="74">
                  <c:v>14.068657761324966</c:v>
                </c:pt>
                <c:pt idx="75">
                  <c:v>13.771144142028474</c:v>
                </c:pt>
                <c:pt idx="76">
                  <c:v>13.908857226640377</c:v>
                </c:pt>
                <c:pt idx="77">
                  <c:v>13.5112361142039</c:v>
                </c:pt>
                <c:pt idx="78">
                  <c:v>14.134325832751246</c:v>
                </c:pt>
                <c:pt idx="79">
                  <c:v>0</c:v>
                </c:pt>
                <c:pt idx="80">
                  <c:v>0</c:v>
                </c:pt>
                <c:pt idx="81">
                  <c:v>13.289064718388836</c:v>
                </c:pt>
                <c:pt idx="82">
                  <c:v>14.180743602485785</c:v>
                </c:pt>
                <c:pt idx="83">
                  <c:v>13.843108765269083</c:v>
                </c:pt>
                <c:pt idx="84">
                  <c:v>13.529509274827703</c:v>
                </c:pt>
                <c:pt idx="85">
                  <c:v>13.513770108009352</c:v>
                </c:pt>
                <c:pt idx="86">
                  <c:v>0</c:v>
                </c:pt>
                <c:pt idx="87">
                  <c:v>13.512751082510102</c:v>
                </c:pt>
                <c:pt idx="88">
                  <c:v>13.886305123330633</c:v>
                </c:pt>
                <c:pt idx="89">
                  <c:v>13.932703788502206</c:v>
                </c:pt>
                <c:pt idx="90">
                  <c:v>13.842360197675371</c:v>
                </c:pt>
                <c:pt idx="91">
                  <c:v>13.20864958511512</c:v>
                </c:pt>
                <c:pt idx="92">
                  <c:v>0</c:v>
                </c:pt>
                <c:pt idx="93">
                  <c:v>0</c:v>
                </c:pt>
                <c:pt idx="94">
                  <c:v>13.598927227835205</c:v>
                </c:pt>
                <c:pt idx="95">
                  <c:v>13.570887786857716</c:v>
                </c:pt>
                <c:pt idx="96">
                  <c:v>13.973073332359608</c:v>
                </c:pt>
                <c:pt idx="97">
                  <c:v>13.66132560528507</c:v>
                </c:pt>
                <c:pt idx="98">
                  <c:v>13.637658811265876</c:v>
                </c:pt>
                <c:pt idx="99">
                  <c:v>13.427717314221972</c:v>
                </c:pt>
                <c:pt idx="100">
                  <c:v>13.333801820357653</c:v>
                </c:pt>
                <c:pt idx="101">
                  <c:v>0</c:v>
                </c:pt>
                <c:pt idx="102">
                  <c:v>13.234608384687423</c:v>
                </c:pt>
                <c:pt idx="103">
                  <c:v>13.988720561047764</c:v>
                </c:pt>
                <c:pt idx="104">
                  <c:v>14.018347803217644</c:v>
                </c:pt>
                <c:pt idx="105">
                  <c:v>0</c:v>
                </c:pt>
                <c:pt idx="106">
                  <c:v>13.554385571142445</c:v>
                </c:pt>
                <c:pt idx="107">
                  <c:v>0</c:v>
                </c:pt>
                <c:pt idx="108">
                  <c:v>13.744906430785479</c:v>
                </c:pt>
                <c:pt idx="109">
                  <c:v>13.194550415964169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DA24-4389-B2A2-D84651692E99}"/>
            </c:ext>
          </c:extLst>
        </c:ser>
        <c:ser>
          <c:idx val="45"/>
          <c:order val="45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'Cos30'!$AX$149:$AX$265</c:f>
              <c:numCache>
                <c:formatCode>General</c:formatCode>
                <c:ptCount val="117"/>
                <c:pt idx="0">
                  <c:v>0</c:v>
                </c:pt>
                <c:pt idx="1">
                  <c:v>13.516517525810622</c:v>
                </c:pt>
                <c:pt idx="2">
                  <c:v>13.733986866500148</c:v>
                </c:pt>
                <c:pt idx="3">
                  <c:v>14.297798797338094</c:v>
                </c:pt>
                <c:pt idx="4">
                  <c:v>13.446695571791114</c:v>
                </c:pt>
                <c:pt idx="5">
                  <c:v>13.513208940735806</c:v>
                </c:pt>
                <c:pt idx="6">
                  <c:v>14.105749747052117</c:v>
                </c:pt>
                <c:pt idx="7">
                  <c:v>14.157331176310851</c:v>
                </c:pt>
                <c:pt idx="8">
                  <c:v>13.458176118569837</c:v>
                </c:pt>
                <c:pt idx="9">
                  <c:v>14.244566553989433</c:v>
                </c:pt>
                <c:pt idx="10">
                  <c:v>0</c:v>
                </c:pt>
                <c:pt idx="11">
                  <c:v>13.512837092706157</c:v>
                </c:pt>
                <c:pt idx="12">
                  <c:v>13.483439654539319</c:v>
                </c:pt>
                <c:pt idx="13">
                  <c:v>14.276720235886852</c:v>
                </c:pt>
                <c:pt idx="14">
                  <c:v>0</c:v>
                </c:pt>
                <c:pt idx="15">
                  <c:v>13.639037020956831</c:v>
                </c:pt>
                <c:pt idx="16">
                  <c:v>0</c:v>
                </c:pt>
                <c:pt idx="17">
                  <c:v>13.816587602903512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14.193704662080711</c:v>
                </c:pt>
                <c:pt idx="22">
                  <c:v>14.223934427044897</c:v>
                </c:pt>
                <c:pt idx="23">
                  <c:v>14.22777233390773</c:v>
                </c:pt>
                <c:pt idx="24">
                  <c:v>0</c:v>
                </c:pt>
                <c:pt idx="25">
                  <c:v>14.050912725703379</c:v>
                </c:pt>
                <c:pt idx="26">
                  <c:v>13.83130559268599</c:v>
                </c:pt>
                <c:pt idx="27">
                  <c:v>13.013903730399649</c:v>
                </c:pt>
                <c:pt idx="28">
                  <c:v>0</c:v>
                </c:pt>
                <c:pt idx="29">
                  <c:v>14.172133797483593</c:v>
                </c:pt>
                <c:pt idx="30">
                  <c:v>13.871786527879459</c:v>
                </c:pt>
                <c:pt idx="31">
                  <c:v>13.554885114165364</c:v>
                </c:pt>
                <c:pt idx="32">
                  <c:v>13.921049650367936</c:v>
                </c:pt>
                <c:pt idx="33">
                  <c:v>13.942194635479691</c:v>
                </c:pt>
                <c:pt idx="34">
                  <c:v>13.83721647746818</c:v>
                </c:pt>
                <c:pt idx="35">
                  <c:v>13.231794425177213</c:v>
                </c:pt>
                <c:pt idx="36">
                  <c:v>0</c:v>
                </c:pt>
                <c:pt idx="37">
                  <c:v>13.946592749327158</c:v>
                </c:pt>
                <c:pt idx="38">
                  <c:v>13.710720133399978</c:v>
                </c:pt>
                <c:pt idx="39">
                  <c:v>13.731178449169747</c:v>
                </c:pt>
                <c:pt idx="40">
                  <c:v>0</c:v>
                </c:pt>
                <c:pt idx="41">
                  <c:v>13.969443637350615</c:v>
                </c:pt>
                <c:pt idx="42">
                  <c:v>14.592590306457812</c:v>
                </c:pt>
                <c:pt idx="43">
                  <c:v>14.92937702704913</c:v>
                </c:pt>
                <c:pt idx="44">
                  <c:v>15.060212859256161</c:v>
                </c:pt>
                <c:pt idx="45">
                  <c:v>15.176941643135782</c:v>
                </c:pt>
                <c:pt idx="46">
                  <c:v>15.141325425086167</c:v>
                </c:pt>
                <c:pt idx="47">
                  <c:v>15.276085942379991</c:v>
                </c:pt>
                <c:pt idx="48">
                  <c:v>15.197871623452547</c:v>
                </c:pt>
                <c:pt idx="49">
                  <c:v>15.154647454005074</c:v>
                </c:pt>
                <c:pt idx="50">
                  <c:v>15.184291014113914</c:v>
                </c:pt>
                <c:pt idx="51">
                  <c:v>15.147177758671303</c:v>
                </c:pt>
                <c:pt idx="52">
                  <c:v>15.144176155464779</c:v>
                </c:pt>
                <c:pt idx="53">
                  <c:v>15.269292238530998</c:v>
                </c:pt>
                <c:pt idx="54">
                  <c:v>15.149948022946049</c:v>
                </c:pt>
                <c:pt idx="55">
                  <c:v>15.073818391475633</c:v>
                </c:pt>
                <c:pt idx="56">
                  <c:v>14.880716150811896</c:v>
                </c:pt>
                <c:pt idx="57">
                  <c:v>14.704044505150069</c:v>
                </c:pt>
                <c:pt idx="58">
                  <c:v>14.081825632495706</c:v>
                </c:pt>
                <c:pt idx="59">
                  <c:v>13.46444334343564</c:v>
                </c:pt>
                <c:pt idx="60">
                  <c:v>13.303371036360106</c:v>
                </c:pt>
                <c:pt idx="61">
                  <c:v>13.499761978214661</c:v>
                </c:pt>
                <c:pt idx="62">
                  <c:v>12.971575714616375</c:v>
                </c:pt>
                <c:pt idx="63">
                  <c:v>0</c:v>
                </c:pt>
                <c:pt idx="64">
                  <c:v>13.79248379218992</c:v>
                </c:pt>
                <c:pt idx="65">
                  <c:v>13.3829818698128</c:v>
                </c:pt>
                <c:pt idx="66">
                  <c:v>13.775856466383063</c:v>
                </c:pt>
                <c:pt idx="67">
                  <c:v>14.315564184662568</c:v>
                </c:pt>
                <c:pt idx="68">
                  <c:v>14.01864808065176</c:v>
                </c:pt>
                <c:pt idx="69">
                  <c:v>14.11671232066381</c:v>
                </c:pt>
                <c:pt idx="70">
                  <c:v>13.084538744690608</c:v>
                </c:pt>
                <c:pt idx="71">
                  <c:v>13.69193067562075</c:v>
                </c:pt>
                <c:pt idx="72">
                  <c:v>13.668854440964097</c:v>
                </c:pt>
                <c:pt idx="73">
                  <c:v>0</c:v>
                </c:pt>
                <c:pt idx="74">
                  <c:v>14.355318356941032</c:v>
                </c:pt>
                <c:pt idx="75">
                  <c:v>13.797703694193213</c:v>
                </c:pt>
                <c:pt idx="76">
                  <c:v>13.284487132063143</c:v>
                </c:pt>
                <c:pt idx="77">
                  <c:v>13.18708197466637</c:v>
                </c:pt>
                <c:pt idx="78">
                  <c:v>13.748011946945791</c:v>
                </c:pt>
                <c:pt idx="79">
                  <c:v>0</c:v>
                </c:pt>
                <c:pt idx="80">
                  <c:v>14.208742248356707</c:v>
                </c:pt>
                <c:pt idx="81">
                  <c:v>13.687347447051554</c:v>
                </c:pt>
                <c:pt idx="82">
                  <c:v>0</c:v>
                </c:pt>
                <c:pt idx="83">
                  <c:v>14.053501770301008</c:v>
                </c:pt>
                <c:pt idx="84">
                  <c:v>13.252899126830471</c:v>
                </c:pt>
                <c:pt idx="85">
                  <c:v>13.90838930269593</c:v>
                </c:pt>
                <c:pt idx="86">
                  <c:v>13.372963526377648</c:v>
                </c:pt>
                <c:pt idx="87">
                  <c:v>13.502498813627179</c:v>
                </c:pt>
                <c:pt idx="88">
                  <c:v>13.853161398728048</c:v>
                </c:pt>
                <c:pt idx="89">
                  <c:v>13.400862509715948</c:v>
                </c:pt>
                <c:pt idx="90">
                  <c:v>14.038327023534922</c:v>
                </c:pt>
                <c:pt idx="91">
                  <c:v>13.992372339926099</c:v>
                </c:pt>
                <c:pt idx="92">
                  <c:v>13.778830389959609</c:v>
                </c:pt>
                <c:pt idx="93">
                  <c:v>13.998057187475426</c:v>
                </c:pt>
                <c:pt idx="94">
                  <c:v>13.658560360488478</c:v>
                </c:pt>
                <c:pt idx="95">
                  <c:v>13.359489236304533</c:v>
                </c:pt>
                <c:pt idx="96">
                  <c:v>13.360444773847416</c:v>
                </c:pt>
                <c:pt idx="97">
                  <c:v>14.02719604835532</c:v>
                </c:pt>
                <c:pt idx="98">
                  <c:v>13.426440499757573</c:v>
                </c:pt>
                <c:pt idx="99">
                  <c:v>14.179745629366087</c:v>
                </c:pt>
                <c:pt idx="100">
                  <c:v>13.380477165650877</c:v>
                </c:pt>
                <c:pt idx="101">
                  <c:v>13.348250329375601</c:v>
                </c:pt>
                <c:pt idx="102">
                  <c:v>13.113353313393139</c:v>
                </c:pt>
                <c:pt idx="103">
                  <c:v>0</c:v>
                </c:pt>
                <c:pt idx="104">
                  <c:v>13.912431179833421</c:v>
                </c:pt>
                <c:pt idx="105">
                  <c:v>13.59566208182394</c:v>
                </c:pt>
                <c:pt idx="106">
                  <c:v>14.010373322459543</c:v>
                </c:pt>
                <c:pt idx="107">
                  <c:v>13.6503832994505</c:v>
                </c:pt>
                <c:pt idx="108">
                  <c:v>0</c:v>
                </c:pt>
                <c:pt idx="109">
                  <c:v>13.901183326489079</c:v>
                </c:pt>
                <c:pt idx="110">
                  <c:v>14.006569575980794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D-DA24-4389-B2A2-D84651692E99}"/>
            </c:ext>
          </c:extLst>
        </c:ser>
        <c:ser>
          <c:idx val="46"/>
          <c:order val="46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'Cos30'!$AY$149:$AY$265</c:f>
              <c:numCache>
                <c:formatCode>General</c:formatCode>
                <c:ptCount val="117"/>
                <c:pt idx="0">
                  <c:v>0</c:v>
                </c:pt>
                <c:pt idx="1">
                  <c:v>14.391202486624062</c:v>
                </c:pt>
                <c:pt idx="2">
                  <c:v>0</c:v>
                </c:pt>
                <c:pt idx="3">
                  <c:v>13.815285796354191</c:v>
                </c:pt>
                <c:pt idx="4">
                  <c:v>13.64039148795224</c:v>
                </c:pt>
                <c:pt idx="5">
                  <c:v>13.713001791890282</c:v>
                </c:pt>
                <c:pt idx="6">
                  <c:v>14.09418400807475</c:v>
                </c:pt>
                <c:pt idx="7">
                  <c:v>13.415806060475024</c:v>
                </c:pt>
                <c:pt idx="8">
                  <c:v>13.525372672810336</c:v>
                </c:pt>
                <c:pt idx="9">
                  <c:v>13.604791240287488</c:v>
                </c:pt>
                <c:pt idx="10">
                  <c:v>14.06704015290803</c:v>
                </c:pt>
                <c:pt idx="11">
                  <c:v>13.943965158686593</c:v>
                </c:pt>
                <c:pt idx="12">
                  <c:v>13.890989086611194</c:v>
                </c:pt>
                <c:pt idx="13">
                  <c:v>13.888657628747289</c:v>
                </c:pt>
                <c:pt idx="14">
                  <c:v>13.503791363769002</c:v>
                </c:pt>
                <c:pt idx="15">
                  <c:v>0</c:v>
                </c:pt>
                <c:pt idx="16">
                  <c:v>13.279049506098746</c:v>
                </c:pt>
                <c:pt idx="17">
                  <c:v>13.621575586735984</c:v>
                </c:pt>
                <c:pt idx="18">
                  <c:v>14.009473629797375</c:v>
                </c:pt>
                <c:pt idx="19">
                  <c:v>15.478536916390956</c:v>
                </c:pt>
                <c:pt idx="20">
                  <c:v>13.634704937976728</c:v>
                </c:pt>
                <c:pt idx="21">
                  <c:v>14.306267366124377</c:v>
                </c:pt>
                <c:pt idx="22">
                  <c:v>13.781507289356083</c:v>
                </c:pt>
                <c:pt idx="23">
                  <c:v>0</c:v>
                </c:pt>
                <c:pt idx="24">
                  <c:v>13.813222597818678</c:v>
                </c:pt>
                <c:pt idx="25">
                  <c:v>14.18204782974993</c:v>
                </c:pt>
                <c:pt idx="26">
                  <c:v>12.977287034266316</c:v>
                </c:pt>
                <c:pt idx="27">
                  <c:v>13.386059097736901</c:v>
                </c:pt>
                <c:pt idx="28">
                  <c:v>13.616386230150596</c:v>
                </c:pt>
                <c:pt idx="29">
                  <c:v>14.033132318508253</c:v>
                </c:pt>
                <c:pt idx="30">
                  <c:v>13.348889695516569</c:v>
                </c:pt>
                <c:pt idx="31">
                  <c:v>14.014996993205216</c:v>
                </c:pt>
                <c:pt idx="32">
                  <c:v>0</c:v>
                </c:pt>
                <c:pt idx="33">
                  <c:v>0</c:v>
                </c:pt>
                <c:pt idx="34">
                  <c:v>13.853564070707444</c:v>
                </c:pt>
                <c:pt idx="35">
                  <c:v>13.342796605277037</c:v>
                </c:pt>
                <c:pt idx="36">
                  <c:v>13.980118864915056</c:v>
                </c:pt>
                <c:pt idx="37">
                  <c:v>13.262112777864193</c:v>
                </c:pt>
                <c:pt idx="38">
                  <c:v>13.720363993988435</c:v>
                </c:pt>
                <c:pt idx="39">
                  <c:v>13.781100927630153</c:v>
                </c:pt>
                <c:pt idx="40">
                  <c:v>13.137699320549375</c:v>
                </c:pt>
                <c:pt idx="41">
                  <c:v>0</c:v>
                </c:pt>
                <c:pt idx="42">
                  <c:v>14.544104647628348</c:v>
                </c:pt>
                <c:pt idx="43">
                  <c:v>14.8820233587867</c:v>
                </c:pt>
                <c:pt idx="44">
                  <c:v>15.109606385402003</c:v>
                </c:pt>
                <c:pt idx="45">
                  <c:v>15.052433248541258</c:v>
                </c:pt>
                <c:pt idx="46">
                  <c:v>15.179366487127073</c:v>
                </c:pt>
                <c:pt idx="47">
                  <c:v>15.153365708813363</c:v>
                </c:pt>
                <c:pt idx="48">
                  <c:v>15.198523754575639</c:v>
                </c:pt>
                <c:pt idx="49">
                  <c:v>15.099764177800033</c:v>
                </c:pt>
                <c:pt idx="50">
                  <c:v>15.031919822583916</c:v>
                </c:pt>
                <c:pt idx="51">
                  <c:v>14.965108997727391</c:v>
                </c:pt>
                <c:pt idx="52">
                  <c:v>15.06951621525883</c:v>
                </c:pt>
                <c:pt idx="53">
                  <c:v>15.166611254128116</c:v>
                </c:pt>
                <c:pt idx="54">
                  <c:v>15.172076380314413</c:v>
                </c:pt>
                <c:pt idx="55">
                  <c:v>15.180571701682249</c:v>
                </c:pt>
                <c:pt idx="56">
                  <c:v>14.974137338156265</c:v>
                </c:pt>
                <c:pt idx="57">
                  <c:v>14.776759279698737</c:v>
                </c:pt>
                <c:pt idx="58">
                  <c:v>13.959466649467444</c:v>
                </c:pt>
                <c:pt idx="59">
                  <c:v>0</c:v>
                </c:pt>
                <c:pt idx="60">
                  <c:v>14.209358157656634</c:v>
                </c:pt>
                <c:pt idx="61">
                  <c:v>13.682048003869371</c:v>
                </c:pt>
                <c:pt idx="62">
                  <c:v>13.499498068419257</c:v>
                </c:pt>
                <c:pt idx="63">
                  <c:v>13.450872381661588</c:v>
                </c:pt>
                <c:pt idx="64">
                  <c:v>13.744188505127145</c:v>
                </c:pt>
                <c:pt idx="65">
                  <c:v>13.942007804853967</c:v>
                </c:pt>
                <c:pt idx="66">
                  <c:v>13.657586916979788</c:v>
                </c:pt>
                <c:pt idx="67">
                  <c:v>0</c:v>
                </c:pt>
                <c:pt idx="68">
                  <c:v>13.453496456006883</c:v>
                </c:pt>
                <c:pt idx="69">
                  <c:v>13.713455680532228</c:v>
                </c:pt>
                <c:pt idx="70">
                  <c:v>13.710974947866763</c:v>
                </c:pt>
                <c:pt idx="71">
                  <c:v>13.456034111410991</c:v>
                </c:pt>
                <c:pt idx="72">
                  <c:v>13.817835975632079</c:v>
                </c:pt>
                <c:pt idx="73">
                  <c:v>13.686712666201243</c:v>
                </c:pt>
                <c:pt idx="74">
                  <c:v>0</c:v>
                </c:pt>
                <c:pt idx="75">
                  <c:v>13.917784009381405</c:v>
                </c:pt>
                <c:pt idx="76">
                  <c:v>0</c:v>
                </c:pt>
                <c:pt idx="77">
                  <c:v>13.47860184370613</c:v>
                </c:pt>
                <c:pt idx="78">
                  <c:v>0</c:v>
                </c:pt>
                <c:pt idx="79">
                  <c:v>13.491822361956972</c:v>
                </c:pt>
                <c:pt idx="80">
                  <c:v>14.678858306746138</c:v>
                </c:pt>
                <c:pt idx="81">
                  <c:v>13.820687387105787</c:v>
                </c:pt>
                <c:pt idx="82">
                  <c:v>13.187179355332379</c:v>
                </c:pt>
                <c:pt idx="83">
                  <c:v>14.337066721343282</c:v>
                </c:pt>
                <c:pt idx="84">
                  <c:v>0</c:v>
                </c:pt>
                <c:pt idx="85">
                  <c:v>13.207588593084679</c:v>
                </c:pt>
                <c:pt idx="86">
                  <c:v>0</c:v>
                </c:pt>
                <c:pt idx="87">
                  <c:v>13.532105636947794</c:v>
                </c:pt>
                <c:pt idx="88">
                  <c:v>13.249101700821686</c:v>
                </c:pt>
                <c:pt idx="89">
                  <c:v>13.653186455324668</c:v>
                </c:pt>
                <c:pt idx="90">
                  <c:v>13.19263156139726</c:v>
                </c:pt>
                <c:pt idx="91">
                  <c:v>14.033725244205689</c:v>
                </c:pt>
                <c:pt idx="92">
                  <c:v>14.155186893963355</c:v>
                </c:pt>
                <c:pt idx="93">
                  <c:v>13.989642226230364</c:v>
                </c:pt>
                <c:pt idx="94">
                  <c:v>0</c:v>
                </c:pt>
                <c:pt idx="95">
                  <c:v>13.292396751118005</c:v>
                </c:pt>
                <c:pt idx="96">
                  <c:v>13.579045240142744</c:v>
                </c:pt>
                <c:pt idx="97">
                  <c:v>14.320484862236324</c:v>
                </c:pt>
                <c:pt idx="98">
                  <c:v>14.227529356850004</c:v>
                </c:pt>
                <c:pt idx="99">
                  <c:v>13.098329224290069</c:v>
                </c:pt>
                <c:pt idx="100">
                  <c:v>14.035234962471941</c:v>
                </c:pt>
                <c:pt idx="101">
                  <c:v>13.937057024612708</c:v>
                </c:pt>
                <c:pt idx="102">
                  <c:v>13.501114059326133</c:v>
                </c:pt>
                <c:pt idx="103">
                  <c:v>13.625335091316082</c:v>
                </c:pt>
                <c:pt idx="104">
                  <c:v>14.150592359115491</c:v>
                </c:pt>
                <c:pt idx="105">
                  <c:v>13.499159699453852</c:v>
                </c:pt>
                <c:pt idx="106">
                  <c:v>0</c:v>
                </c:pt>
                <c:pt idx="107">
                  <c:v>13.900906793337393</c:v>
                </c:pt>
                <c:pt idx="108">
                  <c:v>14.085169408512627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E-DA24-4389-B2A2-D84651692E99}"/>
            </c:ext>
          </c:extLst>
        </c:ser>
        <c:ser>
          <c:idx val="47"/>
          <c:order val="47"/>
          <c:spPr>
            <a:solidFill>
              <a:schemeClr val="accent6">
                <a:lumMod val="70000"/>
              </a:schemeClr>
            </a:solidFill>
            <a:ln/>
            <a:effectLst/>
            <a:sp3d/>
          </c:spPr>
          <c:val>
            <c:numRef>
              <c:f>'Cos30'!$AZ$149:$AZ$265</c:f>
              <c:numCache>
                <c:formatCode>General</c:formatCode>
                <c:ptCount val="117"/>
                <c:pt idx="0">
                  <c:v>0</c:v>
                </c:pt>
                <c:pt idx="1">
                  <c:v>14.178896408398648</c:v>
                </c:pt>
                <c:pt idx="2">
                  <c:v>13.786951492139341</c:v>
                </c:pt>
                <c:pt idx="3">
                  <c:v>13.905622127822282</c:v>
                </c:pt>
                <c:pt idx="4">
                  <c:v>0</c:v>
                </c:pt>
                <c:pt idx="5">
                  <c:v>0</c:v>
                </c:pt>
                <c:pt idx="6">
                  <c:v>14.127029276414923</c:v>
                </c:pt>
                <c:pt idx="7">
                  <c:v>13.540065939550731</c:v>
                </c:pt>
                <c:pt idx="8">
                  <c:v>0</c:v>
                </c:pt>
                <c:pt idx="9">
                  <c:v>14.154283192627522</c:v>
                </c:pt>
                <c:pt idx="10">
                  <c:v>0</c:v>
                </c:pt>
                <c:pt idx="11">
                  <c:v>13.794234576166529</c:v>
                </c:pt>
                <c:pt idx="12">
                  <c:v>13.34853363507707</c:v>
                </c:pt>
                <c:pt idx="13">
                  <c:v>0</c:v>
                </c:pt>
                <c:pt idx="14">
                  <c:v>13.272469370027395</c:v>
                </c:pt>
                <c:pt idx="15">
                  <c:v>13.918344142765905</c:v>
                </c:pt>
                <c:pt idx="16">
                  <c:v>13.169669879525811</c:v>
                </c:pt>
                <c:pt idx="17">
                  <c:v>14.727201984469582</c:v>
                </c:pt>
                <c:pt idx="18">
                  <c:v>0</c:v>
                </c:pt>
                <c:pt idx="19">
                  <c:v>13.661358283736034</c:v>
                </c:pt>
                <c:pt idx="20">
                  <c:v>14.196647267513836</c:v>
                </c:pt>
                <c:pt idx="21">
                  <c:v>13.705366297141623</c:v>
                </c:pt>
                <c:pt idx="22">
                  <c:v>13.615695499432555</c:v>
                </c:pt>
                <c:pt idx="23">
                  <c:v>13.828312450875325</c:v>
                </c:pt>
                <c:pt idx="24">
                  <c:v>14.304380647710804</c:v>
                </c:pt>
                <c:pt idx="25">
                  <c:v>13.945193740448536</c:v>
                </c:pt>
                <c:pt idx="26">
                  <c:v>13.338939327912172</c:v>
                </c:pt>
                <c:pt idx="27">
                  <c:v>13.802082407757018</c:v>
                </c:pt>
                <c:pt idx="28">
                  <c:v>13.588449310974493</c:v>
                </c:pt>
                <c:pt idx="29">
                  <c:v>13.425822676195686</c:v>
                </c:pt>
                <c:pt idx="30">
                  <c:v>13.832573732706795</c:v>
                </c:pt>
                <c:pt idx="31">
                  <c:v>13.643851747890958</c:v>
                </c:pt>
                <c:pt idx="32">
                  <c:v>13.369232560722846</c:v>
                </c:pt>
                <c:pt idx="33">
                  <c:v>13.557800041399126</c:v>
                </c:pt>
                <c:pt idx="34">
                  <c:v>13.425832450998341</c:v>
                </c:pt>
                <c:pt idx="35">
                  <c:v>13.748943120149228</c:v>
                </c:pt>
                <c:pt idx="36">
                  <c:v>13.188726046925972</c:v>
                </c:pt>
                <c:pt idx="37">
                  <c:v>14.14151875332713</c:v>
                </c:pt>
                <c:pt idx="38">
                  <c:v>0</c:v>
                </c:pt>
                <c:pt idx="39">
                  <c:v>13.422375594157721</c:v>
                </c:pt>
                <c:pt idx="40">
                  <c:v>0</c:v>
                </c:pt>
                <c:pt idx="41">
                  <c:v>13.810491941534181</c:v>
                </c:pt>
                <c:pt idx="42">
                  <c:v>14.757013954964258</c:v>
                </c:pt>
                <c:pt idx="43">
                  <c:v>14.987986506028331</c:v>
                </c:pt>
                <c:pt idx="44">
                  <c:v>14.967419728095049</c:v>
                </c:pt>
                <c:pt idx="45">
                  <c:v>15.148399185835961</c:v>
                </c:pt>
                <c:pt idx="46">
                  <c:v>15.088386134873334</c:v>
                </c:pt>
                <c:pt idx="47">
                  <c:v>15.126949526538949</c:v>
                </c:pt>
                <c:pt idx="48">
                  <c:v>15.130742295652833</c:v>
                </c:pt>
                <c:pt idx="49">
                  <c:v>15.183014887836768</c:v>
                </c:pt>
                <c:pt idx="50">
                  <c:v>15.131728507074589</c:v>
                </c:pt>
                <c:pt idx="51">
                  <c:v>15.143828261987974</c:v>
                </c:pt>
                <c:pt idx="52">
                  <c:v>15.213919990326806</c:v>
                </c:pt>
                <c:pt idx="53">
                  <c:v>15.210667581173654</c:v>
                </c:pt>
                <c:pt idx="54">
                  <c:v>15.119343333390207</c:v>
                </c:pt>
                <c:pt idx="55">
                  <c:v>15.066030765786879</c:v>
                </c:pt>
                <c:pt idx="56">
                  <c:v>15.051800585107248</c:v>
                </c:pt>
                <c:pt idx="57">
                  <c:v>14.663556293493583</c:v>
                </c:pt>
                <c:pt idx="58">
                  <c:v>14.383647537961741</c:v>
                </c:pt>
                <c:pt idx="59">
                  <c:v>13.821626508878355</c:v>
                </c:pt>
                <c:pt idx="60">
                  <c:v>13.444186933799129</c:v>
                </c:pt>
                <c:pt idx="61">
                  <c:v>13.880034020154236</c:v>
                </c:pt>
                <c:pt idx="62">
                  <c:v>13.733754826943246</c:v>
                </c:pt>
                <c:pt idx="63">
                  <c:v>0</c:v>
                </c:pt>
                <c:pt idx="64">
                  <c:v>0</c:v>
                </c:pt>
                <c:pt idx="65">
                  <c:v>13.978098308308862</c:v>
                </c:pt>
                <c:pt idx="66">
                  <c:v>14.070496498057899</c:v>
                </c:pt>
                <c:pt idx="67">
                  <c:v>13.205657645556547</c:v>
                </c:pt>
                <c:pt idx="68">
                  <c:v>13.283399612402498</c:v>
                </c:pt>
                <c:pt idx="69">
                  <c:v>13.451929897812507</c:v>
                </c:pt>
                <c:pt idx="70">
                  <c:v>13.808193073949209</c:v>
                </c:pt>
                <c:pt idx="71">
                  <c:v>13.934364102172017</c:v>
                </c:pt>
                <c:pt idx="72">
                  <c:v>0</c:v>
                </c:pt>
                <c:pt idx="73">
                  <c:v>13.401870771807765</c:v>
                </c:pt>
                <c:pt idx="74">
                  <c:v>13.280441778298416</c:v>
                </c:pt>
                <c:pt idx="75">
                  <c:v>13.174223691696323</c:v>
                </c:pt>
                <c:pt idx="76">
                  <c:v>13.50332346315162</c:v>
                </c:pt>
                <c:pt idx="77">
                  <c:v>0</c:v>
                </c:pt>
                <c:pt idx="78">
                  <c:v>13.433356937982518</c:v>
                </c:pt>
                <c:pt idx="79">
                  <c:v>13.403038976019104</c:v>
                </c:pt>
                <c:pt idx="80">
                  <c:v>0</c:v>
                </c:pt>
                <c:pt idx="81">
                  <c:v>13.278723885050617</c:v>
                </c:pt>
                <c:pt idx="82">
                  <c:v>13.935350296937834</c:v>
                </c:pt>
                <c:pt idx="83">
                  <c:v>0</c:v>
                </c:pt>
                <c:pt idx="84">
                  <c:v>14.324635304828007</c:v>
                </c:pt>
                <c:pt idx="85">
                  <c:v>13.648154038244925</c:v>
                </c:pt>
                <c:pt idx="86">
                  <c:v>13.831573534321048</c:v>
                </c:pt>
                <c:pt idx="87">
                  <c:v>13.994844190332373</c:v>
                </c:pt>
                <c:pt idx="88">
                  <c:v>13.229188918683963</c:v>
                </c:pt>
                <c:pt idx="89">
                  <c:v>13.844877734802033</c:v>
                </c:pt>
                <c:pt idx="90">
                  <c:v>0</c:v>
                </c:pt>
                <c:pt idx="91">
                  <c:v>13.56265086108103</c:v>
                </c:pt>
                <c:pt idx="92">
                  <c:v>13.37871850632936</c:v>
                </c:pt>
                <c:pt idx="93">
                  <c:v>13.713536322207684</c:v>
                </c:pt>
                <c:pt idx="94">
                  <c:v>13.780081735331075</c:v>
                </c:pt>
                <c:pt idx="95">
                  <c:v>13.193950642152586</c:v>
                </c:pt>
                <c:pt idx="96">
                  <c:v>13.781153765378683</c:v>
                </c:pt>
                <c:pt idx="97">
                  <c:v>14.052875276824427</c:v>
                </c:pt>
                <c:pt idx="98">
                  <c:v>13.420175317181794</c:v>
                </c:pt>
                <c:pt idx="99">
                  <c:v>13.891854003728485</c:v>
                </c:pt>
                <c:pt idx="100">
                  <c:v>13.929949207510374</c:v>
                </c:pt>
                <c:pt idx="101">
                  <c:v>0</c:v>
                </c:pt>
                <c:pt idx="102">
                  <c:v>13.677202578690597</c:v>
                </c:pt>
                <c:pt idx="103">
                  <c:v>13.175273146755362</c:v>
                </c:pt>
                <c:pt idx="104">
                  <c:v>13.401868189511365</c:v>
                </c:pt>
                <c:pt idx="105">
                  <c:v>0</c:v>
                </c:pt>
                <c:pt idx="106">
                  <c:v>13.906654717887932</c:v>
                </c:pt>
                <c:pt idx="107">
                  <c:v>13.555231731679406</c:v>
                </c:pt>
                <c:pt idx="108">
                  <c:v>13.435211886193285</c:v>
                </c:pt>
                <c:pt idx="109">
                  <c:v>13.577046937244358</c:v>
                </c:pt>
                <c:pt idx="110">
                  <c:v>14.016068050069972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F-DA24-4389-B2A2-D84651692E99}"/>
            </c:ext>
          </c:extLst>
        </c:ser>
        <c:ser>
          <c:idx val="48"/>
          <c:order val="48"/>
          <c:spPr>
            <a:solidFill>
              <a:schemeClr val="accent1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'Cos30'!$BA$149:$BA$265</c:f>
              <c:numCache>
                <c:formatCode>General</c:formatCode>
                <c:ptCount val="117"/>
                <c:pt idx="0">
                  <c:v>14.162054094561526</c:v>
                </c:pt>
                <c:pt idx="1">
                  <c:v>13.735227914476804</c:v>
                </c:pt>
                <c:pt idx="2">
                  <c:v>14.144014868543888</c:v>
                </c:pt>
                <c:pt idx="3">
                  <c:v>13.624976823674009</c:v>
                </c:pt>
                <c:pt idx="4">
                  <c:v>13.244577682183913</c:v>
                </c:pt>
                <c:pt idx="5">
                  <c:v>13.461207298787988</c:v>
                </c:pt>
                <c:pt idx="6">
                  <c:v>13.243924345289996</c:v>
                </c:pt>
                <c:pt idx="7">
                  <c:v>13.52280404020463</c:v>
                </c:pt>
                <c:pt idx="8">
                  <c:v>13.736222749731056</c:v>
                </c:pt>
                <c:pt idx="9">
                  <c:v>13.569197697808141</c:v>
                </c:pt>
                <c:pt idx="10">
                  <c:v>13.557926256250441</c:v>
                </c:pt>
                <c:pt idx="11">
                  <c:v>0</c:v>
                </c:pt>
                <c:pt idx="12">
                  <c:v>13.540644130407683</c:v>
                </c:pt>
                <c:pt idx="13">
                  <c:v>13.69145106007549</c:v>
                </c:pt>
                <c:pt idx="14">
                  <c:v>14.66634057621323</c:v>
                </c:pt>
                <c:pt idx="15">
                  <c:v>13.971641782504797</c:v>
                </c:pt>
                <c:pt idx="16">
                  <c:v>12.968723845120703</c:v>
                </c:pt>
                <c:pt idx="17">
                  <c:v>13.646038392707458</c:v>
                </c:pt>
                <c:pt idx="18">
                  <c:v>0</c:v>
                </c:pt>
                <c:pt idx="19">
                  <c:v>13.910695092034111</c:v>
                </c:pt>
                <c:pt idx="20">
                  <c:v>13.652370614626319</c:v>
                </c:pt>
                <c:pt idx="21">
                  <c:v>13.646993985027045</c:v>
                </c:pt>
                <c:pt idx="22">
                  <c:v>13.758668195425752</c:v>
                </c:pt>
                <c:pt idx="23">
                  <c:v>13.473236539879363</c:v>
                </c:pt>
                <c:pt idx="24">
                  <c:v>13.231087120584823</c:v>
                </c:pt>
                <c:pt idx="25">
                  <c:v>13.999255633153558</c:v>
                </c:pt>
                <c:pt idx="26">
                  <c:v>14.360476020813648</c:v>
                </c:pt>
                <c:pt idx="27">
                  <c:v>13.829853531068011</c:v>
                </c:pt>
                <c:pt idx="28">
                  <c:v>13.336262555423462</c:v>
                </c:pt>
                <c:pt idx="29">
                  <c:v>13.699322508358051</c:v>
                </c:pt>
                <c:pt idx="30">
                  <c:v>13.769741670357496</c:v>
                </c:pt>
                <c:pt idx="31">
                  <c:v>14.158409990456688</c:v>
                </c:pt>
                <c:pt idx="32">
                  <c:v>13.815983962301065</c:v>
                </c:pt>
                <c:pt idx="33">
                  <c:v>14.074723210863938</c:v>
                </c:pt>
                <c:pt idx="34">
                  <c:v>13.721452813583019</c:v>
                </c:pt>
                <c:pt idx="35">
                  <c:v>13.930241517436107</c:v>
                </c:pt>
                <c:pt idx="36">
                  <c:v>14.131167777680169</c:v>
                </c:pt>
                <c:pt idx="37">
                  <c:v>13.957694424509338</c:v>
                </c:pt>
                <c:pt idx="38">
                  <c:v>13.682248446021442</c:v>
                </c:pt>
                <c:pt idx="39">
                  <c:v>14.141814928922585</c:v>
                </c:pt>
                <c:pt idx="40">
                  <c:v>14.110738657861635</c:v>
                </c:pt>
                <c:pt idx="41">
                  <c:v>14.013294468881314</c:v>
                </c:pt>
                <c:pt idx="42">
                  <c:v>13.819986887352316</c:v>
                </c:pt>
                <c:pt idx="43">
                  <c:v>14.622435777843085</c:v>
                </c:pt>
                <c:pt idx="44">
                  <c:v>15.014844039033839</c:v>
                </c:pt>
                <c:pt idx="45">
                  <c:v>15.207394671937516</c:v>
                </c:pt>
                <c:pt idx="46">
                  <c:v>15.123467136516364</c:v>
                </c:pt>
                <c:pt idx="47">
                  <c:v>15.177747103323725</c:v>
                </c:pt>
                <c:pt idx="48">
                  <c:v>15.091289995227941</c:v>
                </c:pt>
                <c:pt idx="49">
                  <c:v>15.240785051086425</c:v>
                </c:pt>
                <c:pt idx="50">
                  <c:v>15.165083402528468</c:v>
                </c:pt>
                <c:pt idx="51">
                  <c:v>15.237653051988282</c:v>
                </c:pt>
                <c:pt idx="52">
                  <c:v>15.162171601635542</c:v>
                </c:pt>
                <c:pt idx="53">
                  <c:v>15.194999703372009</c:v>
                </c:pt>
                <c:pt idx="54">
                  <c:v>15.068064465041147</c:v>
                </c:pt>
                <c:pt idx="55">
                  <c:v>15.151316671203009</c:v>
                </c:pt>
                <c:pt idx="56">
                  <c:v>15.12972001469622</c:v>
                </c:pt>
                <c:pt idx="57">
                  <c:v>14.828439149256052</c:v>
                </c:pt>
                <c:pt idx="58">
                  <c:v>14.244803893649014</c:v>
                </c:pt>
                <c:pt idx="59">
                  <c:v>14.159323661404105</c:v>
                </c:pt>
                <c:pt idx="60">
                  <c:v>13.963349771568943</c:v>
                </c:pt>
                <c:pt idx="61">
                  <c:v>13.720691298386273</c:v>
                </c:pt>
                <c:pt idx="62">
                  <c:v>0</c:v>
                </c:pt>
                <c:pt idx="63">
                  <c:v>0</c:v>
                </c:pt>
                <c:pt idx="64">
                  <c:v>13.32643930083244</c:v>
                </c:pt>
                <c:pt idx="65">
                  <c:v>13.895628041367845</c:v>
                </c:pt>
                <c:pt idx="66">
                  <c:v>13.995123610352188</c:v>
                </c:pt>
                <c:pt idx="67">
                  <c:v>13.224117215012523</c:v>
                </c:pt>
                <c:pt idx="68">
                  <c:v>0</c:v>
                </c:pt>
                <c:pt idx="69">
                  <c:v>13.715755641636346</c:v>
                </c:pt>
                <c:pt idx="70">
                  <c:v>14.183471992748247</c:v>
                </c:pt>
                <c:pt idx="71">
                  <c:v>13.45131735909834</c:v>
                </c:pt>
                <c:pt idx="72">
                  <c:v>13.78118826819386</c:v>
                </c:pt>
                <c:pt idx="73">
                  <c:v>13.849801326682677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13.706746791215421</c:v>
                </c:pt>
                <c:pt idx="78">
                  <c:v>13.658377290686742</c:v>
                </c:pt>
                <c:pt idx="79">
                  <c:v>14.596855396527472</c:v>
                </c:pt>
                <c:pt idx="80">
                  <c:v>13.837350078989376</c:v>
                </c:pt>
                <c:pt idx="81">
                  <c:v>13.722289558313333</c:v>
                </c:pt>
                <c:pt idx="82">
                  <c:v>13.421796355650628</c:v>
                </c:pt>
                <c:pt idx="83">
                  <c:v>13.896066051520894</c:v>
                </c:pt>
                <c:pt idx="84">
                  <c:v>13.72370845799958</c:v>
                </c:pt>
                <c:pt idx="85">
                  <c:v>13.931577361513032</c:v>
                </c:pt>
                <c:pt idx="86">
                  <c:v>0</c:v>
                </c:pt>
                <c:pt idx="87">
                  <c:v>13.125535427140587</c:v>
                </c:pt>
                <c:pt idx="88">
                  <c:v>13.605680446197951</c:v>
                </c:pt>
                <c:pt idx="89">
                  <c:v>13.720638004256594</c:v>
                </c:pt>
                <c:pt idx="90">
                  <c:v>13.810074502869464</c:v>
                </c:pt>
                <c:pt idx="91">
                  <c:v>0</c:v>
                </c:pt>
                <c:pt idx="92">
                  <c:v>14.148566719152385</c:v>
                </c:pt>
                <c:pt idx="93">
                  <c:v>13.179409588145537</c:v>
                </c:pt>
                <c:pt idx="94">
                  <c:v>14.231465767399049</c:v>
                </c:pt>
                <c:pt idx="95">
                  <c:v>13.630998592022413</c:v>
                </c:pt>
                <c:pt idx="96">
                  <c:v>13.225603881610636</c:v>
                </c:pt>
                <c:pt idx="97">
                  <c:v>13.463796717168163</c:v>
                </c:pt>
                <c:pt idx="98">
                  <c:v>13.846804562220806</c:v>
                </c:pt>
                <c:pt idx="99">
                  <c:v>13.69915584260772</c:v>
                </c:pt>
                <c:pt idx="100">
                  <c:v>14.369399558526144</c:v>
                </c:pt>
                <c:pt idx="101">
                  <c:v>14.149083721039316</c:v>
                </c:pt>
                <c:pt idx="102">
                  <c:v>13.873037084178357</c:v>
                </c:pt>
                <c:pt idx="103">
                  <c:v>14.000557493288543</c:v>
                </c:pt>
                <c:pt idx="104">
                  <c:v>13.949462952232007</c:v>
                </c:pt>
                <c:pt idx="105">
                  <c:v>13.281195913032056</c:v>
                </c:pt>
                <c:pt idx="106">
                  <c:v>14.176408178365991</c:v>
                </c:pt>
                <c:pt idx="107">
                  <c:v>13.54331109225061</c:v>
                </c:pt>
                <c:pt idx="108">
                  <c:v>14.114934083180662</c:v>
                </c:pt>
                <c:pt idx="109">
                  <c:v>14.452945818683293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DA24-4389-B2A2-D84651692E99}"/>
            </c:ext>
          </c:extLst>
        </c:ser>
        <c:ser>
          <c:idx val="49"/>
          <c:order val="49"/>
          <c:spPr>
            <a:solidFill>
              <a:schemeClr val="accent2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'Cos30'!$BB$149:$BB$265</c:f>
              <c:numCache>
                <c:formatCode>General</c:formatCode>
                <c:ptCount val="117"/>
                <c:pt idx="0">
                  <c:v>13.906179562416419</c:v>
                </c:pt>
                <c:pt idx="1">
                  <c:v>13.193308299470463</c:v>
                </c:pt>
                <c:pt idx="2">
                  <c:v>14.290852319134041</c:v>
                </c:pt>
                <c:pt idx="3">
                  <c:v>14.354984790788986</c:v>
                </c:pt>
                <c:pt idx="4">
                  <c:v>13.73980959902136</c:v>
                </c:pt>
                <c:pt idx="5">
                  <c:v>14.615465011514219</c:v>
                </c:pt>
                <c:pt idx="6">
                  <c:v>14.192451756148984</c:v>
                </c:pt>
                <c:pt idx="7">
                  <c:v>13.385026827906078</c:v>
                </c:pt>
                <c:pt idx="8">
                  <c:v>13.302806962741421</c:v>
                </c:pt>
                <c:pt idx="9">
                  <c:v>13.775392335915246</c:v>
                </c:pt>
                <c:pt idx="10">
                  <c:v>13.431390303566408</c:v>
                </c:pt>
                <c:pt idx="11">
                  <c:v>14.11699057114555</c:v>
                </c:pt>
                <c:pt idx="12">
                  <c:v>13.404961079591839</c:v>
                </c:pt>
                <c:pt idx="13">
                  <c:v>13.549670752612325</c:v>
                </c:pt>
                <c:pt idx="14">
                  <c:v>15.032121333799006</c:v>
                </c:pt>
                <c:pt idx="15">
                  <c:v>0</c:v>
                </c:pt>
                <c:pt idx="16">
                  <c:v>13.331087016519753</c:v>
                </c:pt>
                <c:pt idx="17">
                  <c:v>13.623297370339735</c:v>
                </c:pt>
                <c:pt idx="18">
                  <c:v>0</c:v>
                </c:pt>
                <c:pt idx="19">
                  <c:v>13.588531645345409</c:v>
                </c:pt>
                <c:pt idx="20">
                  <c:v>13.640688100039029</c:v>
                </c:pt>
                <c:pt idx="21">
                  <c:v>13.422055259826511</c:v>
                </c:pt>
                <c:pt idx="22">
                  <c:v>13.697673874586009</c:v>
                </c:pt>
                <c:pt idx="23">
                  <c:v>13.946874808714126</c:v>
                </c:pt>
                <c:pt idx="24">
                  <c:v>0</c:v>
                </c:pt>
                <c:pt idx="25">
                  <c:v>0</c:v>
                </c:pt>
                <c:pt idx="26">
                  <c:v>13.105351766127889</c:v>
                </c:pt>
                <c:pt idx="27">
                  <c:v>14.531247657536175</c:v>
                </c:pt>
                <c:pt idx="28">
                  <c:v>0</c:v>
                </c:pt>
                <c:pt idx="29">
                  <c:v>13.467173593809616</c:v>
                </c:pt>
                <c:pt idx="30">
                  <c:v>13.192435026294232</c:v>
                </c:pt>
                <c:pt idx="31">
                  <c:v>13.173190494747406</c:v>
                </c:pt>
                <c:pt idx="32">
                  <c:v>0</c:v>
                </c:pt>
                <c:pt idx="33">
                  <c:v>13.21916259990452</c:v>
                </c:pt>
                <c:pt idx="34">
                  <c:v>0</c:v>
                </c:pt>
                <c:pt idx="35">
                  <c:v>13.690247040166543</c:v>
                </c:pt>
                <c:pt idx="36">
                  <c:v>13.797311175883154</c:v>
                </c:pt>
                <c:pt idx="37">
                  <c:v>13.578478181768501</c:v>
                </c:pt>
                <c:pt idx="38">
                  <c:v>0</c:v>
                </c:pt>
                <c:pt idx="39">
                  <c:v>14.869391616300906</c:v>
                </c:pt>
                <c:pt idx="40">
                  <c:v>13.950770233848255</c:v>
                </c:pt>
                <c:pt idx="41">
                  <c:v>13.608919501513579</c:v>
                </c:pt>
                <c:pt idx="42">
                  <c:v>14.19695368024594</c:v>
                </c:pt>
                <c:pt idx="43">
                  <c:v>14.795786547113812</c:v>
                </c:pt>
                <c:pt idx="44">
                  <c:v>14.942840108187182</c:v>
                </c:pt>
                <c:pt idx="45">
                  <c:v>15.049346740886095</c:v>
                </c:pt>
                <c:pt idx="46">
                  <c:v>15.151112016733698</c:v>
                </c:pt>
                <c:pt idx="47">
                  <c:v>15.168170018734061</c:v>
                </c:pt>
                <c:pt idx="48">
                  <c:v>15.163683348014079</c:v>
                </c:pt>
                <c:pt idx="49">
                  <c:v>15.099156444216808</c:v>
                </c:pt>
                <c:pt idx="50">
                  <c:v>15.194425531374879</c:v>
                </c:pt>
                <c:pt idx="51">
                  <c:v>15.17157420456032</c:v>
                </c:pt>
                <c:pt idx="52">
                  <c:v>15.081768973670416</c:v>
                </c:pt>
                <c:pt idx="53">
                  <c:v>15.178317815332536</c:v>
                </c:pt>
                <c:pt idx="54">
                  <c:v>15.177721144040486</c:v>
                </c:pt>
                <c:pt idx="55">
                  <c:v>15.22337002144017</c:v>
                </c:pt>
                <c:pt idx="56">
                  <c:v>15.115692370964853</c:v>
                </c:pt>
                <c:pt idx="57">
                  <c:v>14.911877727072898</c:v>
                </c:pt>
                <c:pt idx="58">
                  <c:v>14.472995464839315</c:v>
                </c:pt>
                <c:pt idx="59">
                  <c:v>0</c:v>
                </c:pt>
                <c:pt idx="60">
                  <c:v>0</c:v>
                </c:pt>
                <c:pt idx="61">
                  <c:v>13.349088028807028</c:v>
                </c:pt>
                <c:pt idx="62">
                  <c:v>13.313676384026488</c:v>
                </c:pt>
                <c:pt idx="63">
                  <c:v>13.805980763567009</c:v>
                </c:pt>
                <c:pt idx="64">
                  <c:v>13.814316864174028</c:v>
                </c:pt>
                <c:pt idx="65">
                  <c:v>14.1673563308692</c:v>
                </c:pt>
                <c:pt idx="66">
                  <c:v>14.047154299849796</c:v>
                </c:pt>
                <c:pt idx="67">
                  <c:v>14.122160153896527</c:v>
                </c:pt>
                <c:pt idx="68">
                  <c:v>13.915892951679169</c:v>
                </c:pt>
                <c:pt idx="69">
                  <c:v>13.287565490081656</c:v>
                </c:pt>
                <c:pt idx="70">
                  <c:v>13.659296151522529</c:v>
                </c:pt>
                <c:pt idx="71">
                  <c:v>0</c:v>
                </c:pt>
                <c:pt idx="72">
                  <c:v>13.923792758928153</c:v>
                </c:pt>
                <c:pt idx="73">
                  <c:v>13.975866574655688</c:v>
                </c:pt>
                <c:pt idx="74">
                  <c:v>13.164404462370621</c:v>
                </c:pt>
                <c:pt idx="75">
                  <c:v>13.603229923455402</c:v>
                </c:pt>
                <c:pt idx="76">
                  <c:v>13.992305373351174</c:v>
                </c:pt>
                <c:pt idx="77">
                  <c:v>13.411816608817634</c:v>
                </c:pt>
                <c:pt idx="78">
                  <c:v>14.512432896782434</c:v>
                </c:pt>
                <c:pt idx="79">
                  <c:v>13.955042321999986</c:v>
                </c:pt>
                <c:pt idx="80">
                  <c:v>13.523881675181766</c:v>
                </c:pt>
                <c:pt idx="81">
                  <c:v>13.580777906188263</c:v>
                </c:pt>
                <c:pt idx="82">
                  <c:v>0</c:v>
                </c:pt>
                <c:pt idx="83">
                  <c:v>0</c:v>
                </c:pt>
                <c:pt idx="84">
                  <c:v>13.548460054347835</c:v>
                </c:pt>
                <c:pt idx="85">
                  <c:v>13.643105595763572</c:v>
                </c:pt>
                <c:pt idx="86">
                  <c:v>14.013260982076222</c:v>
                </c:pt>
                <c:pt idx="87">
                  <c:v>14.215731390511975</c:v>
                </c:pt>
                <c:pt idx="88">
                  <c:v>14.410200883866469</c:v>
                </c:pt>
                <c:pt idx="89">
                  <c:v>13.816702865480236</c:v>
                </c:pt>
                <c:pt idx="90">
                  <c:v>0</c:v>
                </c:pt>
                <c:pt idx="91">
                  <c:v>13.812607238208905</c:v>
                </c:pt>
                <c:pt idx="92">
                  <c:v>14.066379789448764</c:v>
                </c:pt>
                <c:pt idx="93">
                  <c:v>13.306524742983346</c:v>
                </c:pt>
                <c:pt idx="94">
                  <c:v>13.664808329239969</c:v>
                </c:pt>
                <c:pt idx="95">
                  <c:v>0</c:v>
                </c:pt>
                <c:pt idx="96">
                  <c:v>14.275112017169475</c:v>
                </c:pt>
                <c:pt idx="97">
                  <c:v>13.510924851721839</c:v>
                </c:pt>
                <c:pt idx="98">
                  <c:v>13.888926926831552</c:v>
                </c:pt>
                <c:pt idx="99">
                  <c:v>0</c:v>
                </c:pt>
                <c:pt idx="100">
                  <c:v>0</c:v>
                </c:pt>
                <c:pt idx="101">
                  <c:v>13.619125692711677</c:v>
                </c:pt>
                <c:pt idx="102">
                  <c:v>13.967163352377865</c:v>
                </c:pt>
                <c:pt idx="103">
                  <c:v>13.811255199155886</c:v>
                </c:pt>
                <c:pt idx="104">
                  <c:v>13.833708270935192</c:v>
                </c:pt>
                <c:pt idx="105">
                  <c:v>13.820201787998739</c:v>
                </c:pt>
                <c:pt idx="106">
                  <c:v>13.274624234310943</c:v>
                </c:pt>
                <c:pt idx="107">
                  <c:v>13.612376382140395</c:v>
                </c:pt>
                <c:pt idx="108">
                  <c:v>13.724453648119505</c:v>
                </c:pt>
                <c:pt idx="109">
                  <c:v>13.244918808434814</c:v>
                </c:pt>
                <c:pt idx="110">
                  <c:v>14.031462596190053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1-DA24-4389-B2A2-D84651692E99}"/>
            </c:ext>
          </c:extLst>
        </c:ser>
        <c:ser>
          <c:idx val="50"/>
          <c:order val="50"/>
          <c:spPr>
            <a:solidFill>
              <a:schemeClr val="accent3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'Cos30'!$BC$149:$BC$265</c:f>
              <c:numCache>
                <c:formatCode>General</c:formatCode>
                <c:ptCount val="117"/>
                <c:pt idx="0">
                  <c:v>13.91361228238125</c:v>
                </c:pt>
                <c:pt idx="1">
                  <c:v>13.583689487522635</c:v>
                </c:pt>
                <c:pt idx="2">
                  <c:v>13.722658597655656</c:v>
                </c:pt>
                <c:pt idx="3">
                  <c:v>14.166985282772403</c:v>
                </c:pt>
                <c:pt idx="4">
                  <c:v>14.657489452516092</c:v>
                </c:pt>
                <c:pt idx="5">
                  <c:v>14.277212553292113</c:v>
                </c:pt>
                <c:pt idx="6">
                  <c:v>13.813632020174866</c:v>
                </c:pt>
                <c:pt idx="7">
                  <c:v>13.560914023917036</c:v>
                </c:pt>
                <c:pt idx="8">
                  <c:v>13.831223928857801</c:v>
                </c:pt>
                <c:pt idx="9">
                  <c:v>14.208681818050364</c:v>
                </c:pt>
                <c:pt idx="10">
                  <c:v>13.804091705044582</c:v>
                </c:pt>
                <c:pt idx="11">
                  <c:v>13.209836595069655</c:v>
                </c:pt>
                <c:pt idx="12">
                  <c:v>13.73869931879813</c:v>
                </c:pt>
                <c:pt idx="13">
                  <c:v>14.075609728832042</c:v>
                </c:pt>
                <c:pt idx="14">
                  <c:v>13.101292441723007</c:v>
                </c:pt>
                <c:pt idx="15">
                  <c:v>13.160384935642705</c:v>
                </c:pt>
                <c:pt idx="16">
                  <c:v>13.389558544647437</c:v>
                </c:pt>
                <c:pt idx="17">
                  <c:v>13.645774867620988</c:v>
                </c:pt>
                <c:pt idx="18">
                  <c:v>0</c:v>
                </c:pt>
                <c:pt idx="19">
                  <c:v>13.763416012860255</c:v>
                </c:pt>
                <c:pt idx="20">
                  <c:v>0</c:v>
                </c:pt>
                <c:pt idx="21">
                  <c:v>13.986828367946615</c:v>
                </c:pt>
                <c:pt idx="22">
                  <c:v>14.042718809913179</c:v>
                </c:pt>
                <c:pt idx="23">
                  <c:v>14.138355915720254</c:v>
                </c:pt>
                <c:pt idx="24">
                  <c:v>13.65589107181431</c:v>
                </c:pt>
                <c:pt idx="25">
                  <c:v>13.806345178037052</c:v>
                </c:pt>
                <c:pt idx="26">
                  <c:v>14.350575554468614</c:v>
                </c:pt>
                <c:pt idx="27">
                  <c:v>14.164673847331951</c:v>
                </c:pt>
                <c:pt idx="28">
                  <c:v>13.615951103215616</c:v>
                </c:pt>
                <c:pt idx="29">
                  <c:v>13.612686394339804</c:v>
                </c:pt>
                <c:pt idx="30">
                  <c:v>0</c:v>
                </c:pt>
                <c:pt idx="31">
                  <c:v>13.480068775186821</c:v>
                </c:pt>
                <c:pt idx="32">
                  <c:v>0</c:v>
                </c:pt>
                <c:pt idx="33">
                  <c:v>14.031368062885774</c:v>
                </c:pt>
                <c:pt idx="34">
                  <c:v>14.316995077597841</c:v>
                </c:pt>
                <c:pt idx="35">
                  <c:v>13.292957908802853</c:v>
                </c:pt>
                <c:pt idx="36">
                  <c:v>14.162028974421103</c:v>
                </c:pt>
                <c:pt idx="37">
                  <c:v>13.680466960534481</c:v>
                </c:pt>
                <c:pt idx="38">
                  <c:v>14.378609545215353</c:v>
                </c:pt>
                <c:pt idx="39">
                  <c:v>13.193617076221404</c:v>
                </c:pt>
                <c:pt idx="40">
                  <c:v>13.867924817761393</c:v>
                </c:pt>
                <c:pt idx="41">
                  <c:v>0</c:v>
                </c:pt>
                <c:pt idx="42">
                  <c:v>13.715098317110957</c:v>
                </c:pt>
                <c:pt idx="43">
                  <c:v>14.442099398889439</c:v>
                </c:pt>
                <c:pt idx="44">
                  <c:v>14.926169775101666</c:v>
                </c:pt>
                <c:pt idx="45">
                  <c:v>14.988819499988022</c:v>
                </c:pt>
                <c:pt idx="46">
                  <c:v>15.172868155102373</c:v>
                </c:pt>
                <c:pt idx="47">
                  <c:v>15.110835572567707</c:v>
                </c:pt>
                <c:pt idx="48">
                  <c:v>15.123848865391979</c:v>
                </c:pt>
                <c:pt idx="49">
                  <c:v>15.16202762865829</c:v>
                </c:pt>
                <c:pt idx="50">
                  <c:v>15.08405856926878</c:v>
                </c:pt>
                <c:pt idx="51">
                  <c:v>15.143673865134859</c:v>
                </c:pt>
                <c:pt idx="52">
                  <c:v>15.114439333947317</c:v>
                </c:pt>
                <c:pt idx="53">
                  <c:v>15.104390818370804</c:v>
                </c:pt>
                <c:pt idx="54">
                  <c:v>15.162623393686241</c:v>
                </c:pt>
                <c:pt idx="55">
                  <c:v>15.183967002823266</c:v>
                </c:pt>
                <c:pt idx="56">
                  <c:v>15.084305966150978</c:v>
                </c:pt>
                <c:pt idx="57">
                  <c:v>15.034707849467209</c:v>
                </c:pt>
                <c:pt idx="58">
                  <c:v>14.465202849656738</c:v>
                </c:pt>
                <c:pt idx="59">
                  <c:v>14.118759929666707</c:v>
                </c:pt>
                <c:pt idx="60">
                  <c:v>13.920492997808598</c:v>
                </c:pt>
                <c:pt idx="61">
                  <c:v>0</c:v>
                </c:pt>
                <c:pt idx="62">
                  <c:v>13.815877467444711</c:v>
                </c:pt>
                <c:pt idx="63">
                  <c:v>13.926409077930323</c:v>
                </c:pt>
                <c:pt idx="64">
                  <c:v>0</c:v>
                </c:pt>
                <c:pt idx="65">
                  <c:v>0</c:v>
                </c:pt>
                <c:pt idx="66">
                  <c:v>13.968779148435695</c:v>
                </c:pt>
                <c:pt idx="67">
                  <c:v>13.815983962301065</c:v>
                </c:pt>
                <c:pt idx="68">
                  <c:v>14.224027775193761</c:v>
                </c:pt>
                <c:pt idx="69">
                  <c:v>14.124426944841668</c:v>
                </c:pt>
                <c:pt idx="70">
                  <c:v>13.65041098365379</c:v>
                </c:pt>
                <c:pt idx="71">
                  <c:v>13.06819532703557</c:v>
                </c:pt>
                <c:pt idx="72">
                  <c:v>13.875858763970713</c:v>
                </c:pt>
                <c:pt idx="73">
                  <c:v>14.026008566724483</c:v>
                </c:pt>
                <c:pt idx="74">
                  <c:v>14.106410539625832</c:v>
                </c:pt>
                <c:pt idx="75">
                  <c:v>13.904148645592381</c:v>
                </c:pt>
                <c:pt idx="76">
                  <c:v>13.615962144433661</c:v>
                </c:pt>
                <c:pt idx="77">
                  <c:v>14.016177897688008</c:v>
                </c:pt>
                <c:pt idx="78">
                  <c:v>13.899863710937629</c:v>
                </c:pt>
                <c:pt idx="79">
                  <c:v>13.48493728582158</c:v>
                </c:pt>
                <c:pt idx="80">
                  <c:v>13.537581112034054</c:v>
                </c:pt>
                <c:pt idx="81">
                  <c:v>13.49352775559078</c:v>
                </c:pt>
                <c:pt idx="82">
                  <c:v>13.915141186765986</c:v>
                </c:pt>
                <c:pt idx="83">
                  <c:v>0</c:v>
                </c:pt>
                <c:pt idx="84">
                  <c:v>13.94353804210119</c:v>
                </c:pt>
                <c:pt idx="85">
                  <c:v>13.980447443643</c:v>
                </c:pt>
                <c:pt idx="86">
                  <c:v>13.796852789025849</c:v>
                </c:pt>
                <c:pt idx="87">
                  <c:v>14.093034500199348</c:v>
                </c:pt>
                <c:pt idx="88">
                  <c:v>0</c:v>
                </c:pt>
                <c:pt idx="89">
                  <c:v>0</c:v>
                </c:pt>
                <c:pt idx="90">
                  <c:v>13.362742521179515</c:v>
                </c:pt>
                <c:pt idx="91">
                  <c:v>14.043956913142882</c:v>
                </c:pt>
                <c:pt idx="92">
                  <c:v>13.549043745217711</c:v>
                </c:pt>
                <c:pt idx="93">
                  <c:v>14.036276486904862</c:v>
                </c:pt>
                <c:pt idx="94">
                  <c:v>13.918713498286552</c:v>
                </c:pt>
                <c:pt idx="95">
                  <c:v>13.957274855153779</c:v>
                </c:pt>
                <c:pt idx="96">
                  <c:v>14.283792924474325</c:v>
                </c:pt>
                <c:pt idx="97">
                  <c:v>14.323993172363618</c:v>
                </c:pt>
                <c:pt idx="98">
                  <c:v>13.609054139632123</c:v>
                </c:pt>
                <c:pt idx="99">
                  <c:v>13.59930271583964</c:v>
                </c:pt>
                <c:pt idx="100">
                  <c:v>14.001957290953575</c:v>
                </c:pt>
                <c:pt idx="101">
                  <c:v>13.909766707228444</c:v>
                </c:pt>
                <c:pt idx="102">
                  <c:v>13.538381425449199</c:v>
                </c:pt>
                <c:pt idx="103">
                  <c:v>14.153126304899095</c:v>
                </c:pt>
                <c:pt idx="104">
                  <c:v>13.322792805027674</c:v>
                </c:pt>
                <c:pt idx="105">
                  <c:v>13.578161681959775</c:v>
                </c:pt>
                <c:pt idx="106">
                  <c:v>12.851987778717174</c:v>
                </c:pt>
                <c:pt idx="107">
                  <c:v>13.859624578930813</c:v>
                </c:pt>
                <c:pt idx="108">
                  <c:v>13.92263983594599</c:v>
                </c:pt>
                <c:pt idx="109">
                  <c:v>14.347065454291659</c:v>
                </c:pt>
                <c:pt idx="110">
                  <c:v>13.856163758815587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2-DA24-4389-B2A2-D84651692E99}"/>
            </c:ext>
          </c:extLst>
        </c:ser>
        <c:ser>
          <c:idx val="51"/>
          <c:order val="51"/>
          <c:spPr>
            <a:solidFill>
              <a:schemeClr val="accent4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'Cos30'!$BD$149:$BD$265</c:f>
              <c:numCache>
                <c:formatCode>General</c:formatCode>
                <c:ptCount val="117"/>
                <c:pt idx="0">
                  <c:v>0</c:v>
                </c:pt>
                <c:pt idx="1">
                  <c:v>13.918038991117674</c:v>
                </c:pt>
                <c:pt idx="2">
                  <c:v>13.950795040711363</c:v>
                </c:pt>
                <c:pt idx="3">
                  <c:v>0</c:v>
                </c:pt>
                <c:pt idx="4">
                  <c:v>14.099390727021385</c:v>
                </c:pt>
                <c:pt idx="5">
                  <c:v>13.381566295796572</c:v>
                </c:pt>
                <c:pt idx="6">
                  <c:v>13.661584124058832</c:v>
                </c:pt>
                <c:pt idx="7">
                  <c:v>13.858945434935761</c:v>
                </c:pt>
                <c:pt idx="8">
                  <c:v>13.19927373194915</c:v>
                </c:pt>
                <c:pt idx="9">
                  <c:v>13.988338632547228</c:v>
                </c:pt>
                <c:pt idx="10">
                  <c:v>13.413134566618092</c:v>
                </c:pt>
                <c:pt idx="11">
                  <c:v>13.476351872382281</c:v>
                </c:pt>
                <c:pt idx="12">
                  <c:v>13.127972034715585</c:v>
                </c:pt>
                <c:pt idx="13">
                  <c:v>13.646603181378959</c:v>
                </c:pt>
                <c:pt idx="14">
                  <c:v>13.49721101845768</c:v>
                </c:pt>
                <c:pt idx="15">
                  <c:v>13.959860529137112</c:v>
                </c:pt>
                <c:pt idx="16">
                  <c:v>0</c:v>
                </c:pt>
                <c:pt idx="17">
                  <c:v>13.602057276978968</c:v>
                </c:pt>
                <c:pt idx="18">
                  <c:v>0</c:v>
                </c:pt>
                <c:pt idx="19">
                  <c:v>13.538251286197969</c:v>
                </c:pt>
                <c:pt idx="20">
                  <c:v>13.528430095045</c:v>
                </c:pt>
                <c:pt idx="21">
                  <c:v>13.90719147041014</c:v>
                </c:pt>
                <c:pt idx="22">
                  <c:v>13.76312500493448</c:v>
                </c:pt>
                <c:pt idx="23">
                  <c:v>14.235741754304183</c:v>
                </c:pt>
                <c:pt idx="24">
                  <c:v>13.872958538866623</c:v>
                </c:pt>
                <c:pt idx="25">
                  <c:v>13.552230051136162</c:v>
                </c:pt>
                <c:pt idx="26">
                  <c:v>13.650247767095745</c:v>
                </c:pt>
                <c:pt idx="27">
                  <c:v>13.783902150670116</c:v>
                </c:pt>
                <c:pt idx="28">
                  <c:v>14.000176070716487</c:v>
                </c:pt>
                <c:pt idx="29">
                  <c:v>13.032989243712931</c:v>
                </c:pt>
                <c:pt idx="30">
                  <c:v>0</c:v>
                </c:pt>
                <c:pt idx="31">
                  <c:v>14.13726167151256</c:v>
                </c:pt>
                <c:pt idx="32">
                  <c:v>13.284815224422074</c:v>
                </c:pt>
                <c:pt idx="33">
                  <c:v>13.675075480567426</c:v>
                </c:pt>
                <c:pt idx="34">
                  <c:v>14.095423051802085</c:v>
                </c:pt>
                <c:pt idx="35">
                  <c:v>13.699187097308249</c:v>
                </c:pt>
                <c:pt idx="36">
                  <c:v>0</c:v>
                </c:pt>
                <c:pt idx="37">
                  <c:v>0</c:v>
                </c:pt>
                <c:pt idx="38">
                  <c:v>13.041757142148734</c:v>
                </c:pt>
                <c:pt idx="39">
                  <c:v>13.874121302257308</c:v>
                </c:pt>
                <c:pt idx="40">
                  <c:v>13.763710193271201</c:v>
                </c:pt>
                <c:pt idx="41">
                  <c:v>13.968176733062743</c:v>
                </c:pt>
                <c:pt idx="42">
                  <c:v>13.57991672175628</c:v>
                </c:pt>
                <c:pt idx="43">
                  <c:v>14.445286538470485</c:v>
                </c:pt>
                <c:pt idx="44">
                  <c:v>14.901425352997791</c:v>
                </c:pt>
                <c:pt idx="45">
                  <c:v>15.099216581948921</c:v>
                </c:pt>
                <c:pt idx="46">
                  <c:v>15.096973936451143</c:v>
                </c:pt>
                <c:pt idx="47">
                  <c:v>15.165253528439941</c:v>
                </c:pt>
                <c:pt idx="48">
                  <c:v>15.205957768760632</c:v>
                </c:pt>
                <c:pt idx="49">
                  <c:v>15.233510102211914</c:v>
                </c:pt>
                <c:pt idx="50">
                  <c:v>15.112839678306516</c:v>
                </c:pt>
                <c:pt idx="51">
                  <c:v>15.158793405996017</c:v>
                </c:pt>
                <c:pt idx="52">
                  <c:v>15.186891384099722</c:v>
                </c:pt>
                <c:pt idx="53">
                  <c:v>15.192150520115817</c:v>
                </c:pt>
                <c:pt idx="54">
                  <c:v>15.140365978483795</c:v>
                </c:pt>
                <c:pt idx="55">
                  <c:v>15.135176078653638</c:v>
                </c:pt>
                <c:pt idx="56">
                  <c:v>15.053732083395071</c:v>
                </c:pt>
                <c:pt idx="57">
                  <c:v>14.9377898677572</c:v>
                </c:pt>
                <c:pt idx="58">
                  <c:v>14.510959001081551</c:v>
                </c:pt>
                <c:pt idx="59">
                  <c:v>14.074050266347648</c:v>
                </c:pt>
                <c:pt idx="60">
                  <c:v>13.482245974823016</c:v>
                </c:pt>
                <c:pt idx="61">
                  <c:v>13.247262355712643</c:v>
                </c:pt>
                <c:pt idx="62">
                  <c:v>0</c:v>
                </c:pt>
                <c:pt idx="63">
                  <c:v>13.782931400929105</c:v>
                </c:pt>
                <c:pt idx="64">
                  <c:v>13.88913299536938</c:v>
                </c:pt>
                <c:pt idx="65">
                  <c:v>13.579688727197805</c:v>
                </c:pt>
                <c:pt idx="66">
                  <c:v>13.879880285616546</c:v>
                </c:pt>
                <c:pt idx="67">
                  <c:v>13.626001423847892</c:v>
                </c:pt>
                <c:pt idx="68">
                  <c:v>13.881718951948594</c:v>
                </c:pt>
                <c:pt idx="69">
                  <c:v>13.409079750179563</c:v>
                </c:pt>
                <c:pt idx="70">
                  <c:v>13.991603260578332</c:v>
                </c:pt>
                <c:pt idx="71">
                  <c:v>0</c:v>
                </c:pt>
                <c:pt idx="72">
                  <c:v>13.214154786053539</c:v>
                </c:pt>
                <c:pt idx="73">
                  <c:v>13.410289537880281</c:v>
                </c:pt>
                <c:pt idx="74">
                  <c:v>13.574184112486249</c:v>
                </c:pt>
                <c:pt idx="75">
                  <c:v>13.608438310069063</c:v>
                </c:pt>
                <c:pt idx="76">
                  <c:v>13.533307401965063</c:v>
                </c:pt>
                <c:pt idx="77">
                  <c:v>13.629365249866627</c:v>
                </c:pt>
                <c:pt idx="78">
                  <c:v>13.629203107221157</c:v>
                </c:pt>
                <c:pt idx="79">
                  <c:v>13.683485616323699</c:v>
                </c:pt>
                <c:pt idx="80">
                  <c:v>13.578727434977463</c:v>
                </c:pt>
                <c:pt idx="81">
                  <c:v>13.958620495479286</c:v>
                </c:pt>
                <c:pt idx="82">
                  <c:v>13.026055809358885</c:v>
                </c:pt>
                <c:pt idx="83">
                  <c:v>13.734030134774054</c:v>
                </c:pt>
                <c:pt idx="84">
                  <c:v>13.914078585389111</c:v>
                </c:pt>
                <c:pt idx="85">
                  <c:v>0</c:v>
                </c:pt>
                <c:pt idx="86">
                  <c:v>13.826628013621173</c:v>
                </c:pt>
                <c:pt idx="87">
                  <c:v>13.572388267824358</c:v>
                </c:pt>
                <c:pt idx="88">
                  <c:v>13.735954811428792</c:v>
                </c:pt>
                <c:pt idx="89">
                  <c:v>14.168195228441308</c:v>
                </c:pt>
                <c:pt idx="90">
                  <c:v>14.479306762062402</c:v>
                </c:pt>
                <c:pt idx="91">
                  <c:v>13.931318762299206</c:v>
                </c:pt>
                <c:pt idx="92">
                  <c:v>0</c:v>
                </c:pt>
                <c:pt idx="93">
                  <c:v>13.331129566103373</c:v>
                </c:pt>
                <c:pt idx="94">
                  <c:v>14.123039927730469</c:v>
                </c:pt>
                <c:pt idx="95">
                  <c:v>13.566351449758621</c:v>
                </c:pt>
                <c:pt idx="96">
                  <c:v>13.847011229886071</c:v>
                </c:pt>
                <c:pt idx="97">
                  <c:v>13.613324798910503</c:v>
                </c:pt>
                <c:pt idx="98">
                  <c:v>13.600196676566972</c:v>
                </c:pt>
                <c:pt idx="99">
                  <c:v>13.621524201350848</c:v>
                </c:pt>
                <c:pt idx="100">
                  <c:v>0</c:v>
                </c:pt>
                <c:pt idx="101">
                  <c:v>13.962720607427183</c:v>
                </c:pt>
                <c:pt idx="102">
                  <c:v>13.903451929152551</c:v>
                </c:pt>
                <c:pt idx="103">
                  <c:v>13.603595219949362</c:v>
                </c:pt>
                <c:pt idx="104">
                  <c:v>13.315179713795052</c:v>
                </c:pt>
                <c:pt idx="105">
                  <c:v>13.355594218069589</c:v>
                </c:pt>
                <c:pt idx="106">
                  <c:v>13.616022077576959</c:v>
                </c:pt>
                <c:pt idx="107">
                  <c:v>0</c:v>
                </c:pt>
                <c:pt idx="108">
                  <c:v>0</c:v>
                </c:pt>
                <c:pt idx="109">
                  <c:v>13.315784629127538</c:v>
                </c:pt>
                <c:pt idx="110">
                  <c:v>13.130114152988334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3-DA24-4389-B2A2-D84651692E99}"/>
            </c:ext>
          </c:extLst>
        </c:ser>
        <c:ser>
          <c:idx val="52"/>
          <c:order val="52"/>
          <c:spPr>
            <a:solidFill>
              <a:schemeClr val="accent5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'Cos30'!$BE$149:$BE$265</c:f>
              <c:numCache>
                <c:formatCode>General</c:formatCode>
                <c:ptCount val="117"/>
                <c:pt idx="0">
                  <c:v>13.597568498225437</c:v>
                </c:pt>
                <c:pt idx="1">
                  <c:v>13.728024080156557</c:v>
                </c:pt>
                <c:pt idx="2">
                  <c:v>13.61929946717915</c:v>
                </c:pt>
                <c:pt idx="3">
                  <c:v>0</c:v>
                </c:pt>
                <c:pt idx="4">
                  <c:v>14.047998542665674</c:v>
                </c:pt>
                <c:pt idx="5">
                  <c:v>14.082658473184621</c:v>
                </c:pt>
                <c:pt idx="6">
                  <c:v>13.989519450492301</c:v>
                </c:pt>
                <c:pt idx="7">
                  <c:v>14.08153956478963</c:v>
                </c:pt>
                <c:pt idx="8">
                  <c:v>13.46014958085917</c:v>
                </c:pt>
                <c:pt idx="9">
                  <c:v>13.515532762159582</c:v>
                </c:pt>
                <c:pt idx="10">
                  <c:v>13.790948416954281</c:v>
                </c:pt>
                <c:pt idx="11">
                  <c:v>13.296638868586205</c:v>
                </c:pt>
                <c:pt idx="12">
                  <c:v>15.160125942676567</c:v>
                </c:pt>
                <c:pt idx="13">
                  <c:v>13.840528259414601</c:v>
                </c:pt>
                <c:pt idx="14">
                  <c:v>13.151165374158854</c:v>
                </c:pt>
                <c:pt idx="15">
                  <c:v>13.658697612214681</c:v>
                </c:pt>
                <c:pt idx="16">
                  <c:v>13.537390253643254</c:v>
                </c:pt>
                <c:pt idx="17">
                  <c:v>13.965590885947433</c:v>
                </c:pt>
                <c:pt idx="18">
                  <c:v>0</c:v>
                </c:pt>
                <c:pt idx="19">
                  <c:v>13.639737928753698</c:v>
                </c:pt>
                <c:pt idx="20">
                  <c:v>13.531893215131079</c:v>
                </c:pt>
                <c:pt idx="21">
                  <c:v>13.71628679530003</c:v>
                </c:pt>
                <c:pt idx="22">
                  <c:v>14.196125039775694</c:v>
                </c:pt>
                <c:pt idx="23">
                  <c:v>0</c:v>
                </c:pt>
                <c:pt idx="24">
                  <c:v>13.468276419401811</c:v>
                </c:pt>
                <c:pt idx="25">
                  <c:v>13.063809245532868</c:v>
                </c:pt>
                <c:pt idx="26">
                  <c:v>13.732423918114838</c:v>
                </c:pt>
                <c:pt idx="27">
                  <c:v>14.018892643942443</c:v>
                </c:pt>
                <c:pt idx="28">
                  <c:v>0</c:v>
                </c:pt>
                <c:pt idx="29">
                  <c:v>13.640045432988311</c:v>
                </c:pt>
                <c:pt idx="30">
                  <c:v>13.216456214915741</c:v>
                </c:pt>
                <c:pt idx="31">
                  <c:v>13.848599193007178</c:v>
                </c:pt>
                <c:pt idx="32">
                  <c:v>13.752240186855811</c:v>
                </c:pt>
                <c:pt idx="33">
                  <c:v>13.379600085276275</c:v>
                </c:pt>
                <c:pt idx="34">
                  <c:v>13.898419093547199</c:v>
                </c:pt>
                <c:pt idx="35">
                  <c:v>13.615674981496019</c:v>
                </c:pt>
                <c:pt idx="36">
                  <c:v>13.945059949325678</c:v>
                </c:pt>
                <c:pt idx="37">
                  <c:v>13.659762696886174</c:v>
                </c:pt>
                <c:pt idx="38">
                  <c:v>14.112720094426706</c:v>
                </c:pt>
                <c:pt idx="39">
                  <c:v>14.208701962420118</c:v>
                </c:pt>
                <c:pt idx="40">
                  <c:v>14.64851710933134</c:v>
                </c:pt>
                <c:pt idx="41">
                  <c:v>14.421253388756284</c:v>
                </c:pt>
                <c:pt idx="42">
                  <c:v>14.192853079444772</c:v>
                </c:pt>
                <c:pt idx="43">
                  <c:v>14.35522348919412</c:v>
                </c:pt>
                <c:pt idx="44">
                  <c:v>14.779697838858016</c:v>
                </c:pt>
                <c:pt idx="45">
                  <c:v>15.040143478070464</c:v>
                </c:pt>
                <c:pt idx="46">
                  <c:v>15.093973658758182</c:v>
                </c:pt>
                <c:pt idx="47">
                  <c:v>15.273233991542787</c:v>
                </c:pt>
                <c:pt idx="48">
                  <c:v>15.145644148279983</c:v>
                </c:pt>
                <c:pt idx="49">
                  <c:v>15.104722119847299</c:v>
                </c:pt>
                <c:pt idx="50">
                  <c:v>15.216151381559047</c:v>
                </c:pt>
                <c:pt idx="51">
                  <c:v>15.189278308287349</c:v>
                </c:pt>
                <c:pt idx="52">
                  <c:v>15.082780165929906</c:v>
                </c:pt>
                <c:pt idx="53">
                  <c:v>15.185338133014465</c:v>
                </c:pt>
                <c:pt idx="54">
                  <c:v>15.194949805495744</c:v>
                </c:pt>
                <c:pt idx="55">
                  <c:v>15.154133839333712</c:v>
                </c:pt>
                <c:pt idx="56">
                  <c:v>15.155736588056838</c:v>
                </c:pt>
                <c:pt idx="57">
                  <c:v>15.180098623334294</c:v>
                </c:pt>
                <c:pt idx="58">
                  <c:v>14.761460607904231</c:v>
                </c:pt>
                <c:pt idx="59">
                  <c:v>14.279867622017242</c:v>
                </c:pt>
                <c:pt idx="60">
                  <c:v>13.449652699113361</c:v>
                </c:pt>
                <c:pt idx="61">
                  <c:v>13.562065544026233</c:v>
                </c:pt>
                <c:pt idx="62">
                  <c:v>14.183809172951324</c:v>
                </c:pt>
                <c:pt idx="63">
                  <c:v>13.253771598585711</c:v>
                </c:pt>
                <c:pt idx="64">
                  <c:v>13.81395608098987</c:v>
                </c:pt>
                <c:pt idx="65">
                  <c:v>13.743905466558433</c:v>
                </c:pt>
                <c:pt idx="66">
                  <c:v>13.505365036549355</c:v>
                </c:pt>
                <c:pt idx="67">
                  <c:v>14.046599335691715</c:v>
                </c:pt>
                <c:pt idx="68">
                  <c:v>14.246199346327929</c:v>
                </c:pt>
                <c:pt idx="69">
                  <c:v>13.375407533308785</c:v>
                </c:pt>
                <c:pt idx="70">
                  <c:v>14.00674022441353</c:v>
                </c:pt>
                <c:pt idx="71">
                  <c:v>14.108862231086308</c:v>
                </c:pt>
                <c:pt idx="72">
                  <c:v>13.344535704735943</c:v>
                </c:pt>
                <c:pt idx="73">
                  <c:v>13.693155132538337</c:v>
                </c:pt>
                <c:pt idx="74">
                  <c:v>13.561202190310606</c:v>
                </c:pt>
                <c:pt idx="75">
                  <c:v>13.46824095955432</c:v>
                </c:pt>
                <c:pt idx="76">
                  <c:v>13.570350266531788</c:v>
                </c:pt>
                <c:pt idx="77">
                  <c:v>13.252367514459898</c:v>
                </c:pt>
                <c:pt idx="78">
                  <c:v>12.902077172211952</c:v>
                </c:pt>
                <c:pt idx="79">
                  <c:v>13.606716094327769</c:v>
                </c:pt>
                <c:pt idx="80">
                  <c:v>13.248760171833576</c:v>
                </c:pt>
                <c:pt idx="81">
                  <c:v>0</c:v>
                </c:pt>
                <c:pt idx="82">
                  <c:v>13.964343085938109</c:v>
                </c:pt>
                <c:pt idx="83">
                  <c:v>0</c:v>
                </c:pt>
                <c:pt idx="84">
                  <c:v>0</c:v>
                </c:pt>
                <c:pt idx="85">
                  <c:v>13.242752561356358</c:v>
                </c:pt>
                <c:pt idx="86">
                  <c:v>13.300236684117335</c:v>
                </c:pt>
                <c:pt idx="87">
                  <c:v>13.715046843237962</c:v>
                </c:pt>
                <c:pt idx="88">
                  <c:v>13.703926016122377</c:v>
                </c:pt>
                <c:pt idx="89">
                  <c:v>13.674461093442799</c:v>
                </c:pt>
                <c:pt idx="90">
                  <c:v>13.251437449707662</c:v>
                </c:pt>
                <c:pt idx="91">
                  <c:v>13.660643058490942</c:v>
                </c:pt>
                <c:pt idx="92">
                  <c:v>13.384250339865067</c:v>
                </c:pt>
                <c:pt idx="93">
                  <c:v>0</c:v>
                </c:pt>
                <c:pt idx="94">
                  <c:v>13.736760519546189</c:v>
                </c:pt>
                <c:pt idx="95">
                  <c:v>13.254170896454958</c:v>
                </c:pt>
                <c:pt idx="96">
                  <c:v>0</c:v>
                </c:pt>
                <c:pt idx="97">
                  <c:v>13.901630479309699</c:v>
                </c:pt>
                <c:pt idx="98">
                  <c:v>13.90097144259518</c:v>
                </c:pt>
                <c:pt idx="99">
                  <c:v>0</c:v>
                </c:pt>
                <c:pt idx="100">
                  <c:v>0</c:v>
                </c:pt>
                <c:pt idx="101">
                  <c:v>13.862571118398176</c:v>
                </c:pt>
                <c:pt idx="102">
                  <c:v>13.704070259357168</c:v>
                </c:pt>
                <c:pt idx="103">
                  <c:v>13.812713535218728</c:v>
                </c:pt>
                <c:pt idx="104">
                  <c:v>0</c:v>
                </c:pt>
                <c:pt idx="105">
                  <c:v>13.746262788432382</c:v>
                </c:pt>
                <c:pt idx="106">
                  <c:v>13.747519397037591</c:v>
                </c:pt>
                <c:pt idx="107">
                  <c:v>13.696063556326132</c:v>
                </c:pt>
                <c:pt idx="108">
                  <c:v>13.926940476019222</c:v>
                </c:pt>
                <c:pt idx="109">
                  <c:v>13.509312762665015</c:v>
                </c:pt>
                <c:pt idx="110">
                  <c:v>13.911238864829432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4-DA24-4389-B2A2-D84651692E99}"/>
            </c:ext>
          </c:extLst>
        </c:ser>
        <c:ser>
          <c:idx val="53"/>
          <c:order val="53"/>
          <c:spPr>
            <a:solidFill>
              <a:schemeClr val="accent6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'Cos30'!$BF$149:$BF$265</c:f>
              <c:numCache>
                <c:formatCode>General</c:formatCode>
                <c:ptCount val="117"/>
                <c:pt idx="0">
                  <c:v>0</c:v>
                </c:pt>
                <c:pt idx="1">
                  <c:v>13.238251904922489</c:v>
                </c:pt>
                <c:pt idx="2">
                  <c:v>0</c:v>
                </c:pt>
                <c:pt idx="3">
                  <c:v>0</c:v>
                </c:pt>
                <c:pt idx="4">
                  <c:v>13.930464825931477</c:v>
                </c:pt>
                <c:pt idx="5">
                  <c:v>14.241827784406787</c:v>
                </c:pt>
                <c:pt idx="6">
                  <c:v>14.299377622936719</c:v>
                </c:pt>
                <c:pt idx="7">
                  <c:v>13.861895674812761</c:v>
                </c:pt>
                <c:pt idx="8">
                  <c:v>14.05638624563966</c:v>
                </c:pt>
                <c:pt idx="9">
                  <c:v>0</c:v>
                </c:pt>
                <c:pt idx="10">
                  <c:v>13.730632507045142</c:v>
                </c:pt>
                <c:pt idx="11">
                  <c:v>14.081076059146898</c:v>
                </c:pt>
                <c:pt idx="12">
                  <c:v>0</c:v>
                </c:pt>
                <c:pt idx="13">
                  <c:v>13.97433711087718</c:v>
                </c:pt>
                <c:pt idx="14">
                  <c:v>13.77625031503805</c:v>
                </c:pt>
                <c:pt idx="15">
                  <c:v>13.252272775465091</c:v>
                </c:pt>
                <c:pt idx="16">
                  <c:v>13.740025388099804</c:v>
                </c:pt>
                <c:pt idx="17">
                  <c:v>14.181512026149168</c:v>
                </c:pt>
                <c:pt idx="18">
                  <c:v>13.852166358836936</c:v>
                </c:pt>
                <c:pt idx="19">
                  <c:v>14.105182040764241</c:v>
                </c:pt>
                <c:pt idx="20">
                  <c:v>13.936362165351722</c:v>
                </c:pt>
                <c:pt idx="21">
                  <c:v>14.052927182739253</c:v>
                </c:pt>
                <c:pt idx="22">
                  <c:v>13.933409836822003</c:v>
                </c:pt>
                <c:pt idx="23">
                  <c:v>13.264712777130136</c:v>
                </c:pt>
                <c:pt idx="24">
                  <c:v>13.664692734282454</c:v>
                </c:pt>
                <c:pt idx="25">
                  <c:v>13.959435180874005</c:v>
                </c:pt>
                <c:pt idx="26">
                  <c:v>13.083142350015974</c:v>
                </c:pt>
                <c:pt idx="27">
                  <c:v>14.044330009796184</c:v>
                </c:pt>
                <c:pt idx="28">
                  <c:v>13.745072838814709</c:v>
                </c:pt>
                <c:pt idx="29">
                  <c:v>13.592125660921674</c:v>
                </c:pt>
                <c:pt idx="30">
                  <c:v>13.853880650124543</c:v>
                </c:pt>
                <c:pt idx="31">
                  <c:v>13.158281054244856</c:v>
                </c:pt>
                <c:pt idx="32">
                  <c:v>0</c:v>
                </c:pt>
                <c:pt idx="33">
                  <c:v>13.730839585840643</c:v>
                </c:pt>
                <c:pt idx="34">
                  <c:v>13.408574039963414</c:v>
                </c:pt>
                <c:pt idx="35">
                  <c:v>14.019454243668493</c:v>
                </c:pt>
                <c:pt idx="36">
                  <c:v>13.089806589565599</c:v>
                </c:pt>
                <c:pt idx="37">
                  <c:v>15.029900159240103</c:v>
                </c:pt>
                <c:pt idx="38">
                  <c:v>0</c:v>
                </c:pt>
                <c:pt idx="39">
                  <c:v>13.649773800072534</c:v>
                </c:pt>
                <c:pt idx="40">
                  <c:v>13.786789740556411</c:v>
                </c:pt>
                <c:pt idx="41">
                  <c:v>14.696788283809676</c:v>
                </c:pt>
                <c:pt idx="42">
                  <c:v>13.681978911149621</c:v>
                </c:pt>
                <c:pt idx="43">
                  <c:v>14.039710290290881</c:v>
                </c:pt>
                <c:pt idx="44">
                  <c:v>14.766245120540383</c:v>
                </c:pt>
                <c:pt idx="45">
                  <c:v>15.05817216893198</c:v>
                </c:pt>
                <c:pt idx="46">
                  <c:v>15.264266343877257</c:v>
                </c:pt>
                <c:pt idx="47">
                  <c:v>15.165095429323753</c:v>
                </c:pt>
                <c:pt idx="48">
                  <c:v>15.183839037056421</c:v>
                </c:pt>
                <c:pt idx="49">
                  <c:v>15.083016453989179</c:v>
                </c:pt>
                <c:pt idx="50">
                  <c:v>15.180279314071139</c:v>
                </c:pt>
                <c:pt idx="51">
                  <c:v>15.08095496920436</c:v>
                </c:pt>
                <c:pt idx="52">
                  <c:v>15.208298897385893</c:v>
                </c:pt>
                <c:pt idx="53">
                  <c:v>15.09804758940877</c:v>
                </c:pt>
                <c:pt idx="54">
                  <c:v>15.085800761811825</c:v>
                </c:pt>
                <c:pt idx="55">
                  <c:v>15.219496767859939</c:v>
                </c:pt>
                <c:pt idx="56">
                  <c:v>15.137469633531108</c:v>
                </c:pt>
                <c:pt idx="57">
                  <c:v>15.089857442355838</c:v>
                </c:pt>
                <c:pt idx="58">
                  <c:v>14.77159409445245</c:v>
                </c:pt>
                <c:pt idx="59">
                  <c:v>14.480394327627842</c:v>
                </c:pt>
                <c:pt idx="60">
                  <c:v>13.763082292382716</c:v>
                </c:pt>
                <c:pt idx="61">
                  <c:v>14.233487271043687</c:v>
                </c:pt>
                <c:pt idx="62">
                  <c:v>13.880908155322826</c:v>
                </c:pt>
                <c:pt idx="63">
                  <c:v>14.031996686239669</c:v>
                </c:pt>
                <c:pt idx="64">
                  <c:v>13.697425515833249</c:v>
                </c:pt>
                <c:pt idx="65">
                  <c:v>13.376353365585143</c:v>
                </c:pt>
                <c:pt idx="66">
                  <c:v>13.062894338294747</c:v>
                </c:pt>
                <c:pt idx="67">
                  <c:v>0</c:v>
                </c:pt>
                <c:pt idx="68">
                  <c:v>14.245792648135286</c:v>
                </c:pt>
                <c:pt idx="69">
                  <c:v>14.471744109968569</c:v>
                </c:pt>
                <c:pt idx="70">
                  <c:v>13.788772355900306</c:v>
                </c:pt>
                <c:pt idx="71">
                  <c:v>13.707342750626136</c:v>
                </c:pt>
                <c:pt idx="72">
                  <c:v>0</c:v>
                </c:pt>
                <c:pt idx="73">
                  <c:v>13.995664146597955</c:v>
                </c:pt>
                <c:pt idx="74">
                  <c:v>13.470422987421383</c:v>
                </c:pt>
                <c:pt idx="75">
                  <c:v>14.034319769288897</c:v>
                </c:pt>
                <c:pt idx="76">
                  <c:v>13.818079674126936</c:v>
                </c:pt>
                <c:pt idx="77">
                  <c:v>13.343999069057162</c:v>
                </c:pt>
                <c:pt idx="78">
                  <c:v>13.470422987421383</c:v>
                </c:pt>
                <c:pt idx="79">
                  <c:v>13.552549590075028</c:v>
                </c:pt>
                <c:pt idx="80">
                  <c:v>14.189926634796013</c:v>
                </c:pt>
                <c:pt idx="81">
                  <c:v>14.158017181216865</c:v>
                </c:pt>
                <c:pt idx="82">
                  <c:v>0</c:v>
                </c:pt>
                <c:pt idx="83">
                  <c:v>14.422506124230189</c:v>
                </c:pt>
                <c:pt idx="84">
                  <c:v>13.225832446444866</c:v>
                </c:pt>
                <c:pt idx="85">
                  <c:v>13.540585970700231</c:v>
                </c:pt>
                <c:pt idx="86">
                  <c:v>13.465894184906221</c:v>
                </c:pt>
                <c:pt idx="87">
                  <c:v>13.829529547265349</c:v>
                </c:pt>
                <c:pt idx="88">
                  <c:v>13.835475907233969</c:v>
                </c:pt>
                <c:pt idx="89">
                  <c:v>13.815487094831767</c:v>
                </c:pt>
                <c:pt idx="90">
                  <c:v>13.348580348163308</c:v>
                </c:pt>
                <c:pt idx="91">
                  <c:v>13.532465177598382</c:v>
                </c:pt>
                <c:pt idx="92">
                  <c:v>13.578871764526504</c:v>
                </c:pt>
                <c:pt idx="93">
                  <c:v>13.214608099873111</c:v>
                </c:pt>
                <c:pt idx="94">
                  <c:v>13.751752411768205</c:v>
                </c:pt>
                <c:pt idx="95">
                  <c:v>13.676447134722746</c:v>
                </c:pt>
                <c:pt idx="96">
                  <c:v>14.133494039600517</c:v>
                </c:pt>
                <c:pt idx="97">
                  <c:v>13.464941640028718</c:v>
                </c:pt>
                <c:pt idx="98">
                  <c:v>13.87901698793439</c:v>
                </c:pt>
                <c:pt idx="99">
                  <c:v>0</c:v>
                </c:pt>
                <c:pt idx="100">
                  <c:v>13.706864513245874</c:v>
                </c:pt>
                <c:pt idx="101">
                  <c:v>13.977549852743261</c:v>
                </c:pt>
                <c:pt idx="102">
                  <c:v>14.000693448664046</c:v>
                </c:pt>
                <c:pt idx="103">
                  <c:v>13.938663298810852</c:v>
                </c:pt>
                <c:pt idx="104">
                  <c:v>0</c:v>
                </c:pt>
                <c:pt idx="105">
                  <c:v>13.883678465975835</c:v>
                </c:pt>
                <c:pt idx="106">
                  <c:v>13.553774439449434</c:v>
                </c:pt>
                <c:pt idx="107">
                  <c:v>13.917968177872913</c:v>
                </c:pt>
                <c:pt idx="108">
                  <c:v>13.210559281810724</c:v>
                </c:pt>
                <c:pt idx="109">
                  <c:v>0</c:v>
                </c:pt>
                <c:pt idx="110">
                  <c:v>14.205681987598361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5-DA24-4389-B2A2-D84651692E99}"/>
            </c:ext>
          </c:extLst>
        </c:ser>
        <c:ser>
          <c:idx val="54"/>
          <c:order val="54"/>
          <c:spPr>
            <a:solidFill>
              <a:schemeClr val="accent1"/>
            </a:solidFill>
            <a:ln/>
            <a:effectLst/>
            <a:sp3d/>
          </c:spPr>
          <c:val>
            <c:numRef>
              <c:f>'Cos30'!$BG$149:$BG$265</c:f>
              <c:numCache>
                <c:formatCode>General</c:formatCode>
                <c:ptCount val="117"/>
                <c:pt idx="0">
                  <c:v>14.147262233430336</c:v>
                </c:pt>
                <c:pt idx="1">
                  <c:v>0</c:v>
                </c:pt>
                <c:pt idx="2">
                  <c:v>13.025969296208036</c:v>
                </c:pt>
                <c:pt idx="3">
                  <c:v>13.546617301428194</c:v>
                </c:pt>
                <c:pt idx="4">
                  <c:v>0</c:v>
                </c:pt>
                <c:pt idx="5">
                  <c:v>13.420608350952785</c:v>
                </c:pt>
                <c:pt idx="6">
                  <c:v>0</c:v>
                </c:pt>
                <c:pt idx="7">
                  <c:v>14.822619471722748</c:v>
                </c:pt>
                <c:pt idx="8">
                  <c:v>13.601188356785826</c:v>
                </c:pt>
                <c:pt idx="9">
                  <c:v>14.048272014829614</c:v>
                </c:pt>
                <c:pt idx="10">
                  <c:v>0</c:v>
                </c:pt>
                <c:pt idx="11">
                  <c:v>13.825558528185061</c:v>
                </c:pt>
                <c:pt idx="12">
                  <c:v>14.109708107282549</c:v>
                </c:pt>
                <c:pt idx="13">
                  <c:v>13.904277785204512</c:v>
                </c:pt>
                <c:pt idx="14">
                  <c:v>13.093239523471961</c:v>
                </c:pt>
                <c:pt idx="15">
                  <c:v>14.296763882338288</c:v>
                </c:pt>
                <c:pt idx="16">
                  <c:v>13.729458406367517</c:v>
                </c:pt>
                <c:pt idx="17">
                  <c:v>13.277786791832783</c:v>
                </c:pt>
                <c:pt idx="18">
                  <c:v>13.466893558669724</c:v>
                </c:pt>
                <c:pt idx="19">
                  <c:v>13.5832254204627</c:v>
                </c:pt>
                <c:pt idx="20">
                  <c:v>13.468041443947126</c:v>
                </c:pt>
                <c:pt idx="21">
                  <c:v>13.778185992552528</c:v>
                </c:pt>
                <c:pt idx="22">
                  <c:v>13.716035079379685</c:v>
                </c:pt>
                <c:pt idx="23">
                  <c:v>13.43806032302386</c:v>
                </c:pt>
                <c:pt idx="24">
                  <c:v>13.622428007974351</c:v>
                </c:pt>
                <c:pt idx="25">
                  <c:v>14.146099495388807</c:v>
                </c:pt>
                <c:pt idx="26">
                  <c:v>13.975009717392235</c:v>
                </c:pt>
                <c:pt idx="27">
                  <c:v>13.18990560042853</c:v>
                </c:pt>
                <c:pt idx="28">
                  <c:v>13.309502414966703</c:v>
                </c:pt>
                <c:pt idx="29">
                  <c:v>0</c:v>
                </c:pt>
                <c:pt idx="30">
                  <c:v>14.28289049053256</c:v>
                </c:pt>
                <c:pt idx="31">
                  <c:v>13.48609807743504</c:v>
                </c:pt>
                <c:pt idx="32">
                  <c:v>13.94049008779143</c:v>
                </c:pt>
                <c:pt idx="33">
                  <c:v>13.128917108082783</c:v>
                </c:pt>
                <c:pt idx="34">
                  <c:v>13.356024900596294</c:v>
                </c:pt>
                <c:pt idx="35">
                  <c:v>0</c:v>
                </c:pt>
                <c:pt idx="36">
                  <c:v>13.577929320641157</c:v>
                </c:pt>
                <c:pt idx="37">
                  <c:v>14.175721951768221</c:v>
                </c:pt>
                <c:pt idx="38">
                  <c:v>14.228030589006845</c:v>
                </c:pt>
                <c:pt idx="39">
                  <c:v>14.037902765320915</c:v>
                </c:pt>
                <c:pt idx="40">
                  <c:v>14.444435173006745</c:v>
                </c:pt>
                <c:pt idx="41">
                  <c:v>13.90226649013035</c:v>
                </c:pt>
                <c:pt idx="42">
                  <c:v>13.801214308095759</c:v>
                </c:pt>
                <c:pt idx="43">
                  <c:v>15.43315514836863</c:v>
                </c:pt>
                <c:pt idx="44">
                  <c:v>14.826376435364185</c:v>
                </c:pt>
                <c:pt idx="45">
                  <c:v>14.982368259873555</c:v>
                </c:pt>
                <c:pt idx="46">
                  <c:v>15.05558682677756</c:v>
                </c:pt>
                <c:pt idx="47">
                  <c:v>15.16110569902553</c:v>
                </c:pt>
                <c:pt idx="48">
                  <c:v>15.245677964366447</c:v>
                </c:pt>
                <c:pt idx="49">
                  <c:v>15.134795584449039</c:v>
                </c:pt>
                <c:pt idx="50">
                  <c:v>15.080477307841401</c:v>
                </c:pt>
                <c:pt idx="51">
                  <c:v>15.129543115814501</c:v>
                </c:pt>
                <c:pt idx="52">
                  <c:v>15.265314381355374</c:v>
                </c:pt>
                <c:pt idx="53">
                  <c:v>15.121226855940135</c:v>
                </c:pt>
                <c:pt idx="54">
                  <c:v>15.250505388896817</c:v>
                </c:pt>
                <c:pt idx="55">
                  <c:v>15.18130610178215</c:v>
                </c:pt>
                <c:pt idx="56">
                  <c:v>15.156654986357935</c:v>
                </c:pt>
                <c:pt idx="57">
                  <c:v>15.067613106376461</c:v>
                </c:pt>
                <c:pt idx="58">
                  <c:v>14.846898177249242</c:v>
                </c:pt>
                <c:pt idx="59">
                  <c:v>14.200896988084997</c:v>
                </c:pt>
                <c:pt idx="60">
                  <c:v>13.824786864614008</c:v>
                </c:pt>
                <c:pt idx="61">
                  <c:v>0</c:v>
                </c:pt>
                <c:pt idx="62">
                  <c:v>14.171490817884839</c:v>
                </c:pt>
                <c:pt idx="63">
                  <c:v>13.112872332045862</c:v>
                </c:pt>
                <c:pt idx="64">
                  <c:v>13.695518887628817</c:v>
                </c:pt>
                <c:pt idx="65">
                  <c:v>13.814290889802917</c:v>
                </c:pt>
                <c:pt idx="66">
                  <c:v>13.094601257731892</c:v>
                </c:pt>
                <c:pt idx="67">
                  <c:v>0</c:v>
                </c:pt>
                <c:pt idx="68">
                  <c:v>13.356787595602942</c:v>
                </c:pt>
                <c:pt idx="69">
                  <c:v>14.212120989712224</c:v>
                </c:pt>
                <c:pt idx="70">
                  <c:v>13.757953344643527</c:v>
                </c:pt>
                <c:pt idx="71">
                  <c:v>13.914295281581049</c:v>
                </c:pt>
                <c:pt idx="72">
                  <c:v>0</c:v>
                </c:pt>
                <c:pt idx="73">
                  <c:v>14.171504424172333</c:v>
                </c:pt>
                <c:pt idx="74">
                  <c:v>13.318136407213425</c:v>
                </c:pt>
                <c:pt idx="75">
                  <c:v>14.064792940683637</c:v>
                </c:pt>
                <c:pt idx="76">
                  <c:v>14.003689897931272</c:v>
                </c:pt>
                <c:pt idx="77">
                  <c:v>14.022511881325519</c:v>
                </c:pt>
                <c:pt idx="78">
                  <c:v>13.739774019097375</c:v>
                </c:pt>
                <c:pt idx="79">
                  <c:v>14.75597198962755</c:v>
                </c:pt>
                <c:pt idx="80">
                  <c:v>0</c:v>
                </c:pt>
                <c:pt idx="81">
                  <c:v>13.440020702731246</c:v>
                </c:pt>
                <c:pt idx="82">
                  <c:v>0</c:v>
                </c:pt>
                <c:pt idx="83">
                  <c:v>14.193892286605987</c:v>
                </c:pt>
                <c:pt idx="84">
                  <c:v>13.396314446042355</c:v>
                </c:pt>
                <c:pt idx="85">
                  <c:v>13.131153328730713</c:v>
                </c:pt>
                <c:pt idx="86">
                  <c:v>13.580192555123224</c:v>
                </c:pt>
                <c:pt idx="87">
                  <c:v>13.372698483711494</c:v>
                </c:pt>
                <c:pt idx="88">
                  <c:v>13.755633640971997</c:v>
                </c:pt>
                <c:pt idx="89">
                  <c:v>13.247752382497469</c:v>
                </c:pt>
                <c:pt idx="90">
                  <c:v>0</c:v>
                </c:pt>
                <c:pt idx="91">
                  <c:v>13.469383083206615</c:v>
                </c:pt>
                <c:pt idx="92">
                  <c:v>13.273671305610906</c:v>
                </c:pt>
                <c:pt idx="93">
                  <c:v>14.0820408686437</c:v>
                </c:pt>
                <c:pt idx="94">
                  <c:v>14.107147195987043</c:v>
                </c:pt>
                <c:pt idx="95">
                  <c:v>13.893801695346731</c:v>
                </c:pt>
                <c:pt idx="96">
                  <c:v>0</c:v>
                </c:pt>
                <c:pt idx="97">
                  <c:v>13.824492257693946</c:v>
                </c:pt>
                <c:pt idx="98">
                  <c:v>13.94463242857179</c:v>
                </c:pt>
                <c:pt idx="99">
                  <c:v>13.719866366068183</c:v>
                </c:pt>
                <c:pt idx="100">
                  <c:v>14.174010790477885</c:v>
                </c:pt>
                <c:pt idx="101">
                  <c:v>13.243998637636222</c:v>
                </c:pt>
                <c:pt idx="102">
                  <c:v>13.504982335441378</c:v>
                </c:pt>
                <c:pt idx="103">
                  <c:v>13.535080085480532</c:v>
                </c:pt>
                <c:pt idx="104">
                  <c:v>0</c:v>
                </c:pt>
                <c:pt idx="105">
                  <c:v>13.692735027787135</c:v>
                </c:pt>
                <c:pt idx="106">
                  <c:v>14.079660876503077</c:v>
                </c:pt>
                <c:pt idx="107">
                  <c:v>13.82358572290018</c:v>
                </c:pt>
                <c:pt idx="108">
                  <c:v>0</c:v>
                </c:pt>
                <c:pt idx="109">
                  <c:v>13.500147245870632</c:v>
                </c:pt>
                <c:pt idx="110">
                  <c:v>13.835424524274528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6-DA24-4389-B2A2-D84651692E99}"/>
            </c:ext>
          </c:extLst>
        </c:ser>
        <c:ser>
          <c:idx val="55"/>
          <c:order val="55"/>
          <c:spPr>
            <a:solidFill>
              <a:schemeClr val="accent2"/>
            </a:solidFill>
            <a:ln/>
            <a:effectLst/>
            <a:sp3d/>
          </c:spPr>
          <c:val>
            <c:numRef>
              <c:f>'Cos30'!$BH$149:$BH$265</c:f>
              <c:numCache>
                <c:formatCode>General</c:formatCode>
                <c:ptCount val="117"/>
                <c:pt idx="0">
                  <c:v>14.023318319205723</c:v>
                </c:pt>
                <c:pt idx="1">
                  <c:v>13.830707650356262</c:v>
                </c:pt>
                <c:pt idx="2">
                  <c:v>14.185142522105659</c:v>
                </c:pt>
                <c:pt idx="3">
                  <c:v>13.923456449647905</c:v>
                </c:pt>
                <c:pt idx="4">
                  <c:v>0</c:v>
                </c:pt>
                <c:pt idx="5">
                  <c:v>13.241435651637294</c:v>
                </c:pt>
                <c:pt idx="6">
                  <c:v>14.332376846328035</c:v>
                </c:pt>
                <c:pt idx="7">
                  <c:v>12.969381428375886</c:v>
                </c:pt>
                <c:pt idx="8">
                  <c:v>14.12744286547543</c:v>
                </c:pt>
                <c:pt idx="9">
                  <c:v>14.152075579730161</c:v>
                </c:pt>
                <c:pt idx="10">
                  <c:v>14.059130043168162</c:v>
                </c:pt>
                <c:pt idx="11">
                  <c:v>13.702294798209726</c:v>
                </c:pt>
                <c:pt idx="12">
                  <c:v>13.163509029311129</c:v>
                </c:pt>
                <c:pt idx="13">
                  <c:v>14.079863637730462</c:v>
                </c:pt>
                <c:pt idx="14">
                  <c:v>13.699956035493024</c:v>
                </c:pt>
                <c:pt idx="15">
                  <c:v>13.781779780598729</c:v>
                </c:pt>
                <c:pt idx="16">
                  <c:v>14.001839245656708</c:v>
                </c:pt>
                <c:pt idx="17">
                  <c:v>14.187581348626251</c:v>
                </c:pt>
                <c:pt idx="18">
                  <c:v>13.184120511988997</c:v>
                </c:pt>
                <c:pt idx="19">
                  <c:v>13.695747337912067</c:v>
                </c:pt>
                <c:pt idx="20">
                  <c:v>13.755816564869791</c:v>
                </c:pt>
                <c:pt idx="21">
                  <c:v>13.533240618399214</c:v>
                </c:pt>
                <c:pt idx="22">
                  <c:v>14.359472154013153</c:v>
                </c:pt>
                <c:pt idx="23">
                  <c:v>13.898957072404269</c:v>
                </c:pt>
                <c:pt idx="24">
                  <c:v>13.638944278924418</c:v>
                </c:pt>
                <c:pt idx="25">
                  <c:v>13.774797524210451</c:v>
                </c:pt>
                <c:pt idx="26">
                  <c:v>14.20414576812529</c:v>
                </c:pt>
                <c:pt idx="27">
                  <c:v>12.95298558124929</c:v>
                </c:pt>
                <c:pt idx="28">
                  <c:v>0</c:v>
                </c:pt>
                <c:pt idx="29">
                  <c:v>0</c:v>
                </c:pt>
                <c:pt idx="30">
                  <c:v>13.436329651265812</c:v>
                </c:pt>
                <c:pt idx="31">
                  <c:v>14.139281520567897</c:v>
                </c:pt>
                <c:pt idx="32">
                  <c:v>0</c:v>
                </c:pt>
                <c:pt idx="33">
                  <c:v>0</c:v>
                </c:pt>
                <c:pt idx="34">
                  <c:v>13.750849216963543</c:v>
                </c:pt>
                <c:pt idx="35">
                  <c:v>13.561542016665209</c:v>
                </c:pt>
                <c:pt idx="36">
                  <c:v>13.830411258119522</c:v>
                </c:pt>
                <c:pt idx="37">
                  <c:v>14.21115659742121</c:v>
                </c:pt>
                <c:pt idx="38">
                  <c:v>13.323696483006676</c:v>
                </c:pt>
                <c:pt idx="39">
                  <c:v>13.273324267019044</c:v>
                </c:pt>
                <c:pt idx="40">
                  <c:v>13.811032804760988</c:v>
                </c:pt>
                <c:pt idx="41">
                  <c:v>13.903876433238587</c:v>
                </c:pt>
                <c:pt idx="42">
                  <c:v>13.118595860993436</c:v>
                </c:pt>
                <c:pt idx="43">
                  <c:v>13.226946429285523</c:v>
                </c:pt>
                <c:pt idx="44">
                  <c:v>14.633112794503951</c:v>
                </c:pt>
                <c:pt idx="45">
                  <c:v>14.934433049650234</c:v>
                </c:pt>
                <c:pt idx="46">
                  <c:v>15.125747616353205</c:v>
                </c:pt>
                <c:pt idx="47">
                  <c:v>15.218761258655988</c:v>
                </c:pt>
                <c:pt idx="48">
                  <c:v>15.196324057728782</c:v>
                </c:pt>
                <c:pt idx="49">
                  <c:v>15.276895881652562</c:v>
                </c:pt>
                <c:pt idx="50">
                  <c:v>15.201388930007639</c:v>
                </c:pt>
                <c:pt idx="51">
                  <c:v>15.133354134247066</c:v>
                </c:pt>
                <c:pt idx="52">
                  <c:v>15.195012176945349</c:v>
                </c:pt>
                <c:pt idx="53">
                  <c:v>15.200199115089521</c:v>
                </c:pt>
                <c:pt idx="54">
                  <c:v>15.12547297010879</c:v>
                </c:pt>
                <c:pt idx="55">
                  <c:v>15.212292834795484</c:v>
                </c:pt>
                <c:pt idx="56">
                  <c:v>15.140465931401348</c:v>
                </c:pt>
                <c:pt idx="57">
                  <c:v>15.085132997456178</c:v>
                </c:pt>
                <c:pt idx="58">
                  <c:v>15.106337621159298</c:v>
                </c:pt>
                <c:pt idx="59">
                  <c:v>14.609095804877699</c:v>
                </c:pt>
                <c:pt idx="60">
                  <c:v>13.62866883203993</c:v>
                </c:pt>
                <c:pt idx="61">
                  <c:v>0</c:v>
                </c:pt>
                <c:pt idx="62">
                  <c:v>13.506545618777679</c:v>
                </c:pt>
                <c:pt idx="63">
                  <c:v>13.248767519369538</c:v>
                </c:pt>
                <c:pt idx="64">
                  <c:v>13.438734534961347</c:v>
                </c:pt>
                <c:pt idx="65">
                  <c:v>14.270894183493684</c:v>
                </c:pt>
                <c:pt idx="66">
                  <c:v>14.156762611841597</c:v>
                </c:pt>
                <c:pt idx="67">
                  <c:v>13.450383072123616</c:v>
                </c:pt>
                <c:pt idx="68">
                  <c:v>14.098947452697178</c:v>
                </c:pt>
                <c:pt idx="69">
                  <c:v>13.888285385936335</c:v>
                </c:pt>
                <c:pt idx="70">
                  <c:v>0</c:v>
                </c:pt>
                <c:pt idx="71">
                  <c:v>13.449992614041037</c:v>
                </c:pt>
                <c:pt idx="72">
                  <c:v>13.821629455801725</c:v>
                </c:pt>
                <c:pt idx="73">
                  <c:v>13.922789274357255</c:v>
                </c:pt>
                <c:pt idx="74">
                  <c:v>13.647774538898711</c:v>
                </c:pt>
                <c:pt idx="75">
                  <c:v>13.79314929247127</c:v>
                </c:pt>
                <c:pt idx="76">
                  <c:v>0</c:v>
                </c:pt>
                <c:pt idx="77">
                  <c:v>13.906895329623154</c:v>
                </c:pt>
                <c:pt idx="78">
                  <c:v>14.025750789124178</c:v>
                </c:pt>
                <c:pt idx="79">
                  <c:v>13.568489202272053</c:v>
                </c:pt>
                <c:pt idx="80">
                  <c:v>13.938095730917324</c:v>
                </c:pt>
                <c:pt idx="81">
                  <c:v>13.779441358381767</c:v>
                </c:pt>
                <c:pt idx="82">
                  <c:v>13.86386538921275</c:v>
                </c:pt>
                <c:pt idx="83">
                  <c:v>0</c:v>
                </c:pt>
                <c:pt idx="84">
                  <c:v>13.910999048990819</c:v>
                </c:pt>
                <c:pt idx="85">
                  <c:v>0</c:v>
                </c:pt>
                <c:pt idx="86">
                  <c:v>13.611406762954653</c:v>
                </c:pt>
                <c:pt idx="87">
                  <c:v>13.98012773025973</c:v>
                </c:pt>
                <c:pt idx="88">
                  <c:v>13.673655288059516</c:v>
                </c:pt>
                <c:pt idx="89">
                  <c:v>13.940023639748347</c:v>
                </c:pt>
                <c:pt idx="90">
                  <c:v>13.797042023191112</c:v>
                </c:pt>
                <c:pt idx="91">
                  <c:v>13.256089657134034</c:v>
                </c:pt>
                <c:pt idx="92">
                  <c:v>13.341062395431292</c:v>
                </c:pt>
                <c:pt idx="93">
                  <c:v>13.483313369742937</c:v>
                </c:pt>
                <c:pt idx="94">
                  <c:v>0</c:v>
                </c:pt>
                <c:pt idx="95">
                  <c:v>13.546097036326358</c:v>
                </c:pt>
                <c:pt idx="96">
                  <c:v>13.689927886866949</c:v>
                </c:pt>
                <c:pt idx="97">
                  <c:v>13.386482021492901</c:v>
                </c:pt>
                <c:pt idx="98">
                  <c:v>13.93839237016225</c:v>
                </c:pt>
                <c:pt idx="99">
                  <c:v>0</c:v>
                </c:pt>
                <c:pt idx="100">
                  <c:v>13.889834577004804</c:v>
                </c:pt>
                <c:pt idx="101">
                  <c:v>13.38077274705207</c:v>
                </c:pt>
                <c:pt idx="102">
                  <c:v>0</c:v>
                </c:pt>
                <c:pt idx="103">
                  <c:v>14.070145779998404</c:v>
                </c:pt>
                <c:pt idx="104">
                  <c:v>13.6561657856303</c:v>
                </c:pt>
                <c:pt idx="105">
                  <c:v>0</c:v>
                </c:pt>
                <c:pt idx="106">
                  <c:v>14.033713791459045</c:v>
                </c:pt>
                <c:pt idx="107">
                  <c:v>13.627072813829402</c:v>
                </c:pt>
                <c:pt idx="108">
                  <c:v>14.07282024692911</c:v>
                </c:pt>
                <c:pt idx="109">
                  <c:v>13.297467235974601</c:v>
                </c:pt>
                <c:pt idx="110">
                  <c:v>13.99816972323865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7-DA24-4389-B2A2-D84651692E99}"/>
            </c:ext>
          </c:extLst>
        </c:ser>
        <c:ser>
          <c:idx val="56"/>
          <c:order val="56"/>
          <c:spPr>
            <a:solidFill>
              <a:schemeClr val="accent3"/>
            </a:solidFill>
            <a:ln/>
            <a:effectLst/>
            <a:sp3d/>
          </c:spPr>
          <c:val>
            <c:numRef>
              <c:f>'Cos30'!$BI$149:$BI$265</c:f>
              <c:numCache>
                <c:formatCode>General</c:formatCode>
                <c:ptCount val="117"/>
                <c:pt idx="0">
                  <c:v>13.740589253143789</c:v>
                </c:pt>
                <c:pt idx="1">
                  <c:v>0</c:v>
                </c:pt>
                <c:pt idx="2">
                  <c:v>0</c:v>
                </c:pt>
                <c:pt idx="3">
                  <c:v>14.079272981067756</c:v>
                </c:pt>
                <c:pt idx="4">
                  <c:v>14.327795053557891</c:v>
                </c:pt>
                <c:pt idx="5">
                  <c:v>14.389425697127221</c:v>
                </c:pt>
                <c:pt idx="6">
                  <c:v>14.044351185481451</c:v>
                </c:pt>
                <c:pt idx="7">
                  <c:v>0</c:v>
                </c:pt>
                <c:pt idx="8">
                  <c:v>13.579486346058189</c:v>
                </c:pt>
                <c:pt idx="9">
                  <c:v>13.91164704650005</c:v>
                </c:pt>
                <c:pt idx="10">
                  <c:v>0</c:v>
                </c:pt>
                <c:pt idx="11">
                  <c:v>13.789458373355984</c:v>
                </c:pt>
                <c:pt idx="12">
                  <c:v>13.974980735306668</c:v>
                </c:pt>
                <c:pt idx="13">
                  <c:v>13.779172811471923</c:v>
                </c:pt>
                <c:pt idx="14">
                  <c:v>0</c:v>
                </c:pt>
                <c:pt idx="15">
                  <c:v>14.091773847697603</c:v>
                </c:pt>
                <c:pt idx="16">
                  <c:v>13.752888551845023</c:v>
                </c:pt>
                <c:pt idx="17">
                  <c:v>14.319231018160272</c:v>
                </c:pt>
                <c:pt idx="18">
                  <c:v>13.979288813029953</c:v>
                </c:pt>
                <c:pt idx="19">
                  <c:v>14.089201196075946</c:v>
                </c:pt>
                <c:pt idx="20">
                  <c:v>13.604621275635763</c:v>
                </c:pt>
                <c:pt idx="21">
                  <c:v>13.977481933182045</c:v>
                </c:pt>
                <c:pt idx="22">
                  <c:v>14.070487082789576</c:v>
                </c:pt>
                <c:pt idx="23">
                  <c:v>13.464025048155413</c:v>
                </c:pt>
                <c:pt idx="24">
                  <c:v>13.109011772190312</c:v>
                </c:pt>
                <c:pt idx="25">
                  <c:v>13.914779876860035</c:v>
                </c:pt>
                <c:pt idx="26">
                  <c:v>14.002556751006418</c:v>
                </c:pt>
                <c:pt idx="27">
                  <c:v>13.38716906320664</c:v>
                </c:pt>
                <c:pt idx="28">
                  <c:v>13.930518341731998</c:v>
                </c:pt>
                <c:pt idx="29">
                  <c:v>13.94200482682275</c:v>
                </c:pt>
                <c:pt idx="30">
                  <c:v>14.065060529037364</c:v>
                </c:pt>
                <c:pt idx="31">
                  <c:v>0</c:v>
                </c:pt>
                <c:pt idx="32">
                  <c:v>13.784656869390687</c:v>
                </c:pt>
                <c:pt idx="33">
                  <c:v>0</c:v>
                </c:pt>
                <c:pt idx="34">
                  <c:v>14.275989338190636</c:v>
                </c:pt>
                <c:pt idx="35">
                  <c:v>13.058877547030507</c:v>
                </c:pt>
                <c:pt idx="36">
                  <c:v>0</c:v>
                </c:pt>
                <c:pt idx="37">
                  <c:v>13.742000441092376</c:v>
                </c:pt>
                <c:pt idx="38">
                  <c:v>13.658468835233874</c:v>
                </c:pt>
                <c:pt idx="39">
                  <c:v>0</c:v>
                </c:pt>
                <c:pt idx="40">
                  <c:v>14.066859239447371</c:v>
                </c:pt>
                <c:pt idx="41">
                  <c:v>13.498920206025293</c:v>
                </c:pt>
                <c:pt idx="42">
                  <c:v>0</c:v>
                </c:pt>
                <c:pt idx="43">
                  <c:v>0</c:v>
                </c:pt>
                <c:pt idx="44">
                  <c:v>14.508277148750791</c:v>
                </c:pt>
                <c:pt idx="45">
                  <c:v>14.905926418840236</c:v>
                </c:pt>
                <c:pt idx="46">
                  <c:v>14.961089907271692</c:v>
                </c:pt>
                <c:pt idx="47">
                  <c:v>15.174194903781563</c:v>
                </c:pt>
                <c:pt idx="48">
                  <c:v>15.140332498543067</c:v>
                </c:pt>
                <c:pt idx="49">
                  <c:v>15.152714936174467</c:v>
                </c:pt>
                <c:pt idx="50">
                  <c:v>15.202481505612671</c:v>
                </c:pt>
                <c:pt idx="51">
                  <c:v>15.145925421067169</c:v>
                </c:pt>
                <c:pt idx="52">
                  <c:v>15.115109036445745</c:v>
                </c:pt>
                <c:pt idx="53">
                  <c:v>15.141424687074103</c:v>
                </c:pt>
                <c:pt idx="54">
                  <c:v>15.129266990249034</c:v>
                </c:pt>
                <c:pt idx="55">
                  <c:v>15.248984215776284</c:v>
                </c:pt>
                <c:pt idx="56">
                  <c:v>15.179883417247799</c:v>
                </c:pt>
                <c:pt idx="57">
                  <c:v>15.094688221613875</c:v>
                </c:pt>
                <c:pt idx="58">
                  <c:v>14.992294763837315</c:v>
                </c:pt>
                <c:pt idx="59">
                  <c:v>14.748794452405074</c:v>
                </c:pt>
                <c:pt idx="60">
                  <c:v>14.232443366687811</c:v>
                </c:pt>
                <c:pt idx="61">
                  <c:v>0</c:v>
                </c:pt>
                <c:pt idx="62">
                  <c:v>13.96919055198104</c:v>
                </c:pt>
                <c:pt idx="63">
                  <c:v>13.107288678389949</c:v>
                </c:pt>
                <c:pt idx="64">
                  <c:v>13.566793267551354</c:v>
                </c:pt>
                <c:pt idx="65">
                  <c:v>0</c:v>
                </c:pt>
                <c:pt idx="66">
                  <c:v>13.912541945153531</c:v>
                </c:pt>
                <c:pt idx="67">
                  <c:v>13.453423078021963</c:v>
                </c:pt>
                <c:pt idx="68">
                  <c:v>14.179995337721504</c:v>
                </c:pt>
                <c:pt idx="69">
                  <c:v>13.864420296904074</c:v>
                </c:pt>
                <c:pt idx="70">
                  <c:v>13.966222245819965</c:v>
                </c:pt>
                <c:pt idx="71">
                  <c:v>14.078168159199748</c:v>
                </c:pt>
                <c:pt idx="72">
                  <c:v>13.524031785160419</c:v>
                </c:pt>
                <c:pt idx="73">
                  <c:v>13.980292047344593</c:v>
                </c:pt>
                <c:pt idx="74">
                  <c:v>13.65458272054985</c:v>
                </c:pt>
                <c:pt idx="75">
                  <c:v>0</c:v>
                </c:pt>
                <c:pt idx="76">
                  <c:v>0</c:v>
                </c:pt>
                <c:pt idx="77">
                  <c:v>14.217515528118644</c:v>
                </c:pt>
                <c:pt idx="78">
                  <c:v>13.374016575852199</c:v>
                </c:pt>
                <c:pt idx="79">
                  <c:v>0</c:v>
                </c:pt>
                <c:pt idx="80">
                  <c:v>0</c:v>
                </c:pt>
                <c:pt idx="81">
                  <c:v>13.621791961492415</c:v>
                </c:pt>
                <c:pt idx="82">
                  <c:v>0</c:v>
                </c:pt>
                <c:pt idx="83">
                  <c:v>13.103641257596621</c:v>
                </c:pt>
                <c:pt idx="84">
                  <c:v>13.856525588155582</c:v>
                </c:pt>
                <c:pt idx="85">
                  <c:v>14.158066075456563</c:v>
                </c:pt>
                <c:pt idx="86">
                  <c:v>13.758473972454746</c:v>
                </c:pt>
                <c:pt idx="87">
                  <c:v>0</c:v>
                </c:pt>
                <c:pt idx="88">
                  <c:v>14.797375581520274</c:v>
                </c:pt>
                <c:pt idx="89">
                  <c:v>14.147566113829258</c:v>
                </c:pt>
                <c:pt idx="90">
                  <c:v>13.599489519035057</c:v>
                </c:pt>
                <c:pt idx="91">
                  <c:v>13.604935253496615</c:v>
                </c:pt>
                <c:pt idx="92">
                  <c:v>0</c:v>
                </c:pt>
                <c:pt idx="93">
                  <c:v>13.236010448206585</c:v>
                </c:pt>
                <c:pt idx="94">
                  <c:v>13.626163225347462</c:v>
                </c:pt>
                <c:pt idx="95">
                  <c:v>13.931353098493171</c:v>
                </c:pt>
                <c:pt idx="96">
                  <c:v>13.820210657758498</c:v>
                </c:pt>
                <c:pt idx="97">
                  <c:v>14.113052636946678</c:v>
                </c:pt>
                <c:pt idx="98">
                  <c:v>13.607572427703959</c:v>
                </c:pt>
                <c:pt idx="99">
                  <c:v>13.044800337285293</c:v>
                </c:pt>
                <c:pt idx="100">
                  <c:v>13.085824286058395</c:v>
                </c:pt>
                <c:pt idx="101">
                  <c:v>13.711492989762293</c:v>
                </c:pt>
                <c:pt idx="102">
                  <c:v>13.446150230354156</c:v>
                </c:pt>
                <c:pt idx="103">
                  <c:v>13.629701579261392</c:v>
                </c:pt>
                <c:pt idx="104">
                  <c:v>13.318133275797695</c:v>
                </c:pt>
                <c:pt idx="105">
                  <c:v>0</c:v>
                </c:pt>
                <c:pt idx="106">
                  <c:v>13.620460873230405</c:v>
                </c:pt>
                <c:pt idx="107">
                  <c:v>13.070803213378898</c:v>
                </c:pt>
                <c:pt idx="108">
                  <c:v>14.041613921577193</c:v>
                </c:pt>
                <c:pt idx="109">
                  <c:v>0</c:v>
                </c:pt>
                <c:pt idx="110">
                  <c:v>13.173917831602299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8-DA24-4389-B2A2-D84651692E99}"/>
            </c:ext>
          </c:extLst>
        </c:ser>
        <c:ser>
          <c:idx val="57"/>
          <c:order val="57"/>
          <c:spPr>
            <a:solidFill>
              <a:schemeClr val="accent4"/>
            </a:solidFill>
            <a:ln/>
            <a:effectLst/>
            <a:sp3d/>
          </c:spPr>
          <c:val>
            <c:numRef>
              <c:f>'Cos30'!$BJ$149:$BJ$265</c:f>
              <c:numCache>
                <c:formatCode>General</c:formatCode>
                <c:ptCount val="117"/>
                <c:pt idx="0">
                  <c:v>13.462945014060741</c:v>
                </c:pt>
                <c:pt idx="1">
                  <c:v>13.577202173629823</c:v>
                </c:pt>
                <c:pt idx="2">
                  <c:v>14.019153899967462</c:v>
                </c:pt>
                <c:pt idx="3">
                  <c:v>13.542788715702118</c:v>
                </c:pt>
                <c:pt idx="4">
                  <c:v>13.820257960084689</c:v>
                </c:pt>
                <c:pt idx="5">
                  <c:v>14.392658269437277</c:v>
                </c:pt>
                <c:pt idx="6">
                  <c:v>13.852061051239492</c:v>
                </c:pt>
                <c:pt idx="7">
                  <c:v>13.847807324496234</c:v>
                </c:pt>
                <c:pt idx="8">
                  <c:v>14.035857417672094</c:v>
                </c:pt>
                <c:pt idx="9">
                  <c:v>13.852116913232075</c:v>
                </c:pt>
                <c:pt idx="10">
                  <c:v>13.31719910656493</c:v>
                </c:pt>
                <c:pt idx="11">
                  <c:v>0</c:v>
                </c:pt>
                <c:pt idx="12">
                  <c:v>13.557792828013884</c:v>
                </c:pt>
                <c:pt idx="13">
                  <c:v>13.653008347385988</c:v>
                </c:pt>
                <c:pt idx="14">
                  <c:v>13.950968649089392</c:v>
                </c:pt>
                <c:pt idx="15">
                  <c:v>13.231274572896382</c:v>
                </c:pt>
                <c:pt idx="16">
                  <c:v>13.297864423039085</c:v>
                </c:pt>
                <c:pt idx="17">
                  <c:v>14.119974388584106</c:v>
                </c:pt>
                <c:pt idx="18">
                  <c:v>13.569561166050804</c:v>
                </c:pt>
                <c:pt idx="19">
                  <c:v>13.251031974951751</c:v>
                </c:pt>
                <c:pt idx="20">
                  <c:v>0</c:v>
                </c:pt>
                <c:pt idx="21">
                  <c:v>13.832729835756664</c:v>
                </c:pt>
                <c:pt idx="22">
                  <c:v>14.359412360701514</c:v>
                </c:pt>
                <c:pt idx="23">
                  <c:v>13.546008103061267</c:v>
                </c:pt>
                <c:pt idx="24">
                  <c:v>14.042591852315031</c:v>
                </c:pt>
                <c:pt idx="25">
                  <c:v>0</c:v>
                </c:pt>
                <c:pt idx="26">
                  <c:v>13.633615888678076</c:v>
                </c:pt>
                <c:pt idx="27">
                  <c:v>14.069740966447785</c:v>
                </c:pt>
                <c:pt idx="28">
                  <c:v>13.848755178815116</c:v>
                </c:pt>
                <c:pt idx="29">
                  <c:v>14.070231130845359</c:v>
                </c:pt>
                <c:pt idx="30">
                  <c:v>0</c:v>
                </c:pt>
                <c:pt idx="31">
                  <c:v>13.752916169350666</c:v>
                </c:pt>
                <c:pt idx="32">
                  <c:v>13.452438155308714</c:v>
                </c:pt>
                <c:pt idx="33">
                  <c:v>13.697225418394259</c:v>
                </c:pt>
                <c:pt idx="34">
                  <c:v>14.020571541331611</c:v>
                </c:pt>
                <c:pt idx="35">
                  <c:v>0</c:v>
                </c:pt>
                <c:pt idx="36">
                  <c:v>13.828921425429408</c:v>
                </c:pt>
                <c:pt idx="37">
                  <c:v>13.951648554610603</c:v>
                </c:pt>
                <c:pt idx="38">
                  <c:v>13.343754119272042</c:v>
                </c:pt>
                <c:pt idx="39">
                  <c:v>13.838008957358776</c:v>
                </c:pt>
                <c:pt idx="40">
                  <c:v>13.712333965894</c:v>
                </c:pt>
                <c:pt idx="41">
                  <c:v>0</c:v>
                </c:pt>
                <c:pt idx="42">
                  <c:v>14.087021269832244</c:v>
                </c:pt>
                <c:pt idx="43">
                  <c:v>13.963480880407792</c:v>
                </c:pt>
                <c:pt idx="44">
                  <c:v>14.199463081810617</c:v>
                </c:pt>
                <c:pt idx="45">
                  <c:v>14.87531568541972</c:v>
                </c:pt>
                <c:pt idx="46">
                  <c:v>15.055298423014614</c:v>
                </c:pt>
                <c:pt idx="47">
                  <c:v>15.174484004809887</c:v>
                </c:pt>
                <c:pt idx="48">
                  <c:v>15.13648687288106</c:v>
                </c:pt>
                <c:pt idx="49">
                  <c:v>15.215005354375494</c:v>
                </c:pt>
                <c:pt idx="50">
                  <c:v>15.112857763757797</c:v>
                </c:pt>
                <c:pt idx="51">
                  <c:v>15.145005952498686</c:v>
                </c:pt>
                <c:pt idx="52">
                  <c:v>15.219256979263134</c:v>
                </c:pt>
                <c:pt idx="53">
                  <c:v>15.245796347107532</c:v>
                </c:pt>
                <c:pt idx="54">
                  <c:v>15.097821941907164</c:v>
                </c:pt>
                <c:pt idx="55">
                  <c:v>15.101566824951645</c:v>
                </c:pt>
                <c:pt idx="56">
                  <c:v>15.226463280707179</c:v>
                </c:pt>
                <c:pt idx="57">
                  <c:v>15.0401874263459</c:v>
                </c:pt>
                <c:pt idx="58">
                  <c:v>15.075218744340951</c:v>
                </c:pt>
                <c:pt idx="59">
                  <c:v>14.743519955634611</c:v>
                </c:pt>
                <c:pt idx="60">
                  <c:v>13.721948628054587</c:v>
                </c:pt>
                <c:pt idx="61">
                  <c:v>13.504919198069961</c:v>
                </c:pt>
                <c:pt idx="62">
                  <c:v>14.386498073774622</c:v>
                </c:pt>
                <c:pt idx="63">
                  <c:v>13.769891084930855</c:v>
                </c:pt>
                <c:pt idx="64">
                  <c:v>13.650378928099183</c:v>
                </c:pt>
                <c:pt idx="65">
                  <c:v>13.211348846418026</c:v>
                </c:pt>
                <c:pt idx="66">
                  <c:v>13.984402182504423</c:v>
                </c:pt>
                <c:pt idx="67">
                  <c:v>13.746511598514394</c:v>
                </c:pt>
                <c:pt idx="68">
                  <c:v>14.017752878320742</c:v>
                </c:pt>
                <c:pt idx="69">
                  <c:v>0</c:v>
                </c:pt>
                <c:pt idx="70">
                  <c:v>13.598848481753638</c:v>
                </c:pt>
                <c:pt idx="71">
                  <c:v>14.449768346294301</c:v>
                </c:pt>
                <c:pt idx="72">
                  <c:v>13.704289108476456</c:v>
                </c:pt>
                <c:pt idx="73">
                  <c:v>13.648448324811374</c:v>
                </c:pt>
                <c:pt idx="74">
                  <c:v>0</c:v>
                </c:pt>
                <c:pt idx="75">
                  <c:v>14.475358790664282</c:v>
                </c:pt>
                <c:pt idx="76">
                  <c:v>13.924634331737471</c:v>
                </c:pt>
                <c:pt idx="77">
                  <c:v>13.70363996375456</c:v>
                </c:pt>
                <c:pt idx="78">
                  <c:v>13.452332413163514</c:v>
                </c:pt>
                <c:pt idx="79">
                  <c:v>13.639610982456167</c:v>
                </c:pt>
                <c:pt idx="80">
                  <c:v>0</c:v>
                </c:pt>
                <c:pt idx="81">
                  <c:v>14.12898536449338</c:v>
                </c:pt>
                <c:pt idx="82">
                  <c:v>13.317519081999826</c:v>
                </c:pt>
                <c:pt idx="83">
                  <c:v>13.502650355518551</c:v>
                </c:pt>
                <c:pt idx="84">
                  <c:v>0</c:v>
                </c:pt>
                <c:pt idx="85">
                  <c:v>13.391064846439708</c:v>
                </c:pt>
                <c:pt idx="86">
                  <c:v>13.953727565313581</c:v>
                </c:pt>
                <c:pt idx="87">
                  <c:v>14.250329718229434</c:v>
                </c:pt>
                <c:pt idx="88">
                  <c:v>13.641807140193785</c:v>
                </c:pt>
                <c:pt idx="89">
                  <c:v>13.949714630209714</c:v>
                </c:pt>
                <c:pt idx="90">
                  <c:v>13.340827671363483</c:v>
                </c:pt>
                <c:pt idx="91">
                  <c:v>13.672447924488784</c:v>
                </c:pt>
                <c:pt idx="92">
                  <c:v>13.370228030790997</c:v>
                </c:pt>
                <c:pt idx="93">
                  <c:v>14.00376869428195</c:v>
                </c:pt>
                <c:pt idx="94">
                  <c:v>0</c:v>
                </c:pt>
                <c:pt idx="95">
                  <c:v>13.840098249471129</c:v>
                </c:pt>
                <c:pt idx="96">
                  <c:v>0</c:v>
                </c:pt>
                <c:pt idx="97">
                  <c:v>0</c:v>
                </c:pt>
                <c:pt idx="98">
                  <c:v>14.183988326785753</c:v>
                </c:pt>
                <c:pt idx="99">
                  <c:v>13.651942518791817</c:v>
                </c:pt>
                <c:pt idx="100">
                  <c:v>13.180618981186473</c:v>
                </c:pt>
                <c:pt idx="101">
                  <c:v>13.390267263327024</c:v>
                </c:pt>
                <c:pt idx="102">
                  <c:v>13.372720576779381</c:v>
                </c:pt>
                <c:pt idx="103">
                  <c:v>13.002600139235826</c:v>
                </c:pt>
                <c:pt idx="104">
                  <c:v>13.201114331144275</c:v>
                </c:pt>
                <c:pt idx="105">
                  <c:v>13.641268813226255</c:v>
                </c:pt>
                <c:pt idx="106">
                  <c:v>14.018246623521566</c:v>
                </c:pt>
                <c:pt idx="107">
                  <c:v>13.80579742282738</c:v>
                </c:pt>
                <c:pt idx="108">
                  <c:v>13.55866477896466</c:v>
                </c:pt>
                <c:pt idx="109">
                  <c:v>14.077684697488015</c:v>
                </c:pt>
                <c:pt idx="110">
                  <c:v>13.709802323879805</c:v>
                </c:pt>
                <c:pt idx="111">
                  <c:v>15.138256897424109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9-DA24-4389-B2A2-D84651692E99}"/>
            </c:ext>
          </c:extLst>
        </c:ser>
        <c:ser>
          <c:idx val="58"/>
          <c:order val="58"/>
          <c:spPr>
            <a:solidFill>
              <a:schemeClr val="accent5"/>
            </a:solidFill>
            <a:ln/>
            <a:effectLst/>
            <a:sp3d/>
          </c:spPr>
          <c:val>
            <c:numRef>
              <c:f>'Cos30'!$BK$149:$BK$265</c:f>
              <c:numCache>
                <c:formatCode>General</c:formatCode>
                <c:ptCount val="117"/>
                <c:pt idx="0">
                  <c:v>13.741313148418003</c:v>
                </c:pt>
                <c:pt idx="1">
                  <c:v>14.045056451485753</c:v>
                </c:pt>
                <c:pt idx="2">
                  <c:v>13.244080344541112</c:v>
                </c:pt>
                <c:pt idx="3">
                  <c:v>0</c:v>
                </c:pt>
                <c:pt idx="4">
                  <c:v>0</c:v>
                </c:pt>
                <c:pt idx="5">
                  <c:v>13.278137151220589</c:v>
                </c:pt>
                <c:pt idx="6">
                  <c:v>13.860240653793728</c:v>
                </c:pt>
                <c:pt idx="7">
                  <c:v>14.024455906424311</c:v>
                </c:pt>
                <c:pt idx="8">
                  <c:v>0</c:v>
                </c:pt>
                <c:pt idx="9">
                  <c:v>13.739247095125609</c:v>
                </c:pt>
                <c:pt idx="10">
                  <c:v>13.954080342559713</c:v>
                </c:pt>
                <c:pt idx="11">
                  <c:v>13.538707545257171</c:v>
                </c:pt>
                <c:pt idx="12">
                  <c:v>13.855868812729684</c:v>
                </c:pt>
                <c:pt idx="13">
                  <c:v>13.186569307771293</c:v>
                </c:pt>
                <c:pt idx="14">
                  <c:v>13.755749120649414</c:v>
                </c:pt>
                <c:pt idx="15">
                  <c:v>13.99926998921935</c:v>
                </c:pt>
                <c:pt idx="16">
                  <c:v>13.742193914925844</c:v>
                </c:pt>
                <c:pt idx="17">
                  <c:v>0</c:v>
                </c:pt>
                <c:pt idx="18">
                  <c:v>13.450480054606061</c:v>
                </c:pt>
                <c:pt idx="19">
                  <c:v>13.982206762667381</c:v>
                </c:pt>
                <c:pt idx="20">
                  <c:v>13.683062805905793</c:v>
                </c:pt>
                <c:pt idx="21">
                  <c:v>13.537046118709553</c:v>
                </c:pt>
                <c:pt idx="22">
                  <c:v>13.629190867583253</c:v>
                </c:pt>
                <c:pt idx="23">
                  <c:v>13.597858015827526</c:v>
                </c:pt>
                <c:pt idx="24">
                  <c:v>14.279265309709777</c:v>
                </c:pt>
                <c:pt idx="25">
                  <c:v>0</c:v>
                </c:pt>
                <c:pt idx="26">
                  <c:v>13.835477810189795</c:v>
                </c:pt>
                <c:pt idx="27">
                  <c:v>13.290805634427945</c:v>
                </c:pt>
                <c:pt idx="28">
                  <c:v>13.76487597084693</c:v>
                </c:pt>
                <c:pt idx="29">
                  <c:v>14.239135492617033</c:v>
                </c:pt>
                <c:pt idx="30">
                  <c:v>0</c:v>
                </c:pt>
                <c:pt idx="31">
                  <c:v>13.91232198060842</c:v>
                </c:pt>
                <c:pt idx="32">
                  <c:v>13.729366090381342</c:v>
                </c:pt>
                <c:pt idx="33">
                  <c:v>13.575108717581372</c:v>
                </c:pt>
                <c:pt idx="34">
                  <c:v>13.616620954552507</c:v>
                </c:pt>
                <c:pt idx="35">
                  <c:v>14.075955516908929</c:v>
                </c:pt>
                <c:pt idx="36">
                  <c:v>14.332473808027892</c:v>
                </c:pt>
                <c:pt idx="37">
                  <c:v>13.273001272063738</c:v>
                </c:pt>
                <c:pt idx="38">
                  <c:v>13.462006207411624</c:v>
                </c:pt>
                <c:pt idx="39">
                  <c:v>13.76507742275016</c:v>
                </c:pt>
                <c:pt idx="40">
                  <c:v>13.186056034978582</c:v>
                </c:pt>
                <c:pt idx="41">
                  <c:v>13.948310248856414</c:v>
                </c:pt>
                <c:pt idx="42">
                  <c:v>0</c:v>
                </c:pt>
                <c:pt idx="43">
                  <c:v>13.673142603179951</c:v>
                </c:pt>
                <c:pt idx="44">
                  <c:v>14.352769865961077</c:v>
                </c:pt>
                <c:pt idx="45">
                  <c:v>14.753243993044013</c:v>
                </c:pt>
                <c:pt idx="46">
                  <c:v>15.044735697450507</c:v>
                </c:pt>
                <c:pt idx="47">
                  <c:v>15.082002036924917</c:v>
                </c:pt>
                <c:pt idx="48">
                  <c:v>15.325655206276968</c:v>
                </c:pt>
                <c:pt idx="49">
                  <c:v>15.168854142064685</c:v>
                </c:pt>
                <c:pt idx="50">
                  <c:v>15.157742728058679</c:v>
                </c:pt>
                <c:pt idx="51">
                  <c:v>15.177201632257292</c:v>
                </c:pt>
                <c:pt idx="52">
                  <c:v>15.203616180386625</c:v>
                </c:pt>
                <c:pt idx="53">
                  <c:v>15.201782082725421</c:v>
                </c:pt>
                <c:pt idx="54">
                  <c:v>15.130449082496963</c:v>
                </c:pt>
                <c:pt idx="55">
                  <c:v>15.225929259678265</c:v>
                </c:pt>
                <c:pt idx="56">
                  <c:v>15.232668361090081</c:v>
                </c:pt>
                <c:pt idx="57">
                  <c:v>15.191128108011753</c:v>
                </c:pt>
                <c:pt idx="58">
                  <c:v>15.014139629067014</c:v>
                </c:pt>
                <c:pt idx="59">
                  <c:v>14.803645542183043</c:v>
                </c:pt>
                <c:pt idx="60">
                  <c:v>14.307112919655152</c:v>
                </c:pt>
                <c:pt idx="61">
                  <c:v>13.88094586052196</c:v>
                </c:pt>
                <c:pt idx="62">
                  <c:v>13.777403620728792</c:v>
                </c:pt>
                <c:pt idx="63">
                  <c:v>13.392774310568951</c:v>
                </c:pt>
                <c:pt idx="64">
                  <c:v>13.331196421313331</c:v>
                </c:pt>
                <c:pt idx="65">
                  <c:v>13.945790493680656</c:v>
                </c:pt>
                <c:pt idx="66">
                  <c:v>13.622852039529221</c:v>
                </c:pt>
                <c:pt idx="67">
                  <c:v>13.338219359870257</c:v>
                </c:pt>
                <c:pt idx="68">
                  <c:v>0</c:v>
                </c:pt>
                <c:pt idx="69">
                  <c:v>13.813719060254968</c:v>
                </c:pt>
                <c:pt idx="70">
                  <c:v>14.064052708260951</c:v>
                </c:pt>
                <c:pt idx="71">
                  <c:v>13.938243700373874</c:v>
                </c:pt>
                <c:pt idx="72">
                  <c:v>14.141321190657981</c:v>
                </c:pt>
                <c:pt idx="73">
                  <c:v>13.849066060289115</c:v>
                </c:pt>
                <c:pt idx="74">
                  <c:v>13.967107140213075</c:v>
                </c:pt>
                <c:pt idx="75">
                  <c:v>13.800851743665183</c:v>
                </c:pt>
                <c:pt idx="76">
                  <c:v>14.339833889281504</c:v>
                </c:pt>
                <c:pt idx="77">
                  <c:v>13.105778342674437</c:v>
                </c:pt>
                <c:pt idx="78">
                  <c:v>14.027941313039777</c:v>
                </c:pt>
                <c:pt idx="79">
                  <c:v>13.829089468020419</c:v>
                </c:pt>
                <c:pt idx="80">
                  <c:v>0</c:v>
                </c:pt>
                <c:pt idx="81">
                  <c:v>13.609849895556737</c:v>
                </c:pt>
                <c:pt idx="82">
                  <c:v>13.838021254490263</c:v>
                </c:pt>
                <c:pt idx="83">
                  <c:v>13.573114808672294</c:v>
                </c:pt>
                <c:pt idx="84">
                  <c:v>13.283803091614635</c:v>
                </c:pt>
                <c:pt idx="85">
                  <c:v>13.598336283897464</c:v>
                </c:pt>
                <c:pt idx="86">
                  <c:v>13.133401572961477</c:v>
                </c:pt>
                <c:pt idx="87">
                  <c:v>13.503691287680226</c:v>
                </c:pt>
                <c:pt idx="88">
                  <c:v>14.086491522966929</c:v>
                </c:pt>
                <c:pt idx="89">
                  <c:v>13.904558673363924</c:v>
                </c:pt>
                <c:pt idx="90">
                  <c:v>13.962322920039014</c:v>
                </c:pt>
                <c:pt idx="91">
                  <c:v>0</c:v>
                </c:pt>
                <c:pt idx="92">
                  <c:v>13.623639979647811</c:v>
                </c:pt>
                <c:pt idx="93">
                  <c:v>13.474238852631322</c:v>
                </c:pt>
                <c:pt idx="94">
                  <c:v>13.40036268208635</c:v>
                </c:pt>
                <c:pt idx="95">
                  <c:v>13.832665677490924</c:v>
                </c:pt>
                <c:pt idx="96">
                  <c:v>13.989249755846034</c:v>
                </c:pt>
                <c:pt idx="97">
                  <c:v>14.361483240476487</c:v>
                </c:pt>
                <c:pt idx="98">
                  <c:v>13.783958934005296</c:v>
                </c:pt>
                <c:pt idx="99">
                  <c:v>13.652679452199559</c:v>
                </c:pt>
                <c:pt idx="100">
                  <c:v>0</c:v>
                </c:pt>
                <c:pt idx="101">
                  <c:v>0</c:v>
                </c:pt>
                <c:pt idx="102">
                  <c:v>13.343807252645368</c:v>
                </c:pt>
                <c:pt idx="103">
                  <c:v>13.898247853464461</c:v>
                </c:pt>
                <c:pt idx="104">
                  <c:v>0</c:v>
                </c:pt>
                <c:pt idx="105">
                  <c:v>13.249530985186809</c:v>
                </c:pt>
                <c:pt idx="106">
                  <c:v>0</c:v>
                </c:pt>
                <c:pt idx="107">
                  <c:v>14.248727106383345</c:v>
                </c:pt>
                <c:pt idx="108">
                  <c:v>13.909545332201017</c:v>
                </c:pt>
                <c:pt idx="109">
                  <c:v>14.171850144162688</c:v>
                </c:pt>
                <c:pt idx="110">
                  <c:v>13.588899438913487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A-DA24-4389-B2A2-D84651692E99}"/>
            </c:ext>
          </c:extLst>
        </c:ser>
        <c:ser>
          <c:idx val="59"/>
          <c:order val="59"/>
          <c:spPr>
            <a:solidFill>
              <a:schemeClr val="accent6"/>
            </a:solidFill>
            <a:ln/>
            <a:effectLst/>
            <a:sp3d/>
          </c:spPr>
          <c:val>
            <c:numRef>
              <c:f>'Cos30'!$BL$149:$BL$265</c:f>
              <c:numCache>
                <c:formatCode>General</c:formatCode>
                <c:ptCount val="117"/>
                <c:pt idx="0">
                  <c:v>13.722693140471122</c:v>
                </c:pt>
                <c:pt idx="1">
                  <c:v>13.890153484793613</c:v>
                </c:pt>
                <c:pt idx="2">
                  <c:v>13.700961016624795</c:v>
                </c:pt>
                <c:pt idx="3">
                  <c:v>13.93324729662775</c:v>
                </c:pt>
                <c:pt idx="4">
                  <c:v>14.006497062175812</c:v>
                </c:pt>
                <c:pt idx="5">
                  <c:v>13.597747824490742</c:v>
                </c:pt>
                <c:pt idx="6">
                  <c:v>13.966741583688941</c:v>
                </c:pt>
                <c:pt idx="7">
                  <c:v>14.416298428145629</c:v>
                </c:pt>
                <c:pt idx="8">
                  <c:v>13.911518482706066</c:v>
                </c:pt>
                <c:pt idx="9">
                  <c:v>13.459912424998741</c:v>
                </c:pt>
                <c:pt idx="10">
                  <c:v>13.702173244168716</c:v>
                </c:pt>
                <c:pt idx="11">
                  <c:v>13.693178899904618</c:v>
                </c:pt>
                <c:pt idx="12">
                  <c:v>0</c:v>
                </c:pt>
                <c:pt idx="13">
                  <c:v>13.52803436667562</c:v>
                </c:pt>
                <c:pt idx="14">
                  <c:v>13.59295966958943</c:v>
                </c:pt>
                <c:pt idx="15">
                  <c:v>14.007089651947082</c:v>
                </c:pt>
                <c:pt idx="16">
                  <c:v>13.306087111524823</c:v>
                </c:pt>
                <c:pt idx="17">
                  <c:v>14.188755574842153</c:v>
                </c:pt>
                <c:pt idx="18">
                  <c:v>14.775670873713635</c:v>
                </c:pt>
                <c:pt idx="19">
                  <c:v>13.120368086068288</c:v>
                </c:pt>
                <c:pt idx="20">
                  <c:v>13.514932072630929</c:v>
                </c:pt>
                <c:pt idx="21">
                  <c:v>0</c:v>
                </c:pt>
                <c:pt idx="22">
                  <c:v>13.480463287546515</c:v>
                </c:pt>
                <c:pt idx="23">
                  <c:v>13.583655506764131</c:v>
                </c:pt>
                <c:pt idx="24">
                  <c:v>13.909326252358277</c:v>
                </c:pt>
                <c:pt idx="25">
                  <c:v>13.199746951901304</c:v>
                </c:pt>
                <c:pt idx="26">
                  <c:v>13.510842480452151</c:v>
                </c:pt>
                <c:pt idx="27">
                  <c:v>13.287763671529744</c:v>
                </c:pt>
                <c:pt idx="28">
                  <c:v>13.428174494508204</c:v>
                </c:pt>
                <c:pt idx="29">
                  <c:v>14.309019810449517</c:v>
                </c:pt>
                <c:pt idx="30">
                  <c:v>14.254011221359123</c:v>
                </c:pt>
                <c:pt idx="31">
                  <c:v>14.173990716536647</c:v>
                </c:pt>
                <c:pt idx="32">
                  <c:v>14.039238581140841</c:v>
                </c:pt>
                <c:pt idx="33">
                  <c:v>13.911524073227699</c:v>
                </c:pt>
                <c:pt idx="34">
                  <c:v>13.617335373904384</c:v>
                </c:pt>
                <c:pt idx="35">
                  <c:v>13.52363983052479</c:v>
                </c:pt>
                <c:pt idx="36">
                  <c:v>14.114370254339681</c:v>
                </c:pt>
                <c:pt idx="37">
                  <c:v>13.773517669535602</c:v>
                </c:pt>
                <c:pt idx="38">
                  <c:v>13.791013773059673</c:v>
                </c:pt>
                <c:pt idx="39">
                  <c:v>13.523717859646043</c:v>
                </c:pt>
                <c:pt idx="40">
                  <c:v>13.59592974872</c:v>
                </c:pt>
                <c:pt idx="41">
                  <c:v>14.248256569489959</c:v>
                </c:pt>
                <c:pt idx="42">
                  <c:v>14.217768116701208</c:v>
                </c:pt>
                <c:pt idx="43">
                  <c:v>13.701848502207993</c:v>
                </c:pt>
                <c:pt idx="44">
                  <c:v>13.665374581746166</c:v>
                </c:pt>
                <c:pt idx="45">
                  <c:v>14.627392487041641</c:v>
                </c:pt>
                <c:pt idx="46">
                  <c:v>15.011067986841207</c:v>
                </c:pt>
                <c:pt idx="47">
                  <c:v>15.159891589878891</c:v>
                </c:pt>
                <c:pt idx="48">
                  <c:v>15.062951259507555</c:v>
                </c:pt>
                <c:pt idx="49">
                  <c:v>15.1666361106246</c:v>
                </c:pt>
                <c:pt idx="50">
                  <c:v>15.111474567003256</c:v>
                </c:pt>
                <c:pt idx="51">
                  <c:v>15.10141211888272</c:v>
                </c:pt>
                <c:pt idx="52">
                  <c:v>15.153042505239524</c:v>
                </c:pt>
                <c:pt idx="53">
                  <c:v>15.181228854964544</c:v>
                </c:pt>
                <c:pt idx="54">
                  <c:v>15.172998519347912</c:v>
                </c:pt>
                <c:pt idx="55">
                  <c:v>15.206180699019942</c:v>
                </c:pt>
                <c:pt idx="56">
                  <c:v>15.194358911573874</c:v>
                </c:pt>
                <c:pt idx="57">
                  <c:v>15.276713346369872</c:v>
                </c:pt>
                <c:pt idx="58">
                  <c:v>15.061685962695242</c:v>
                </c:pt>
                <c:pt idx="59">
                  <c:v>14.764162303516263</c:v>
                </c:pt>
                <c:pt idx="60">
                  <c:v>14.555710371055662</c:v>
                </c:pt>
                <c:pt idx="61">
                  <c:v>13.876800166940381</c:v>
                </c:pt>
                <c:pt idx="62">
                  <c:v>13.303863191495525</c:v>
                </c:pt>
                <c:pt idx="63">
                  <c:v>13.412819930681113</c:v>
                </c:pt>
                <c:pt idx="64">
                  <c:v>13.978598170360259</c:v>
                </c:pt>
                <c:pt idx="65">
                  <c:v>13.414696814808115</c:v>
                </c:pt>
                <c:pt idx="66">
                  <c:v>13.871274255406504</c:v>
                </c:pt>
                <c:pt idx="67">
                  <c:v>13.25778053812248</c:v>
                </c:pt>
                <c:pt idx="68">
                  <c:v>0</c:v>
                </c:pt>
                <c:pt idx="69">
                  <c:v>13.712383235782145</c:v>
                </c:pt>
                <c:pt idx="70">
                  <c:v>13.445489777288797</c:v>
                </c:pt>
                <c:pt idx="71">
                  <c:v>14.134475940920906</c:v>
                </c:pt>
                <c:pt idx="72">
                  <c:v>13.90205186916954</c:v>
                </c:pt>
                <c:pt idx="73">
                  <c:v>13.891984344711739</c:v>
                </c:pt>
                <c:pt idx="74">
                  <c:v>0</c:v>
                </c:pt>
                <c:pt idx="75">
                  <c:v>14.364274196856615</c:v>
                </c:pt>
                <c:pt idx="76">
                  <c:v>13.793167123084675</c:v>
                </c:pt>
                <c:pt idx="77">
                  <c:v>13.69343629636907</c:v>
                </c:pt>
                <c:pt idx="78">
                  <c:v>0</c:v>
                </c:pt>
                <c:pt idx="79">
                  <c:v>0</c:v>
                </c:pt>
                <c:pt idx="80">
                  <c:v>13.918485635189164</c:v>
                </c:pt>
                <c:pt idx="81">
                  <c:v>14.048220132495867</c:v>
                </c:pt>
                <c:pt idx="82">
                  <c:v>14.013545221932166</c:v>
                </c:pt>
                <c:pt idx="83">
                  <c:v>13.403131678795859</c:v>
                </c:pt>
                <c:pt idx="84">
                  <c:v>13.478229461988239</c:v>
                </c:pt>
                <c:pt idx="85">
                  <c:v>14.179999641779162</c:v>
                </c:pt>
                <c:pt idx="86">
                  <c:v>13.681989749950223</c:v>
                </c:pt>
                <c:pt idx="87">
                  <c:v>13.848705343286545</c:v>
                </c:pt>
                <c:pt idx="88">
                  <c:v>13.180369631255843</c:v>
                </c:pt>
                <c:pt idx="89">
                  <c:v>13.755071811773622</c:v>
                </c:pt>
                <c:pt idx="90">
                  <c:v>0</c:v>
                </c:pt>
                <c:pt idx="91">
                  <c:v>13.538485131711068</c:v>
                </c:pt>
                <c:pt idx="92">
                  <c:v>0</c:v>
                </c:pt>
                <c:pt idx="93">
                  <c:v>14.286138604385521</c:v>
                </c:pt>
                <c:pt idx="94">
                  <c:v>13.67746687928733</c:v>
                </c:pt>
                <c:pt idx="95">
                  <c:v>0</c:v>
                </c:pt>
                <c:pt idx="96">
                  <c:v>13.370988388350616</c:v>
                </c:pt>
                <c:pt idx="97">
                  <c:v>13.820399836158769</c:v>
                </c:pt>
                <c:pt idx="98">
                  <c:v>0</c:v>
                </c:pt>
                <c:pt idx="99">
                  <c:v>14.00586445953347</c:v>
                </c:pt>
                <c:pt idx="100">
                  <c:v>13.904233930774373</c:v>
                </c:pt>
                <c:pt idx="101">
                  <c:v>14.091090915764637</c:v>
                </c:pt>
                <c:pt idx="102">
                  <c:v>13.780388608366755</c:v>
                </c:pt>
                <c:pt idx="103">
                  <c:v>0</c:v>
                </c:pt>
                <c:pt idx="104">
                  <c:v>13.269681025681113</c:v>
                </c:pt>
                <c:pt idx="105">
                  <c:v>13.365573150673091</c:v>
                </c:pt>
                <c:pt idx="106">
                  <c:v>14.062233280652007</c:v>
                </c:pt>
                <c:pt idx="107">
                  <c:v>13.802794926552325</c:v>
                </c:pt>
                <c:pt idx="108">
                  <c:v>0</c:v>
                </c:pt>
                <c:pt idx="109">
                  <c:v>13.539816028062056</c:v>
                </c:pt>
                <c:pt idx="110">
                  <c:v>14.043244550575146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B-DA24-4389-B2A2-D84651692E99}"/>
            </c:ext>
          </c:extLst>
        </c:ser>
        <c:ser>
          <c:idx val="60"/>
          <c:order val="60"/>
          <c:spPr>
            <a:solidFill>
              <a:schemeClr val="accent1">
                <a:lumMod val="60000"/>
              </a:schemeClr>
            </a:solidFill>
            <a:ln/>
            <a:effectLst/>
            <a:sp3d/>
          </c:spPr>
          <c:val>
            <c:numRef>
              <c:f>'Cos30'!$BM$149:$BM$265</c:f>
              <c:numCache>
                <c:formatCode>General</c:formatCode>
                <c:ptCount val="117"/>
                <c:pt idx="0">
                  <c:v>13.746422837563976</c:v>
                </c:pt>
                <c:pt idx="1">
                  <c:v>13.644671923129172</c:v>
                </c:pt>
                <c:pt idx="2">
                  <c:v>14.201073331344205</c:v>
                </c:pt>
                <c:pt idx="3">
                  <c:v>13.277157496547641</c:v>
                </c:pt>
                <c:pt idx="4">
                  <c:v>13.582461094524948</c:v>
                </c:pt>
                <c:pt idx="5">
                  <c:v>0</c:v>
                </c:pt>
                <c:pt idx="6">
                  <c:v>13.263030948358203</c:v>
                </c:pt>
                <c:pt idx="7">
                  <c:v>13.429657015374744</c:v>
                </c:pt>
                <c:pt idx="8">
                  <c:v>0</c:v>
                </c:pt>
                <c:pt idx="9">
                  <c:v>0</c:v>
                </c:pt>
                <c:pt idx="10">
                  <c:v>13.762864168075224</c:v>
                </c:pt>
                <c:pt idx="11">
                  <c:v>13.634620332015944</c:v>
                </c:pt>
                <c:pt idx="12">
                  <c:v>13.630876685226365</c:v>
                </c:pt>
                <c:pt idx="13">
                  <c:v>13.499780528339064</c:v>
                </c:pt>
                <c:pt idx="14">
                  <c:v>13.443666576364734</c:v>
                </c:pt>
                <c:pt idx="15">
                  <c:v>13.310918365097962</c:v>
                </c:pt>
                <c:pt idx="16">
                  <c:v>13.836793608935567</c:v>
                </c:pt>
                <c:pt idx="17">
                  <c:v>13.445115931334369</c:v>
                </c:pt>
                <c:pt idx="18">
                  <c:v>13.645073318018252</c:v>
                </c:pt>
                <c:pt idx="19">
                  <c:v>14.281890877013245</c:v>
                </c:pt>
                <c:pt idx="20">
                  <c:v>14.240234645253269</c:v>
                </c:pt>
                <c:pt idx="21">
                  <c:v>14.277625256548028</c:v>
                </c:pt>
                <c:pt idx="22">
                  <c:v>14.247630848469083</c:v>
                </c:pt>
                <c:pt idx="23">
                  <c:v>13.818657663317881</c:v>
                </c:pt>
                <c:pt idx="24">
                  <c:v>13.625748584647599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14.201548691226167</c:v>
                </c:pt>
                <c:pt idx="29">
                  <c:v>0</c:v>
                </c:pt>
                <c:pt idx="30">
                  <c:v>13.717293451632923</c:v>
                </c:pt>
                <c:pt idx="31">
                  <c:v>13.317879556110611</c:v>
                </c:pt>
                <c:pt idx="32">
                  <c:v>13.403576891316481</c:v>
                </c:pt>
                <c:pt idx="33">
                  <c:v>13.668971725774933</c:v>
                </c:pt>
                <c:pt idx="34">
                  <c:v>14.713173316690284</c:v>
                </c:pt>
                <c:pt idx="35">
                  <c:v>0</c:v>
                </c:pt>
                <c:pt idx="36">
                  <c:v>13.190951875972853</c:v>
                </c:pt>
                <c:pt idx="37">
                  <c:v>13.654010881348917</c:v>
                </c:pt>
                <c:pt idx="38">
                  <c:v>13.561107349191627</c:v>
                </c:pt>
                <c:pt idx="39">
                  <c:v>13.533099385040785</c:v>
                </c:pt>
                <c:pt idx="40">
                  <c:v>13.860016809420998</c:v>
                </c:pt>
                <c:pt idx="41">
                  <c:v>13.814083038889768</c:v>
                </c:pt>
                <c:pt idx="42">
                  <c:v>13.511872002359272</c:v>
                </c:pt>
                <c:pt idx="43">
                  <c:v>14.033623364432449</c:v>
                </c:pt>
                <c:pt idx="44">
                  <c:v>13.688241795977712</c:v>
                </c:pt>
                <c:pt idx="45">
                  <c:v>14.648901809029422</c:v>
                </c:pt>
                <c:pt idx="46">
                  <c:v>14.874194415660092</c:v>
                </c:pt>
                <c:pt idx="47">
                  <c:v>15.187365587960405</c:v>
                </c:pt>
                <c:pt idx="48">
                  <c:v>15.196531271161872</c:v>
                </c:pt>
                <c:pt idx="49">
                  <c:v>15.082569066521183</c:v>
                </c:pt>
                <c:pt idx="50">
                  <c:v>15.139585366265363</c:v>
                </c:pt>
                <c:pt idx="51">
                  <c:v>15.136384572251423</c:v>
                </c:pt>
                <c:pt idx="52">
                  <c:v>15.113890899728938</c:v>
                </c:pt>
                <c:pt idx="53">
                  <c:v>15.240197177326827</c:v>
                </c:pt>
                <c:pt idx="54">
                  <c:v>15.143151784497331</c:v>
                </c:pt>
                <c:pt idx="55">
                  <c:v>15.20153230816465</c:v>
                </c:pt>
                <c:pt idx="56">
                  <c:v>15.217645787451886</c:v>
                </c:pt>
                <c:pt idx="57">
                  <c:v>15.169476782161261</c:v>
                </c:pt>
                <c:pt idx="58">
                  <c:v>15.084664736319448</c:v>
                </c:pt>
                <c:pt idx="59">
                  <c:v>15.046990048210136</c:v>
                </c:pt>
                <c:pt idx="60">
                  <c:v>14.611220233280894</c:v>
                </c:pt>
                <c:pt idx="61">
                  <c:v>13.767794588554478</c:v>
                </c:pt>
                <c:pt idx="62">
                  <c:v>13.457201928388688</c:v>
                </c:pt>
                <c:pt idx="63">
                  <c:v>13.392721568443642</c:v>
                </c:pt>
                <c:pt idx="64">
                  <c:v>13.911591952391374</c:v>
                </c:pt>
                <c:pt idx="65">
                  <c:v>0</c:v>
                </c:pt>
                <c:pt idx="66">
                  <c:v>14.649874470178325</c:v>
                </c:pt>
                <c:pt idx="67">
                  <c:v>0</c:v>
                </c:pt>
                <c:pt idx="68">
                  <c:v>13.937929674700806</c:v>
                </c:pt>
                <c:pt idx="69">
                  <c:v>13.524991651324987</c:v>
                </c:pt>
                <c:pt idx="70">
                  <c:v>13.277394878921182</c:v>
                </c:pt>
                <c:pt idx="71">
                  <c:v>13.920915243466666</c:v>
                </c:pt>
                <c:pt idx="72">
                  <c:v>13.878364076607674</c:v>
                </c:pt>
                <c:pt idx="73">
                  <c:v>13.797608193295702</c:v>
                </c:pt>
                <c:pt idx="74">
                  <c:v>13.179422517617008</c:v>
                </c:pt>
                <c:pt idx="75">
                  <c:v>13.127968638437256</c:v>
                </c:pt>
                <c:pt idx="76">
                  <c:v>0</c:v>
                </c:pt>
                <c:pt idx="77">
                  <c:v>13.931809130809594</c:v>
                </c:pt>
                <c:pt idx="78">
                  <c:v>13.802848267081135</c:v>
                </c:pt>
                <c:pt idx="79">
                  <c:v>13.557505998872186</c:v>
                </c:pt>
                <c:pt idx="80">
                  <c:v>13.174833024203989</c:v>
                </c:pt>
                <c:pt idx="81">
                  <c:v>13.954293174173495</c:v>
                </c:pt>
                <c:pt idx="82">
                  <c:v>13.538990110014675</c:v>
                </c:pt>
                <c:pt idx="83">
                  <c:v>0</c:v>
                </c:pt>
                <c:pt idx="84">
                  <c:v>14.001308293881459</c:v>
                </c:pt>
                <c:pt idx="85">
                  <c:v>14.034723485740438</c:v>
                </c:pt>
                <c:pt idx="86">
                  <c:v>14.191999823709054</c:v>
                </c:pt>
                <c:pt idx="87">
                  <c:v>0</c:v>
                </c:pt>
                <c:pt idx="88">
                  <c:v>0</c:v>
                </c:pt>
                <c:pt idx="89">
                  <c:v>13.765270952387297</c:v>
                </c:pt>
                <c:pt idx="90">
                  <c:v>0</c:v>
                </c:pt>
                <c:pt idx="91">
                  <c:v>13.773202606596904</c:v>
                </c:pt>
                <c:pt idx="92">
                  <c:v>13.925119143494685</c:v>
                </c:pt>
                <c:pt idx="93">
                  <c:v>14.022061974031507</c:v>
                </c:pt>
                <c:pt idx="94">
                  <c:v>14.017977320726189</c:v>
                </c:pt>
                <c:pt idx="95">
                  <c:v>13.633056690668578</c:v>
                </c:pt>
                <c:pt idx="96">
                  <c:v>13.3682096908001</c:v>
                </c:pt>
                <c:pt idx="97">
                  <c:v>13.803173297524408</c:v>
                </c:pt>
                <c:pt idx="98">
                  <c:v>0</c:v>
                </c:pt>
                <c:pt idx="99">
                  <c:v>13.52705604699878</c:v>
                </c:pt>
                <c:pt idx="100">
                  <c:v>13.243824030459033</c:v>
                </c:pt>
                <c:pt idx="101">
                  <c:v>14.197173005223</c:v>
                </c:pt>
                <c:pt idx="102">
                  <c:v>13.391551685151779</c:v>
                </c:pt>
                <c:pt idx="103">
                  <c:v>0</c:v>
                </c:pt>
                <c:pt idx="104">
                  <c:v>13.2697790431687</c:v>
                </c:pt>
                <c:pt idx="105">
                  <c:v>0</c:v>
                </c:pt>
                <c:pt idx="106">
                  <c:v>13.284950448093651</c:v>
                </c:pt>
                <c:pt idx="107">
                  <c:v>13.263620684587396</c:v>
                </c:pt>
                <c:pt idx="108">
                  <c:v>14.58014973534303</c:v>
                </c:pt>
                <c:pt idx="109">
                  <c:v>0</c:v>
                </c:pt>
                <c:pt idx="110">
                  <c:v>13.79890396753553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C-DA24-4389-B2A2-D84651692E99}"/>
            </c:ext>
          </c:extLst>
        </c:ser>
        <c:ser>
          <c:idx val="61"/>
          <c:order val="61"/>
          <c:spPr>
            <a:solidFill>
              <a:schemeClr val="accent2">
                <a:lumMod val="60000"/>
              </a:schemeClr>
            </a:solidFill>
            <a:ln/>
            <a:effectLst/>
            <a:sp3d/>
          </c:spPr>
          <c:val>
            <c:numRef>
              <c:f>'Cos30'!$BN$149:$BN$265</c:f>
              <c:numCache>
                <c:formatCode>General</c:formatCode>
                <c:ptCount val="117"/>
                <c:pt idx="0">
                  <c:v>13.786765259739484</c:v>
                </c:pt>
                <c:pt idx="1">
                  <c:v>13.381804348388785</c:v>
                </c:pt>
                <c:pt idx="2">
                  <c:v>0</c:v>
                </c:pt>
                <c:pt idx="3">
                  <c:v>14.189151898203239</c:v>
                </c:pt>
                <c:pt idx="4">
                  <c:v>0</c:v>
                </c:pt>
                <c:pt idx="5">
                  <c:v>14.431576034021735</c:v>
                </c:pt>
                <c:pt idx="6">
                  <c:v>14.233955070260251</c:v>
                </c:pt>
                <c:pt idx="7">
                  <c:v>0</c:v>
                </c:pt>
                <c:pt idx="8">
                  <c:v>13.962168718224982</c:v>
                </c:pt>
                <c:pt idx="9">
                  <c:v>13.329976214397115</c:v>
                </c:pt>
                <c:pt idx="10">
                  <c:v>13.79123296043387</c:v>
                </c:pt>
                <c:pt idx="11">
                  <c:v>13.567656165906847</c:v>
                </c:pt>
                <c:pt idx="12">
                  <c:v>13.478720851912746</c:v>
                </c:pt>
                <c:pt idx="13">
                  <c:v>13.079397796422713</c:v>
                </c:pt>
                <c:pt idx="14">
                  <c:v>14.202542804793922</c:v>
                </c:pt>
                <c:pt idx="15">
                  <c:v>13.601677643926346</c:v>
                </c:pt>
                <c:pt idx="16">
                  <c:v>14.148696258621001</c:v>
                </c:pt>
                <c:pt idx="17">
                  <c:v>13.876441860276344</c:v>
                </c:pt>
                <c:pt idx="18">
                  <c:v>13.038269763921802</c:v>
                </c:pt>
                <c:pt idx="19">
                  <c:v>13.943428229001876</c:v>
                </c:pt>
                <c:pt idx="20">
                  <c:v>12.961280103466052</c:v>
                </c:pt>
                <c:pt idx="21">
                  <c:v>13.34867084047216</c:v>
                </c:pt>
                <c:pt idx="22">
                  <c:v>13.712331439082391</c:v>
                </c:pt>
                <c:pt idx="23">
                  <c:v>14.662853177177011</c:v>
                </c:pt>
                <c:pt idx="24">
                  <c:v>0</c:v>
                </c:pt>
                <c:pt idx="25">
                  <c:v>13.752767704603999</c:v>
                </c:pt>
                <c:pt idx="26">
                  <c:v>14.035335864393668</c:v>
                </c:pt>
                <c:pt idx="27">
                  <c:v>14.362077962784978</c:v>
                </c:pt>
                <c:pt idx="28">
                  <c:v>13.885151656320126</c:v>
                </c:pt>
                <c:pt idx="29">
                  <c:v>13.87249745335448</c:v>
                </c:pt>
                <c:pt idx="30">
                  <c:v>13.409087369447835</c:v>
                </c:pt>
                <c:pt idx="31">
                  <c:v>13.959935547370145</c:v>
                </c:pt>
                <c:pt idx="32">
                  <c:v>13.85227713318263</c:v>
                </c:pt>
                <c:pt idx="33">
                  <c:v>13.31799860355747</c:v>
                </c:pt>
                <c:pt idx="34">
                  <c:v>14.00684668533048</c:v>
                </c:pt>
                <c:pt idx="35">
                  <c:v>13.744562866088923</c:v>
                </c:pt>
                <c:pt idx="36">
                  <c:v>13.243277465067578</c:v>
                </c:pt>
                <c:pt idx="37">
                  <c:v>12.928254222533106</c:v>
                </c:pt>
                <c:pt idx="38">
                  <c:v>0</c:v>
                </c:pt>
                <c:pt idx="39">
                  <c:v>13.763018215677631</c:v>
                </c:pt>
                <c:pt idx="40">
                  <c:v>13.490310410474368</c:v>
                </c:pt>
                <c:pt idx="41">
                  <c:v>13.986646352813482</c:v>
                </c:pt>
                <c:pt idx="42">
                  <c:v>0</c:v>
                </c:pt>
                <c:pt idx="43">
                  <c:v>14.285007905406966</c:v>
                </c:pt>
                <c:pt idx="44">
                  <c:v>13.638346964764882</c:v>
                </c:pt>
                <c:pt idx="45">
                  <c:v>14.596068474042525</c:v>
                </c:pt>
                <c:pt idx="46">
                  <c:v>14.989465391472354</c:v>
                </c:pt>
                <c:pt idx="47">
                  <c:v>15.139155761715866</c:v>
                </c:pt>
                <c:pt idx="48">
                  <c:v>15.180507221335018</c:v>
                </c:pt>
                <c:pt idx="49">
                  <c:v>15.319820962923803</c:v>
                </c:pt>
                <c:pt idx="50">
                  <c:v>15.161298958900124</c:v>
                </c:pt>
                <c:pt idx="51">
                  <c:v>15.638567123467016</c:v>
                </c:pt>
                <c:pt idx="52">
                  <c:v>15.080529805960943</c:v>
                </c:pt>
                <c:pt idx="53">
                  <c:v>15.126558832377164</c:v>
                </c:pt>
                <c:pt idx="54">
                  <c:v>15.095970225967815</c:v>
                </c:pt>
                <c:pt idx="55">
                  <c:v>15.181254605430409</c:v>
                </c:pt>
                <c:pt idx="56">
                  <c:v>15.188092822941734</c:v>
                </c:pt>
                <c:pt idx="57">
                  <c:v>15.176902631339974</c:v>
                </c:pt>
                <c:pt idx="58">
                  <c:v>15.168165153534382</c:v>
                </c:pt>
                <c:pt idx="59">
                  <c:v>14.961771236298713</c:v>
                </c:pt>
                <c:pt idx="60">
                  <c:v>14.756025689664975</c:v>
                </c:pt>
                <c:pt idx="61">
                  <c:v>13.126383075707288</c:v>
                </c:pt>
                <c:pt idx="62">
                  <c:v>14.030222333013615</c:v>
                </c:pt>
                <c:pt idx="63">
                  <c:v>13.520827294999179</c:v>
                </c:pt>
                <c:pt idx="64">
                  <c:v>14.210202103670179</c:v>
                </c:pt>
                <c:pt idx="65">
                  <c:v>0</c:v>
                </c:pt>
                <c:pt idx="66">
                  <c:v>13.221539421811471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13.314213885091934</c:v>
                </c:pt>
                <c:pt idx="71">
                  <c:v>0</c:v>
                </c:pt>
                <c:pt idx="72">
                  <c:v>0</c:v>
                </c:pt>
                <c:pt idx="73">
                  <c:v>13.165519717452129</c:v>
                </c:pt>
                <c:pt idx="74">
                  <c:v>14.128066149577046</c:v>
                </c:pt>
                <c:pt idx="75">
                  <c:v>13.952724897011</c:v>
                </c:pt>
                <c:pt idx="76">
                  <c:v>13.749989322716615</c:v>
                </c:pt>
                <c:pt idx="77">
                  <c:v>13.631914844712451</c:v>
                </c:pt>
                <c:pt idx="78">
                  <c:v>13.138401863910927</c:v>
                </c:pt>
                <c:pt idx="79">
                  <c:v>13.327644963598656</c:v>
                </c:pt>
                <c:pt idx="80">
                  <c:v>14.316061600651274</c:v>
                </c:pt>
                <c:pt idx="81">
                  <c:v>0</c:v>
                </c:pt>
                <c:pt idx="82">
                  <c:v>13.972327599095665</c:v>
                </c:pt>
                <c:pt idx="83">
                  <c:v>13.921767085540619</c:v>
                </c:pt>
                <c:pt idx="84">
                  <c:v>13.5130070627614</c:v>
                </c:pt>
                <c:pt idx="85">
                  <c:v>0</c:v>
                </c:pt>
                <c:pt idx="86">
                  <c:v>14.008970441521523</c:v>
                </c:pt>
                <c:pt idx="87">
                  <c:v>14.089073860639219</c:v>
                </c:pt>
                <c:pt idx="88">
                  <c:v>13.651386089466392</c:v>
                </c:pt>
                <c:pt idx="89">
                  <c:v>13.471119279529727</c:v>
                </c:pt>
                <c:pt idx="90">
                  <c:v>13.297388411880627</c:v>
                </c:pt>
                <c:pt idx="91">
                  <c:v>14.015958802599222</c:v>
                </c:pt>
                <c:pt idx="92">
                  <c:v>13.111588448325401</c:v>
                </c:pt>
                <c:pt idx="93">
                  <c:v>0</c:v>
                </c:pt>
                <c:pt idx="94">
                  <c:v>13.757239593868135</c:v>
                </c:pt>
                <c:pt idx="95">
                  <c:v>14.027670622348074</c:v>
                </c:pt>
                <c:pt idx="96">
                  <c:v>13.436451285346399</c:v>
                </c:pt>
                <c:pt idx="97">
                  <c:v>14.103737716857875</c:v>
                </c:pt>
                <c:pt idx="98">
                  <c:v>13.70410502511432</c:v>
                </c:pt>
                <c:pt idx="99">
                  <c:v>13.708621428191933</c:v>
                </c:pt>
                <c:pt idx="100">
                  <c:v>14.242868020138477</c:v>
                </c:pt>
                <c:pt idx="101">
                  <c:v>0</c:v>
                </c:pt>
                <c:pt idx="102">
                  <c:v>14.06495732790469</c:v>
                </c:pt>
                <c:pt idx="103">
                  <c:v>13.999909005774063</c:v>
                </c:pt>
                <c:pt idx="104">
                  <c:v>14.041950001008727</c:v>
                </c:pt>
                <c:pt idx="105">
                  <c:v>14.045166839462386</c:v>
                </c:pt>
                <c:pt idx="106">
                  <c:v>13.456129840270318</c:v>
                </c:pt>
                <c:pt idx="107">
                  <c:v>14.442440571042679</c:v>
                </c:pt>
                <c:pt idx="108">
                  <c:v>14.199894984410582</c:v>
                </c:pt>
                <c:pt idx="109">
                  <c:v>13.742267035027139</c:v>
                </c:pt>
                <c:pt idx="110">
                  <c:v>13.53604430739337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D-DA24-4389-B2A2-D84651692E99}"/>
            </c:ext>
          </c:extLst>
        </c:ser>
        <c:ser>
          <c:idx val="62"/>
          <c:order val="62"/>
          <c:spPr>
            <a:solidFill>
              <a:schemeClr val="accent3">
                <a:lumMod val="60000"/>
              </a:schemeClr>
            </a:solidFill>
            <a:ln/>
            <a:effectLst/>
            <a:sp3d/>
          </c:spPr>
          <c:val>
            <c:numRef>
              <c:f>'Cos30'!$BO$149:$BO$265</c:f>
              <c:numCache>
                <c:formatCode>General</c:formatCode>
                <c:ptCount val="117"/>
                <c:pt idx="0">
                  <c:v>14.160894363069435</c:v>
                </c:pt>
                <c:pt idx="1">
                  <c:v>13.574022581751221</c:v>
                </c:pt>
                <c:pt idx="2">
                  <c:v>13.585873958639379</c:v>
                </c:pt>
                <c:pt idx="3">
                  <c:v>13.940943347926494</c:v>
                </c:pt>
                <c:pt idx="4">
                  <c:v>14.025112438238709</c:v>
                </c:pt>
                <c:pt idx="5">
                  <c:v>14.075762412892336</c:v>
                </c:pt>
                <c:pt idx="6">
                  <c:v>14.299099615848373</c:v>
                </c:pt>
                <c:pt idx="7">
                  <c:v>0</c:v>
                </c:pt>
                <c:pt idx="8">
                  <c:v>13.104666835161202</c:v>
                </c:pt>
                <c:pt idx="9">
                  <c:v>13.50010399755049</c:v>
                </c:pt>
                <c:pt idx="10">
                  <c:v>0</c:v>
                </c:pt>
                <c:pt idx="11">
                  <c:v>0</c:v>
                </c:pt>
                <c:pt idx="12">
                  <c:v>14.126410344561318</c:v>
                </c:pt>
                <c:pt idx="13">
                  <c:v>13.248447786592182</c:v>
                </c:pt>
                <c:pt idx="14">
                  <c:v>14.256660028589947</c:v>
                </c:pt>
                <c:pt idx="15">
                  <c:v>13.874291010924354</c:v>
                </c:pt>
                <c:pt idx="16">
                  <c:v>13.968356844752913</c:v>
                </c:pt>
                <c:pt idx="17">
                  <c:v>0</c:v>
                </c:pt>
                <c:pt idx="18">
                  <c:v>13.817704162967191</c:v>
                </c:pt>
                <c:pt idx="19">
                  <c:v>14.19610430349309</c:v>
                </c:pt>
                <c:pt idx="20">
                  <c:v>13.267050813378559</c:v>
                </c:pt>
                <c:pt idx="21">
                  <c:v>13.895388563653137</c:v>
                </c:pt>
                <c:pt idx="22">
                  <c:v>13.056181377331256</c:v>
                </c:pt>
                <c:pt idx="23">
                  <c:v>14.319093561447017</c:v>
                </c:pt>
                <c:pt idx="24">
                  <c:v>13.907106764102444</c:v>
                </c:pt>
                <c:pt idx="25">
                  <c:v>0</c:v>
                </c:pt>
                <c:pt idx="26">
                  <c:v>13.29612527679858</c:v>
                </c:pt>
                <c:pt idx="27">
                  <c:v>13.759835110262271</c:v>
                </c:pt>
                <c:pt idx="28">
                  <c:v>14.065067258694256</c:v>
                </c:pt>
                <c:pt idx="29">
                  <c:v>13.241596282154072</c:v>
                </c:pt>
                <c:pt idx="30">
                  <c:v>13.9759994669676</c:v>
                </c:pt>
                <c:pt idx="31">
                  <c:v>13.84097005792872</c:v>
                </c:pt>
                <c:pt idx="32">
                  <c:v>14.289586723099083</c:v>
                </c:pt>
                <c:pt idx="33">
                  <c:v>13.317167723731256</c:v>
                </c:pt>
                <c:pt idx="34">
                  <c:v>0</c:v>
                </c:pt>
                <c:pt idx="35">
                  <c:v>0</c:v>
                </c:pt>
                <c:pt idx="36">
                  <c:v>13.778390046685725</c:v>
                </c:pt>
                <c:pt idx="37">
                  <c:v>13.735963187003392</c:v>
                </c:pt>
                <c:pt idx="38">
                  <c:v>14.164279525217289</c:v>
                </c:pt>
                <c:pt idx="39">
                  <c:v>0</c:v>
                </c:pt>
                <c:pt idx="40">
                  <c:v>13.823015238710314</c:v>
                </c:pt>
                <c:pt idx="41">
                  <c:v>14.599669691594135</c:v>
                </c:pt>
                <c:pt idx="42">
                  <c:v>0</c:v>
                </c:pt>
                <c:pt idx="43">
                  <c:v>0</c:v>
                </c:pt>
                <c:pt idx="44">
                  <c:v>13.769587774955049</c:v>
                </c:pt>
                <c:pt idx="45">
                  <c:v>13.88419248241583</c:v>
                </c:pt>
                <c:pt idx="46">
                  <c:v>14.896210853722295</c:v>
                </c:pt>
                <c:pt idx="47">
                  <c:v>15.013414494703095</c:v>
                </c:pt>
                <c:pt idx="48">
                  <c:v>15.239330767227615</c:v>
                </c:pt>
                <c:pt idx="49">
                  <c:v>15.271103608202699</c:v>
                </c:pt>
                <c:pt idx="50">
                  <c:v>15.11044071163562</c:v>
                </c:pt>
                <c:pt idx="51">
                  <c:v>15.199076061427988</c:v>
                </c:pt>
                <c:pt idx="52">
                  <c:v>15.206670743155794</c:v>
                </c:pt>
                <c:pt idx="53">
                  <c:v>15.107551163906114</c:v>
                </c:pt>
                <c:pt idx="54">
                  <c:v>15.221926481371833</c:v>
                </c:pt>
                <c:pt idx="55">
                  <c:v>15.280110364014194</c:v>
                </c:pt>
                <c:pt idx="56">
                  <c:v>15.202473331734746</c:v>
                </c:pt>
                <c:pt idx="57">
                  <c:v>15.212616358407443</c:v>
                </c:pt>
                <c:pt idx="58">
                  <c:v>15.127086648365411</c:v>
                </c:pt>
                <c:pt idx="59">
                  <c:v>14.95380437490677</c:v>
                </c:pt>
                <c:pt idx="60">
                  <c:v>14.70252617410385</c:v>
                </c:pt>
                <c:pt idx="61">
                  <c:v>13.840389046786983</c:v>
                </c:pt>
                <c:pt idx="62">
                  <c:v>13.511647441600948</c:v>
                </c:pt>
                <c:pt idx="63">
                  <c:v>0</c:v>
                </c:pt>
                <c:pt idx="64">
                  <c:v>14.01483018867143</c:v>
                </c:pt>
                <c:pt idx="65">
                  <c:v>13.55784692548305</c:v>
                </c:pt>
                <c:pt idx="66">
                  <c:v>13.679602760332333</c:v>
                </c:pt>
                <c:pt idx="67">
                  <c:v>14.270649726959943</c:v>
                </c:pt>
                <c:pt idx="68">
                  <c:v>15.063487417954413</c:v>
                </c:pt>
                <c:pt idx="69">
                  <c:v>13.756856622130165</c:v>
                </c:pt>
                <c:pt idx="70">
                  <c:v>14.208262603177428</c:v>
                </c:pt>
                <c:pt idx="71">
                  <c:v>13.526523425735167</c:v>
                </c:pt>
                <c:pt idx="72">
                  <c:v>14.129119425644028</c:v>
                </c:pt>
                <c:pt idx="73">
                  <c:v>14.008595062385016</c:v>
                </c:pt>
                <c:pt idx="74">
                  <c:v>13.24618086830646</c:v>
                </c:pt>
                <c:pt idx="75">
                  <c:v>0</c:v>
                </c:pt>
                <c:pt idx="76">
                  <c:v>13.922934771730169</c:v>
                </c:pt>
                <c:pt idx="77">
                  <c:v>13.347920059617101</c:v>
                </c:pt>
                <c:pt idx="78">
                  <c:v>13.684506497727469</c:v>
                </c:pt>
                <c:pt idx="79">
                  <c:v>13.406179822017895</c:v>
                </c:pt>
                <c:pt idx="80">
                  <c:v>13.773313508471052</c:v>
                </c:pt>
                <c:pt idx="81">
                  <c:v>0</c:v>
                </c:pt>
                <c:pt idx="82">
                  <c:v>0</c:v>
                </c:pt>
                <c:pt idx="83">
                  <c:v>13.543374480929481</c:v>
                </c:pt>
                <c:pt idx="84">
                  <c:v>0</c:v>
                </c:pt>
                <c:pt idx="85">
                  <c:v>13.332519251373732</c:v>
                </c:pt>
                <c:pt idx="86">
                  <c:v>13.750626016414847</c:v>
                </c:pt>
                <c:pt idx="87">
                  <c:v>0</c:v>
                </c:pt>
                <c:pt idx="88">
                  <c:v>13.957456670411368</c:v>
                </c:pt>
                <c:pt idx="89">
                  <c:v>13.982881530639748</c:v>
                </c:pt>
                <c:pt idx="90">
                  <c:v>13.916546325005474</c:v>
                </c:pt>
                <c:pt idx="91">
                  <c:v>14.003519985022548</c:v>
                </c:pt>
                <c:pt idx="92">
                  <c:v>0</c:v>
                </c:pt>
                <c:pt idx="93">
                  <c:v>14.281471987746439</c:v>
                </c:pt>
                <c:pt idx="94">
                  <c:v>13.80622306200198</c:v>
                </c:pt>
                <c:pt idx="95">
                  <c:v>13.682681518463037</c:v>
                </c:pt>
                <c:pt idx="96">
                  <c:v>13.619239984647999</c:v>
                </c:pt>
                <c:pt idx="97">
                  <c:v>13.319618162265478</c:v>
                </c:pt>
                <c:pt idx="98">
                  <c:v>14.531525537329857</c:v>
                </c:pt>
                <c:pt idx="99">
                  <c:v>13.484758098548152</c:v>
                </c:pt>
                <c:pt idx="100">
                  <c:v>13.108299089164511</c:v>
                </c:pt>
                <c:pt idx="101">
                  <c:v>14.215889925418653</c:v>
                </c:pt>
                <c:pt idx="102">
                  <c:v>13.708674943333017</c:v>
                </c:pt>
                <c:pt idx="103">
                  <c:v>14.005342269944782</c:v>
                </c:pt>
                <c:pt idx="104">
                  <c:v>13.54473882125389</c:v>
                </c:pt>
                <c:pt idx="105">
                  <c:v>14.356469490968651</c:v>
                </c:pt>
                <c:pt idx="106">
                  <c:v>13.832326534602002</c:v>
                </c:pt>
                <c:pt idx="107">
                  <c:v>13.731327223445023</c:v>
                </c:pt>
                <c:pt idx="108">
                  <c:v>13.342207454325205</c:v>
                </c:pt>
                <c:pt idx="109">
                  <c:v>0</c:v>
                </c:pt>
                <c:pt idx="110">
                  <c:v>13.696105526523072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E-DA24-4389-B2A2-D84651692E99}"/>
            </c:ext>
          </c:extLst>
        </c:ser>
        <c:ser>
          <c:idx val="63"/>
          <c:order val="63"/>
          <c:spPr>
            <a:solidFill>
              <a:schemeClr val="accent4">
                <a:lumMod val="60000"/>
              </a:schemeClr>
            </a:solidFill>
            <a:ln/>
            <a:effectLst/>
            <a:sp3d/>
          </c:spPr>
          <c:val>
            <c:numRef>
              <c:f>'Cos30'!$BP$149:$BP$265</c:f>
              <c:numCache>
                <c:formatCode>General</c:formatCode>
                <c:ptCount val="117"/>
                <c:pt idx="0">
                  <c:v>13.612091611903494</c:v>
                </c:pt>
                <c:pt idx="1">
                  <c:v>14.386018925333259</c:v>
                </c:pt>
                <c:pt idx="2">
                  <c:v>13.751568921927095</c:v>
                </c:pt>
                <c:pt idx="3">
                  <c:v>13.6020019005561</c:v>
                </c:pt>
                <c:pt idx="4">
                  <c:v>13.907812145692555</c:v>
                </c:pt>
                <c:pt idx="5">
                  <c:v>13.964967787168581</c:v>
                </c:pt>
                <c:pt idx="6">
                  <c:v>13.74676143325101</c:v>
                </c:pt>
                <c:pt idx="7">
                  <c:v>13.947450877650756</c:v>
                </c:pt>
                <c:pt idx="8">
                  <c:v>0</c:v>
                </c:pt>
                <c:pt idx="9">
                  <c:v>14.111049515960287</c:v>
                </c:pt>
                <c:pt idx="10">
                  <c:v>13.794179120670885</c:v>
                </c:pt>
                <c:pt idx="11">
                  <c:v>14.210057543634925</c:v>
                </c:pt>
                <c:pt idx="12">
                  <c:v>14.455016258214473</c:v>
                </c:pt>
                <c:pt idx="13">
                  <c:v>13.447918930786319</c:v>
                </c:pt>
                <c:pt idx="14">
                  <c:v>13.341842905679609</c:v>
                </c:pt>
                <c:pt idx="15">
                  <c:v>14.293060764399211</c:v>
                </c:pt>
                <c:pt idx="16">
                  <c:v>13.530416791175313</c:v>
                </c:pt>
                <c:pt idx="17">
                  <c:v>14.279918916843096</c:v>
                </c:pt>
                <c:pt idx="18">
                  <c:v>13.345947835278666</c:v>
                </c:pt>
                <c:pt idx="19">
                  <c:v>13.551881028667481</c:v>
                </c:pt>
                <c:pt idx="20">
                  <c:v>0</c:v>
                </c:pt>
                <c:pt idx="21">
                  <c:v>13.05121853019217</c:v>
                </c:pt>
                <c:pt idx="22">
                  <c:v>13.003762236102547</c:v>
                </c:pt>
                <c:pt idx="23">
                  <c:v>13.905694173416199</c:v>
                </c:pt>
                <c:pt idx="24">
                  <c:v>13.775665413904877</c:v>
                </c:pt>
                <c:pt idx="25">
                  <c:v>13.668432512310655</c:v>
                </c:pt>
                <c:pt idx="26">
                  <c:v>13.754371655475236</c:v>
                </c:pt>
                <c:pt idx="27">
                  <c:v>0</c:v>
                </c:pt>
                <c:pt idx="28">
                  <c:v>14.793704843993757</c:v>
                </c:pt>
                <c:pt idx="29">
                  <c:v>13.726659574413238</c:v>
                </c:pt>
                <c:pt idx="30">
                  <c:v>13.744752856953872</c:v>
                </c:pt>
                <c:pt idx="31">
                  <c:v>13.644361768683966</c:v>
                </c:pt>
                <c:pt idx="32">
                  <c:v>13.834486192640595</c:v>
                </c:pt>
                <c:pt idx="33">
                  <c:v>13.220336948012477</c:v>
                </c:pt>
                <c:pt idx="34">
                  <c:v>0</c:v>
                </c:pt>
                <c:pt idx="35">
                  <c:v>14.462736316271018</c:v>
                </c:pt>
                <c:pt idx="36">
                  <c:v>13.777353587930019</c:v>
                </c:pt>
                <c:pt idx="37">
                  <c:v>0</c:v>
                </c:pt>
                <c:pt idx="38">
                  <c:v>13.877573758255949</c:v>
                </c:pt>
                <c:pt idx="39">
                  <c:v>13.992683168295187</c:v>
                </c:pt>
                <c:pt idx="40">
                  <c:v>0</c:v>
                </c:pt>
                <c:pt idx="41">
                  <c:v>13.778442130252641</c:v>
                </c:pt>
                <c:pt idx="42">
                  <c:v>13.311472007829607</c:v>
                </c:pt>
                <c:pt idx="43">
                  <c:v>0</c:v>
                </c:pt>
                <c:pt idx="44">
                  <c:v>13.543704325563311</c:v>
                </c:pt>
                <c:pt idx="45">
                  <c:v>14.296579638983253</c:v>
                </c:pt>
                <c:pt idx="46">
                  <c:v>14.6982837113781</c:v>
                </c:pt>
                <c:pt idx="47">
                  <c:v>15.088733054719619</c:v>
                </c:pt>
                <c:pt idx="48">
                  <c:v>15.200079954118845</c:v>
                </c:pt>
                <c:pt idx="49">
                  <c:v>15.260953398104103</c:v>
                </c:pt>
                <c:pt idx="50">
                  <c:v>15.262244572767996</c:v>
                </c:pt>
                <c:pt idx="51">
                  <c:v>15.133433675010156</c:v>
                </c:pt>
                <c:pt idx="52">
                  <c:v>15.257150382057</c:v>
                </c:pt>
                <c:pt idx="53">
                  <c:v>15.226726180198609</c:v>
                </c:pt>
                <c:pt idx="54">
                  <c:v>15.111295118135418</c:v>
                </c:pt>
                <c:pt idx="55">
                  <c:v>15.048234706811119</c:v>
                </c:pt>
                <c:pt idx="56">
                  <c:v>15.167348354674756</c:v>
                </c:pt>
                <c:pt idx="57">
                  <c:v>15.162889856067329</c:v>
                </c:pt>
                <c:pt idx="58">
                  <c:v>15.188295555086425</c:v>
                </c:pt>
                <c:pt idx="59">
                  <c:v>15.026003658104118</c:v>
                </c:pt>
                <c:pt idx="60">
                  <c:v>14.761933098010434</c:v>
                </c:pt>
                <c:pt idx="61">
                  <c:v>13.844547067302075</c:v>
                </c:pt>
                <c:pt idx="62">
                  <c:v>14.341949634522233</c:v>
                </c:pt>
                <c:pt idx="63">
                  <c:v>13.298713381347779</c:v>
                </c:pt>
                <c:pt idx="64">
                  <c:v>14.037195941929607</c:v>
                </c:pt>
                <c:pt idx="65">
                  <c:v>13.154938916873659</c:v>
                </c:pt>
                <c:pt idx="66">
                  <c:v>13.486824919623267</c:v>
                </c:pt>
                <c:pt idx="67">
                  <c:v>13.263521267136172</c:v>
                </c:pt>
                <c:pt idx="68">
                  <c:v>13.785254360887281</c:v>
                </c:pt>
                <c:pt idx="69">
                  <c:v>14.249321899656136</c:v>
                </c:pt>
                <c:pt idx="70">
                  <c:v>13.84844869206108</c:v>
                </c:pt>
                <c:pt idx="71">
                  <c:v>13.225898281791601</c:v>
                </c:pt>
                <c:pt idx="72">
                  <c:v>0</c:v>
                </c:pt>
                <c:pt idx="73">
                  <c:v>13.769210001840021</c:v>
                </c:pt>
                <c:pt idx="74">
                  <c:v>14.325704446014198</c:v>
                </c:pt>
                <c:pt idx="75">
                  <c:v>13.582646767259686</c:v>
                </c:pt>
                <c:pt idx="76">
                  <c:v>13.461947745644119</c:v>
                </c:pt>
                <c:pt idx="77">
                  <c:v>14.18106143971006</c:v>
                </c:pt>
                <c:pt idx="78">
                  <c:v>13.688092197699859</c:v>
                </c:pt>
                <c:pt idx="79">
                  <c:v>0</c:v>
                </c:pt>
                <c:pt idx="80">
                  <c:v>13.833968051290706</c:v>
                </c:pt>
                <c:pt idx="81">
                  <c:v>13.838069493720839</c:v>
                </c:pt>
                <c:pt idx="82">
                  <c:v>0</c:v>
                </c:pt>
                <c:pt idx="83">
                  <c:v>13.994720238998843</c:v>
                </c:pt>
                <c:pt idx="84">
                  <c:v>13.551211436476434</c:v>
                </c:pt>
                <c:pt idx="85">
                  <c:v>13.447323962173753</c:v>
                </c:pt>
                <c:pt idx="86">
                  <c:v>14.106423796213566</c:v>
                </c:pt>
                <c:pt idx="87">
                  <c:v>13.990681093161816</c:v>
                </c:pt>
                <c:pt idx="88">
                  <c:v>14.142739295198346</c:v>
                </c:pt>
                <c:pt idx="89">
                  <c:v>0</c:v>
                </c:pt>
                <c:pt idx="90">
                  <c:v>13.405007228764655</c:v>
                </c:pt>
                <c:pt idx="91">
                  <c:v>14.584978790140038</c:v>
                </c:pt>
                <c:pt idx="92">
                  <c:v>13.886324589860918</c:v>
                </c:pt>
                <c:pt idx="93">
                  <c:v>13.896561488705517</c:v>
                </c:pt>
                <c:pt idx="94">
                  <c:v>13.580945493040499</c:v>
                </c:pt>
                <c:pt idx="95">
                  <c:v>13.829266132344815</c:v>
                </c:pt>
                <c:pt idx="96">
                  <c:v>13.70187309276543</c:v>
                </c:pt>
                <c:pt idx="97">
                  <c:v>13.760587574421853</c:v>
                </c:pt>
                <c:pt idx="98">
                  <c:v>13.997231907128874</c:v>
                </c:pt>
                <c:pt idx="99">
                  <c:v>13.631826651976672</c:v>
                </c:pt>
                <c:pt idx="100">
                  <c:v>0</c:v>
                </c:pt>
                <c:pt idx="101">
                  <c:v>14.125720793556697</c:v>
                </c:pt>
                <c:pt idx="102">
                  <c:v>13.748081766964896</c:v>
                </c:pt>
                <c:pt idx="103">
                  <c:v>14.02506017357144</c:v>
                </c:pt>
                <c:pt idx="104">
                  <c:v>13.7407360222386</c:v>
                </c:pt>
                <c:pt idx="105">
                  <c:v>0</c:v>
                </c:pt>
                <c:pt idx="106">
                  <c:v>13.507176249300798</c:v>
                </c:pt>
                <c:pt idx="107">
                  <c:v>14.132314453302579</c:v>
                </c:pt>
                <c:pt idx="108">
                  <c:v>13.81696805195266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F-DA24-4389-B2A2-D84651692E99}"/>
            </c:ext>
          </c:extLst>
        </c:ser>
        <c:ser>
          <c:idx val="64"/>
          <c:order val="64"/>
          <c:spPr>
            <a:solidFill>
              <a:schemeClr val="accent5">
                <a:lumMod val="60000"/>
              </a:schemeClr>
            </a:solidFill>
            <a:ln/>
            <a:effectLst/>
            <a:sp3d/>
          </c:spPr>
          <c:val>
            <c:numRef>
              <c:f>'Cos30'!$BQ$149:$BQ$265</c:f>
              <c:numCache>
                <c:formatCode>General</c:formatCode>
                <c:ptCount val="117"/>
                <c:pt idx="0">
                  <c:v>13.912317197532969</c:v>
                </c:pt>
                <c:pt idx="1">
                  <c:v>13.619191453390451</c:v>
                </c:pt>
                <c:pt idx="2">
                  <c:v>13.248521309219415</c:v>
                </c:pt>
                <c:pt idx="3">
                  <c:v>13.603522185227273</c:v>
                </c:pt>
                <c:pt idx="4">
                  <c:v>13.565737460810729</c:v>
                </c:pt>
                <c:pt idx="5">
                  <c:v>13.856954133550518</c:v>
                </c:pt>
                <c:pt idx="6">
                  <c:v>13.245244852576898</c:v>
                </c:pt>
                <c:pt idx="7">
                  <c:v>0</c:v>
                </c:pt>
                <c:pt idx="8">
                  <c:v>14.126174119989026</c:v>
                </c:pt>
                <c:pt idx="9">
                  <c:v>13.930236162740718</c:v>
                </c:pt>
                <c:pt idx="10">
                  <c:v>0</c:v>
                </c:pt>
                <c:pt idx="11">
                  <c:v>13.9884523766753</c:v>
                </c:pt>
                <c:pt idx="12">
                  <c:v>13.248907098939499</c:v>
                </c:pt>
                <c:pt idx="13">
                  <c:v>0</c:v>
                </c:pt>
                <c:pt idx="14">
                  <c:v>13.630407024321041</c:v>
                </c:pt>
                <c:pt idx="15">
                  <c:v>14.236471759701722</c:v>
                </c:pt>
                <c:pt idx="16">
                  <c:v>13.366487396142453</c:v>
                </c:pt>
                <c:pt idx="17">
                  <c:v>13.784754191481687</c:v>
                </c:pt>
                <c:pt idx="18">
                  <c:v>14.158867969932198</c:v>
                </c:pt>
                <c:pt idx="19">
                  <c:v>13.406167037859447</c:v>
                </c:pt>
                <c:pt idx="20">
                  <c:v>0</c:v>
                </c:pt>
                <c:pt idx="21">
                  <c:v>14.153603151333302</c:v>
                </c:pt>
                <c:pt idx="22">
                  <c:v>0</c:v>
                </c:pt>
                <c:pt idx="23">
                  <c:v>0</c:v>
                </c:pt>
                <c:pt idx="24">
                  <c:v>13.422646461857973</c:v>
                </c:pt>
                <c:pt idx="25">
                  <c:v>13.987591195194794</c:v>
                </c:pt>
                <c:pt idx="26">
                  <c:v>13.546213733606354</c:v>
                </c:pt>
                <c:pt idx="27">
                  <c:v>0</c:v>
                </c:pt>
                <c:pt idx="28">
                  <c:v>13.654589935930485</c:v>
                </c:pt>
                <c:pt idx="29">
                  <c:v>13.453977691630955</c:v>
                </c:pt>
                <c:pt idx="30">
                  <c:v>13.327151445347175</c:v>
                </c:pt>
                <c:pt idx="31">
                  <c:v>14.166271109867854</c:v>
                </c:pt>
                <c:pt idx="32">
                  <c:v>13.711496787298616</c:v>
                </c:pt>
                <c:pt idx="33">
                  <c:v>13.539972004731984</c:v>
                </c:pt>
                <c:pt idx="34">
                  <c:v>12.947406026152693</c:v>
                </c:pt>
                <c:pt idx="35">
                  <c:v>13.303785519858987</c:v>
                </c:pt>
                <c:pt idx="36">
                  <c:v>0</c:v>
                </c:pt>
                <c:pt idx="37">
                  <c:v>13.887533189827305</c:v>
                </c:pt>
                <c:pt idx="38">
                  <c:v>0</c:v>
                </c:pt>
                <c:pt idx="39">
                  <c:v>13.595975995417971</c:v>
                </c:pt>
                <c:pt idx="40">
                  <c:v>13.464736134028499</c:v>
                </c:pt>
                <c:pt idx="41">
                  <c:v>13.985062088763733</c:v>
                </c:pt>
                <c:pt idx="42">
                  <c:v>13.54445625414186</c:v>
                </c:pt>
                <c:pt idx="43">
                  <c:v>13.566392115774271</c:v>
                </c:pt>
                <c:pt idx="44">
                  <c:v>0</c:v>
                </c:pt>
                <c:pt idx="45">
                  <c:v>14.524785449321222</c:v>
                </c:pt>
                <c:pt idx="46">
                  <c:v>14.772890611842788</c:v>
                </c:pt>
                <c:pt idx="47">
                  <c:v>14.888698875845231</c:v>
                </c:pt>
                <c:pt idx="48">
                  <c:v>15.153877032578423</c:v>
                </c:pt>
                <c:pt idx="49">
                  <c:v>15.171060903096928</c:v>
                </c:pt>
                <c:pt idx="50">
                  <c:v>15.144058351785091</c:v>
                </c:pt>
                <c:pt idx="51">
                  <c:v>15.257359335100462</c:v>
                </c:pt>
                <c:pt idx="52">
                  <c:v>15.153617329726746</c:v>
                </c:pt>
                <c:pt idx="53">
                  <c:v>15.095022817731991</c:v>
                </c:pt>
                <c:pt idx="54">
                  <c:v>15.125457354447287</c:v>
                </c:pt>
                <c:pt idx="55">
                  <c:v>15.203408242545423</c:v>
                </c:pt>
                <c:pt idx="56">
                  <c:v>15.023489918795164</c:v>
                </c:pt>
                <c:pt idx="57">
                  <c:v>15.185278608585895</c:v>
                </c:pt>
                <c:pt idx="58">
                  <c:v>15.131668858705687</c:v>
                </c:pt>
                <c:pt idx="59">
                  <c:v>15.185117001142592</c:v>
                </c:pt>
                <c:pt idx="60">
                  <c:v>14.976030446376528</c:v>
                </c:pt>
                <c:pt idx="61">
                  <c:v>14.587857388471869</c:v>
                </c:pt>
                <c:pt idx="62">
                  <c:v>13.87064030315322</c:v>
                </c:pt>
                <c:pt idx="63">
                  <c:v>13.074917325624481</c:v>
                </c:pt>
                <c:pt idx="64">
                  <c:v>13.155290783444581</c:v>
                </c:pt>
                <c:pt idx="65">
                  <c:v>0</c:v>
                </c:pt>
                <c:pt idx="66">
                  <c:v>13.916228056682359</c:v>
                </c:pt>
                <c:pt idx="67">
                  <c:v>13.485753358725402</c:v>
                </c:pt>
                <c:pt idx="68">
                  <c:v>13.730102856652509</c:v>
                </c:pt>
                <c:pt idx="69">
                  <c:v>13.905975765108247</c:v>
                </c:pt>
                <c:pt idx="70">
                  <c:v>13.496814835312268</c:v>
                </c:pt>
                <c:pt idx="71">
                  <c:v>13.937103710637036</c:v>
                </c:pt>
                <c:pt idx="72">
                  <c:v>13.893358063330297</c:v>
                </c:pt>
                <c:pt idx="73">
                  <c:v>14.010845662617154</c:v>
                </c:pt>
                <c:pt idx="74">
                  <c:v>13.888121902539257</c:v>
                </c:pt>
                <c:pt idx="75">
                  <c:v>13.301816441910624</c:v>
                </c:pt>
                <c:pt idx="76">
                  <c:v>13.213780644715444</c:v>
                </c:pt>
                <c:pt idx="77">
                  <c:v>13.156335131345564</c:v>
                </c:pt>
                <c:pt idx="78">
                  <c:v>13.889459981003933</c:v>
                </c:pt>
                <c:pt idx="79">
                  <c:v>0</c:v>
                </c:pt>
                <c:pt idx="80">
                  <c:v>14.126489706660839</c:v>
                </c:pt>
                <c:pt idx="81">
                  <c:v>14.798718649669986</c:v>
                </c:pt>
                <c:pt idx="82">
                  <c:v>14.025997522250641</c:v>
                </c:pt>
                <c:pt idx="83">
                  <c:v>14.086895426785732</c:v>
                </c:pt>
                <c:pt idx="84">
                  <c:v>13.628207510349942</c:v>
                </c:pt>
                <c:pt idx="85">
                  <c:v>13.586154482256671</c:v>
                </c:pt>
                <c:pt idx="86">
                  <c:v>13.744073432858364</c:v>
                </c:pt>
                <c:pt idx="87">
                  <c:v>14.04798629361456</c:v>
                </c:pt>
                <c:pt idx="88">
                  <c:v>13.308709509835296</c:v>
                </c:pt>
                <c:pt idx="89">
                  <c:v>14.122552367079034</c:v>
                </c:pt>
                <c:pt idx="90">
                  <c:v>13.816059587649235</c:v>
                </c:pt>
                <c:pt idx="91">
                  <c:v>13.087545046205104</c:v>
                </c:pt>
                <c:pt idx="92">
                  <c:v>14.257186415617022</c:v>
                </c:pt>
                <c:pt idx="93">
                  <c:v>13.383919440616408</c:v>
                </c:pt>
                <c:pt idx="94">
                  <c:v>13.841644109130707</c:v>
                </c:pt>
                <c:pt idx="95">
                  <c:v>0</c:v>
                </c:pt>
                <c:pt idx="96">
                  <c:v>13.928734244742969</c:v>
                </c:pt>
                <c:pt idx="97">
                  <c:v>13.925355931366393</c:v>
                </c:pt>
                <c:pt idx="98">
                  <c:v>0</c:v>
                </c:pt>
                <c:pt idx="99">
                  <c:v>13.739839246731504</c:v>
                </c:pt>
                <c:pt idx="100">
                  <c:v>0</c:v>
                </c:pt>
                <c:pt idx="101">
                  <c:v>0</c:v>
                </c:pt>
                <c:pt idx="102">
                  <c:v>14.205840177622518</c:v>
                </c:pt>
                <c:pt idx="103">
                  <c:v>0</c:v>
                </c:pt>
                <c:pt idx="104">
                  <c:v>13.216835967465375</c:v>
                </c:pt>
                <c:pt idx="105">
                  <c:v>0</c:v>
                </c:pt>
                <c:pt idx="106">
                  <c:v>13.649681863504588</c:v>
                </c:pt>
                <c:pt idx="107">
                  <c:v>13.708706794453144</c:v>
                </c:pt>
                <c:pt idx="108">
                  <c:v>13.644101659002146</c:v>
                </c:pt>
                <c:pt idx="109">
                  <c:v>13.713490963107745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0-DA24-4389-B2A2-D84651692E99}"/>
            </c:ext>
          </c:extLst>
        </c:ser>
        <c:ser>
          <c:idx val="65"/>
          <c:order val="65"/>
          <c:spPr>
            <a:solidFill>
              <a:schemeClr val="accent6">
                <a:lumMod val="60000"/>
              </a:schemeClr>
            </a:solidFill>
            <a:ln/>
            <a:effectLst/>
            <a:sp3d/>
          </c:spPr>
          <c:val>
            <c:numRef>
              <c:f>'Cos30'!$BR$149:$BR$265</c:f>
              <c:numCache>
                <c:formatCode>General</c:formatCode>
                <c:ptCount val="117"/>
                <c:pt idx="0">
                  <c:v>0</c:v>
                </c:pt>
                <c:pt idx="1">
                  <c:v>13.172365142430406</c:v>
                </c:pt>
                <c:pt idx="2">
                  <c:v>12.883686129627948</c:v>
                </c:pt>
                <c:pt idx="3">
                  <c:v>0</c:v>
                </c:pt>
                <c:pt idx="4">
                  <c:v>13.792636086483594</c:v>
                </c:pt>
                <c:pt idx="5">
                  <c:v>13.709071005145052</c:v>
                </c:pt>
                <c:pt idx="6">
                  <c:v>13.641557391871164</c:v>
                </c:pt>
                <c:pt idx="7">
                  <c:v>13.278915859628571</c:v>
                </c:pt>
                <c:pt idx="8">
                  <c:v>13.631420430131202</c:v>
                </c:pt>
                <c:pt idx="9">
                  <c:v>0</c:v>
                </c:pt>
                <c:pt idx="10">
                  <c:v>13.68060561678487</c:v>
                </c:pt>
                <c:pt idx="11">
                  <c:v>14.134113010930118</c:v>
                </c:pt>
                <c:pt idx="12">
                  <c:v>0</c:v>
                </c:pt>
                <c:pt idx="13">
                  <c:v>14.549372991001944</c:v>
                </c:pt>
                <c:pt idx="14">
                  <c:v>13.766948691614511</c:v>
                </c:pt>
                <c:pt idx="15">
                  <c:v>13.544298159450568</c:v>
                </c:pt>
                <c:pt idx="16">
                  <c:v>13.701522221993734</c:v>
                </c:pt>
                <c:pt idx="17">
                  <c:v>0</c:v>
                </c:pt>
                <c:pt idx="18">
                  <c:v>13.53641575844784</c:v>
                </c:pt>
                <c:pt idx="19">
                  <c:v>13.649442445251019</c:v>
                </c:pt>
                <c:pt idx="20">
                  <c:v>13.670120557747419</c:v>
                </c:pt>
                <c:pt idx="21">
                  <c:v>0</c:v>
                </c:pt>
                <c:pt idx="22">
                  <c:v>14.171276133256544</c:v>
                </c:pt>
                <c:pt idx="23">
                  <c:v>13.688823670435902</c:v>
                </c:pt>
                <c:pt idx="24">
                  <c:v>13.236554894897376</c:v>
                </c:pt>
                <c:pt idx="25">
                  <c:v>13.871009563539582</c:v>
                </c:pt>
                <c:pt idx="26">
                  <c:v>13.826663941478444</c:v>
                </c:pt>
                <c:pt idx="27">
                  <c:v>13.437308911274361</c:v>
                </c:pt>
                <c:pt idx="28">
                  <c:v>13.608871406353904</c:v>
                </c:pt>
                <c:pt idx="29">
                  <c:v>0</c:v>
                </c:pt>
                <c:pt idx="30">
                  <c:v>13.363146414921452</c:v>
                </c:pt>
                <c:pt idx="31">
                  <c:v>13.5398291848842</c:v>
                </c:pt>
                <c:pt idx="32">
                  <c:v>13.054520556067498</c:v>
                </c:pt>
                <c:pt idx="33">
                  <c:v>13.932502936515972</c:v>
                </c:pt>
                <c:pt idx="34">
                  <c:v>13.714771794054947</c:v>
                </c:pt>
                <c:pt idx="35">
                  <c:v>14.139624571918521</c:v>
                </c:pt>
                <c:pt idx="36">
                  <c:v>14.304710204532336</c:v>
                </c:pt>
                <c:pt idx="37">
                  <c:v>14.000619296462666</c:v>
                </c:pt>
                <c:pt idx="38">
                  <c:v>13.369410689430158</c:v>
                </c:pt>
                <c:pt idx="39">
                  <c:v>0</c:v>
                </c:pt>
                <c:pt idx="40">
                  <c:v>13.44286842193717</c:v>
                </c:pt>
                <c:pt idx="41">
                  <c:v>13.56557275709107</c:v>
                </c:pt>
                <c:pt idx="42">
                  <c:v>13.395825064710516</c:v>
                </c:pt>
                <c:pt idx="43">
                  <c:v>0</c:v>
                </c:pt>
                <c:pt idx="44">
                  <c:v>14.15614692473217</c:v>
                </c:pt>
                <c:pt idx="45">
                  <c:v>14.368786919051788</c:v>
                </c:pt>
                <c:pt idx="46">
                  <c:v>14.614012969914969</c:v>
                </c:pt>
                <c:pt idx="47">
                  <c:v>14.9070906276943</c:v>
                </c:pt>
                <c:pt idx="48">
                  <c:v>15.080983082378848</c:v>
                </c:pt>
                <c:pt idx="49">
                  <c:v>15.157080337381293</c:v>
                </c:pt>
                <c:pt idx="50">
                  <c:v>15.256584262876206</c:v>
                </c:pt>
                <c:pt idx="51">
                  <c:v>15.323894298430048</c:v>
                </c:pt>
                <c:pt idx="52">
                  <c:v>15.215727426397734</c:v>
                </c:pt>
                <c:pt idx="53">
                  <c:v>15.145771302415767</c:v>
                </c:pt>
                <c:pt idx="54">
                  <c:v>15.208645555830001</c:v>
                </c:pt>
                <c:pt idx="55">
                  <c:v>15.170201995797878</c:v>
                </c:pt>
                <c:pt idx="56">
                  <c:v>15.173754123242206</c:v>
                </c:pt>
                <c:pt idx="57">
                  <c:v>15.145880727632747</c:v>
                </c:pt>
                <c:pt idx="58">
                  <c:v>15.126406449115569</c:v>
                </c:pt>
                <c:pt idx="59">
                  <c:v>15.077286853646497</c:v>
                </c:pt>
                <c:pt idx="60">
                  <c:v>14.873688462585877</c:v>
                </c:pt>
                <c:pt idx="61">
                  <c:v>14.314640250785944</c:v>
                </c:pt>
                <c:pt idx="62">
                  <c:v>13.988777386842965</c:v>
                </c:pt>
                <c:pt idx="63">
                  <c:v>0</c:v>
                </c:pt>
                <c:pt idx="64">
                  <c:v>13.734163518154826</c:v>
                </c:pt>
                <c:pt idx="65">
                  <c:v>0</c:v>
                </c:pt>
                <c:pt idx="66">
                  <c:v>13.485363624852052</c:v>
                </c:pt>
                <c:pt idx="67">
                  <c:v>13.34361535147589</c:v>
                </c:pt>
                <c:pt idx="68">
                  <c:v>0</c:v>
                </c:pt>
                <c:pt idx="69">
                  <c:v>13.859884606151534</c:v>
                </c:pt>
                <c:pt idx="70">
                  <c:v>13.512661053595286</c:v>
                </c:pt>
                <c:pt idx="71">
                  <c:v>13.869508640878291</c:v>
                </c:pt>
                <c:pt idx="72">
                  <c:v>13.666796812912708</c:v>
                </c:pt>
                <c:pt idx="73">
                  <c:v>13.902644878564129</c:v>
                </c:pt>
                <c:pt idx="74">
                  <c:v>13.957953579015101</c:v>
                </c:pt>
                <c:pt idx="75">
                  <c:v>13.278377430496199</c:v>
                </c:pt>
                <c:pt idx="76">
                  <c:v>14.641526163229997</c:v>
                </c:pt>
                <c:pt idx="77">
                  <c:v>13.528123195644344</c:v>
                </c:pt>
                <c:pt idx="78">
                  <c:v>14.009453870408246</c:v>
                </c:pt>
                <c:pt idx="79">
                  <c:v>13.362038339958319</c:v>
                </c:pt>
                <c:pt idx="80">
                  <c:v>13.790955796361958</c:v>
                </c:pt>
                <c:pt idx="81">
                  <c:v>13.333242674616599</c:v>
                </c:pt>
                <c:pt idx="82">
                  <c:v>13.487429693590739</c:v>
                </c:pt>
                <c:pt idx="83">
                  <c:v>13.485060967233931</c:v>
                </c:pt>
                <c:pt idx="84">
                  <c:v>0</c:v>
                </c:pt>
                <c:pt idx="85">
                  <c:v>14.223128465339226</c:v>
                </c:pt>
                <c:pt idx="86">
                  <c:v>13.345654019824936</c:v>
                </c:pt>
                <c:pt idx="87">
                  <c:v>13.708639267305005</c:v>
                </c:pt>
                <c:pt idx="88">
                  <c:v>13.642177038902112</c:v>
                </c:pt>
                <c:pt idx="89">
                  <c:v>13.349656276914343</c:v>
                </c:pt>
                <c:pt idx="90">
                  <c:v>13.871734014913388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13.551860919352279</c:v>
                </c:pt>
                <c:pt idx="96">
                  <c:v>0</c:v>
                </c:pt>
                <c:pt idx="97">
                  <c:v>13.208991937788358</c:v>
                </c:pt>
                <c:pt idx="98">
                  <c:v>13.540417075793183</c:v>
                </c:pt>
                <c:pt idx="99">
                  <c:v>14.002243838877911</c:v>
                </c:pt>
                <c:pt idx="100">
                  <c:v>13.618287154493464</c:v>
                </c:pt>
                <c:pt idx="101">
                  <c:v>13.030080119718431</c:v>
                </c:pt>
                <c:pt idx="102">
                  <c:v>13.870537626319821</c:v>
                </c:pt>
                <c:pt idx="103">
                  <c:v>13.67387758577765</c:v>
                </c:pt>
                <c:pt idx="104">
                  <c:v>14.018715474079837</c:v>
                </c:pt>
                <c:pt idx="105">
                  <c:v>13.674505203985373</c:v>
                </c:pt>
                <c:pt idx="106">
                  <c:v>14.248381605583974</c:v>
                </c:pt>
                <c:pt idx="107">
                  <c:v>13.922184198509994</c:v>
                </c:pt>
                <c:pt idx="108">
                  <c:v>13.542284399695673</c:v>
                </c:pt>
                <c:pt idx="109">
                  <c:v>0</c:v>
                </c:pt>
                <c:pt idx="110">
                  <c:v>14.526300499365629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1-DA24-4389-B2A2-D84651692E99}"/>
            </c:ext>
          </c:extLst>
        </c:ser>
        <c:ser>
          <c:idx val="66"/>
          <c:order val="66"/>
          <c:spPr>
            <a:solidFill>
              <a:schemeClr val="accent1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'Cos30'!$BS$149:$BS$265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13.206824527289129</c:v>
                </c:pt>
                <c:pt idx="3">
                  <c:v>0</c:v>
                </c:pt>
                <c:pt idx="4">
                  <c:v>13.650128230351605</c:v>
                </c:pt>
                <c:pt idx="5">
                  <c:v>13.42865304526201</c:v>
                </c:pt>
                <c:pt idx="6">
                  <c:v>13.940622306416889</c:v>
                </c:pt>
                <c:pt idx="7">
                  <c:v>13.743802070383413</c:v>
                </c:pt>
                <c:pt idx="8">
                  <c:v>13.837833921972971</c:v>
                </c:pt>
                <c:pt idx="9">
                  <c:v>13.318874790609328</c:v>
                </c:pt>
                <c:pt idx="10">
                  <c:v>14.553104116531474</c:v>
                </c:pt>
                <c:pt idx="11">
                  <c:v>13.457760822163399</c:v>
                </c:pt>
                <c:pt idx="12">
                  <c:v>13.248271281487247</c:v>
                </c:pt>
                <c:pt idx="13">
                  <c:v>13.303568612991656</c:v>
                </c:pt>
                <c:pt idx="14">
                  <c:v>14.064777789241573</c:v>
                </c:pt>
                <c:pt idx="15">
                  <c:v>14.108896706145009</c:v>
                </c:pt>
                <c:pt idx="16">
                  <c:v>0</c:v>
                </c:pt>
                <c:pt idx="17">
                  <c:v>0</c:v>
                </c:pt>
                <c:pt idx="18">
                  <c:v>14.082417140706859</c:v>
                </c:pt>
                <c:pt idx="19">
                  <c:v>13.791402543971781</c:v>
                </c:pt>
                <c:pt idx="20">
                  <c:v>0</c:v>
                </c:pt>
                <c:pt idx="21">
                  <c:v>14.126230143623346</c:v>
                </c:pt>
                <c:pt idx="22">
                  <c:v>14.431747221615881</c:v>
                </c:pt>
                <c:pt idx="23">
                  <c:v>13.227544788006981</c:v>
                </c:pt>
                <c:pt idx="24">
                  <c:v>13.917018953315734</c:v>
                </c:pt>
                <c:pt idx="25">
                  <c:v>13.338377795501993</c:v>
                </c:pt>
                <c:pt idx="26">
                  <c:v>14.1902083970738</c:v>
                </c:pt>
                <c:pt idx="27">
                  <c:v>0</c:v>
                </c:pt>
                <c:pt idx="28">
                  <c:v>14.045820371849159</c:v>
                </c:pt>
                <c:pt idx="29">
                  <c:v>0</c:v>
                </c:pt>
                <c:pt idx="30">
                  <c:v>14.228011321540043</c:v>
                </c:pt>
                <c:pt idx="31">
                  <c:v>13.760497121373273</c:v>
                </c:pt>
                <c:pt idx="32">
                  <c:v>0</c:v>
                </c:pt>
                <c:pt idx="33">
                  <c:v>14.000720114342968</c:v>
                </c:pt>
                <c:pt idx="34">
                  <c:v>13.499671277310103</c:v>
                </c:pt>
                <c:pt idx="35">
                  <c:v>14.156771692940668</c:v>
                </c:pt>
                <c:pt idx="36">
                  <c:v>13.639761820378087</c:v>
                </c:pt>
                <c:pt idx="37">
                  <c:v>13.657326007120989</c:v>
                </c:pt>
                <c:pt idx="38">
                  <c:v>13.983490971815167</c:v>
                </c:pt>
                <c:pt idx="39">
                  <c:v>13.907969189028476</c:v>
                </c:pt>
                <c:pt idx="40">
                  <c:v>13.276403204932791</c:v>
                </c:pt>
                <c:pt idx="41">
                  <c:v>14.211657068201513</c:v>
                </c:pt>
                <c:pt idx="42">
                  <c:v>13.7775634695204</c:v>
                </c:pt>
                <c:pt idx="43">
                  <c:v>13.136489251678773</c:v>
                </c:pt>
                <c:pt idx="44">
                  <c:v>13.818006380829294</c:v>
                </c:pt>
                <c:pt idx="45">
                  <c:v>13.259335805500973</c:v>
                </c:pt>
                <c:pt idx="46">
                  <c:v>14.566142755514669</c:v>
                </c:pt>
                <c:pt idx="47">
                  <c:v>14.887225020563758</c:v>
                </c:pt>
                <c:pt idx="48">
                  <c:v>15.020072969590339</c:v>
                </c:pt>
                <c:pt idx="49">
                  <c:v>15.200732883534723</c:v>
                </c:pt>
                <c:pt idx="50">
                  <c:v>15.154916117755082</c:v>
                </c:pt>
                <c:pt idx="51">
                  <c:v>15.192836365042918</c:v>
                </c:pt>
                <c:pt idx="52">
                  <c:v>15.155211501612859</c:v>
                </c:pt>
                <c:pt idx="53">
                  <c:v>15.180055590647441</c:v>
                </c:pt>
                <c:pt idx="54">
                  <c:v>15.211140572829368</c:v>
                </c:pt>
                <c:pt idx="55">
                  <c:v>15.104274008914523</c:v>
                </c:pt>
                <c:pt idx="56">
                  <c:v>15.170511362955255</c:v>
                </c:pt>
                <c:pt idx="57">
                  <c:v>15.293965506923287</c:v>
                </c:pt>
                <c:pt idx="58">
                  <c:v>15.082297502134489</c:v>
                </c:pt>
                <c:pt idx="59">
                  <c:v>15.156780319808906</c:v>
                </c:pt>
                <c:pt idx="60">
                  <c:v>14.989341898099427</c:v>
                </c:pt>
                <c:pt idx="61">
                  <c:v>14.441534110550515</c:v>
                </c:pt>
                <c:pt idx="62">
                  <c:v>13.937578568647208</c:v>
                </c:pt>
                <c:pt idx="63">
                  <c:v>13.145710757470299</c:v>
                </c:pt>
                <c:pt idx="64">
                  <c:v>13.343644880252507</c:v>
                </c:pt>
                <c:pt idx="65">
                  <c:v>14.571711160459184</c:v>
                </c:pt>
                <c:pt idx="66">
                  <c:v>13.602875698429292</c:v>
                </c:pt>
                <c:pt idx="67">
                  <c:v>14.049917952081016</c:v>
                </c:pt>
                <c:pt idx="68">
                  <c:v>13.144360743783047</c:v>
                </c:pt>
                <c:pt idx="69">
                  <c:v>0</c:v>
                </c:pt>
                <c:pt idx="70">
                  <c:v>14.003974659825484</c:v>
                </c:pt>
                <c:pt idx="71">
                  <c:v>13.842919873681431</c:v>
                </c:pt>
                <c:pt idx="72">
                  <c:v>13.891043508377017</c:v>
                </c:pt>
                <c:pt idx="73">
                  <c:v>14.13376988521521</c:v>
                </c:pt>
                <c:pt idx="74">
                  <c:v>0</c:v>
                </c:pt>
                <c:pt idx="75">
                  <c:v>14.311519702623237</c:v>
                </c:pt>
                <c:pt idx="76">
                  <c:v>13.816127241273666</c:v>
                </c:pt>
                <c:pt idx="77">
                  <c:v>13.348034074910421</c:v>
                </c:pt>
                <c:pt idx="78">
                  <c:v>14.293952264219158</c:v>
                </c:pt>
                <c:pt idx="79">
                  <c:v>13.208701962420118</c:v>
                </c:pt>
                <c:pt idx="80">
                  <c:v>13.402066981421283</c:v>
                </c:pt>
                <c:pt idx="81">
                  <c:v>13.849320503791038</c:v>
                </c:pt>
                <c:pt idx="82">
                  <c:v>13.267902371459041</c:v>
                </c:pt>
                <c:pt idx="83">
                  <c:v>0</c:v>
                </c:pt>
                <c:pt idx="84">
                  <c:v>13.961237370003488</c:v>
                </c:pt>
                <c:pt idx="85">
                  <c:v>13.898971047681494</c:v>
                </c:pt>
                <c:pt idx="86">
                  <c:v>13.508107339005804</c:v>
                </c:pt>
                <c:pt idx="87">
                  <c:v>13.564686180969259</c:v>
                </c:pt>
                <c:pt idx="88">
                  <c:v>0</c:v>
                </c:pt>
                <c:pt idx="89">
                  <c:v>13.656096763949252</c:v>
                </c:pt>
                <c:pt idx="90">
                  <c:v>13.894863571047454</c:v>
                </c:pt>
                <c:pt idx="91">
                  <c:v>13.4072395974553</c:v>
                </c:pt>
                <c:pt idx="92">
                  <c:v>13.698318943435673</c:v>
                </c:pt>
                <c:pt idx="93">
                  <c:v>13.700628877086036</c:v>
                </c:pt>
                <c:pt idx="94">
                  <c:v>0</c:v>
                </c:pt>
                <c:pt idx="95">
                  <c:v>13.990781582775977</c:v>
                </c:pt>
                <c:pt idx="96">
                  <c:v>14.04932289987847</c:v>
                </c:pt>
                <c:pt idx="97">
                  <c:v>13.899695501707786</c:v>
                </c:pt>
                <c:pt idx="98">
                  <c:v>14.063363574586692</c:v>
                </c:pt>
                <c:pt idx="99">
                  <c:v>13.028131245711142</c:v>
                </c:pt>
                <c:pt idx="100">
                  <c:v>13.725485700618073</c:v>
                </c:pt>
                <c:pt idx="101">
                  <c:v>0</c:v>
                </c:pt>
                <c:pt idx="102">
                  <c:v>13.55846136023386</c:v>
                </c:pt>
                <c:pt idx="103">
                  <c:v>14.028045755752968</c:v>
                </c:pt>
                <c:pt idx="104">
                  <c:v>14.030422811112048</c:v>
                </c:pt>
                <c:pt idx="105">
                  <c:v>13.730308975910976</c:v>
                </c:pt>
                <c:pt idx="106">
                  <c:v>13.509486132913214</c:v>
                </c:pt>
                <c:pt idx="107">
                  <c:v>13.090522218363501</c:v>
                </c:pt>
                <c:pt idx="108">
                  <c:v>14.091048659045997</c:v>
                </c:pt>
                <c:pt idx="109">
                  <c:v>13.960625821050741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2-DA24-4389-B2A2-D84651692E99}"/>
            </c:ext>
          </c:extLst>
        </c:ser>
        <c:ser>
          <c:idx val="67"/>
          <c:order val="67"/>
          <c:spPr>
            <a:solidFill>
              <a:schemeClr val="accent2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'Cos30'!$BT$149:$BT$265</c:f>
              <c:numCache>
                <c:formatCode>General</c:formatCode>
                <c:ptCount val="117"/>
                <c:pt idx="0">
                  <c:v>0</c:v>
                </c:pt>
                <c:pt idx="1">
                  <c:v>14.418895966888826</c:v>
                </c:pt>
                <c:pt idx="2">
                  <c:v>13.786590660858813</c:v>
                </c:pt>
                <c:pt idx="3">
                  <c:v>13.748648057872185</c:v>
                </c:pt>
                <c:pt idx="4">
                  <c:v>13.123607322428617</c:v>
                </c:pt>
                <c:pt idx="5">
                  <c:v>13.937230942224822</c:v>
                </c:pt>
                <c:pt idx="6">
                  <c:v>13.431378240400448</c:v>
                </c:pt>
                <c:pt idx="7">
                  <c:v>0</c:v>
                </c:pt>
                <c:pt idx="8">
                  <c:v>13.816608471672318</c:v>
                </c:pt>
                <c:pt idx="9">
                  <c:v>13.270391151774808</c:v>
                </c:pt>
                <c:pt idx="10">
                  <c:v>13.937349858762355</c:v>
                </c:pt>
                <c:pt idx="11">
                  <c:v>13.929412283512599</c:v>
                </c:pt>
                <c:pt idx="12">
                  <c:v>13.452376092387938</c:v>
                </c:pt>
                <c:pt idx="13">
                  <c:v>13.621256276022457</c:v>
                </c:pt>
                <c:pt idx="14">
                  <c:v>14.055008679723361</c:v>
                </c:pt>
                <c:pt idx="15">
                  <c:v>14.124645543174234</c:v>
                </c:pt>
                <c:pt idx="16">
                  <c:v>13.157791653205201</c:v>
                </c:pt>
                <c:pt idx="17">
                  <c:v>13.788903714714269</c:v>
                </c:pt>
                <c:pt idx="18">
                  <c:v>0</c:v>
                </c:pt>
                <c:pt idx="19">
                  <c:v>13.381241468195862</c:v>
                </c:pt>
                <c:pt idx="20">
                  <c:v>0</c:v>
                </c:pt>
                <c:pt idx="21">
                  <c:v>12.940598405465275</c:v>
                </c:pt>
                <c:pt idx="22">
                  <c:v>13.735392081580745</c:v>
                </c:pt>
                <c:pt idx="23">
                  <c:v>13.708802333800175</c:v>
                </c:pt>
                <c:pt idx="24">
                  <c:v>14.133061720712966</c:v>
                </c:pt>
                <c:pt idx="25">
                  <c:v>0</c:v>
                </c:pt>
                <c:pt idx="26">
                  <c:v>0</c:v>
                </c:pt>
                <c:pt idx="27">
                  <c:v>13.245189294173631</c:v>
                </c:pt>
                <c:pt idx="28">
                  <c:v>13.31959319563817</c:v>
                </c:pt>
                <c:pt idx="29">
                  <c:v>14.141355064927518</c:v>
                </c:pt>
                <c:pt idx="30">
                  <c:v>0</c:v>
                </c:pt>
                <c:pt idx="31">
                  <c:v>13.573864466618804</c:v>
                </c:pt>
                <c:pt idx="32">
                  <c:v>13.571742596018877</c:v>
                </c:pt>
                <c:pt idx="33">
                  <c:v>14.045733017377081</c:v>
                </c:pt>
                <c:pt idx="34">
                  <c:v>0</c:v>
                </c:pt>
                <c:pt idx="35">
                  <c:v>13.707777055363167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13.242532732383598</c:v>
                </c:pt>
                <c:pt idx="40">
                  <c:v>0</c:v>
                </c:pt>
                <c:pt idx="41">
                  <c:v>13.208814753626678</c:v>
                </c:pt>
                <c:pt idx="42">
                  <c:v>0</c:v>
                </c:pt>
                <c:pt idx="43">
                  <c:v>13.686016555563068</c:v>
                </c:pt>
                <c:pt idx="44">
                  <c:v>13.791522581724847</c:v>
                </c:pt>
                <c:pt idx="45">
                  <c:v>13.911058215869286</c:v>
                </c:pt>
                <c:pt idx="46">
                  <c:v>14.073450544485217</c:v>
                </c:pt>
                <c:pt idx="47">
                  <c:v>14.779532280184149</c:v>
                </c:pt>
                <c:pt idx="48">
                  <c:v>15.157908054775302</c:v>
                </c:pt>
                <c:pt idx="49">
                  <c:v>15.169882275620282</c:v>
                </c:pt>
                <c:pt idx="50">
                  <c:v>15.279730806188399</c:v>
                </c:pt>
                <c:pt idx="51">
                  <c:v>15.391937593143757</c:v>
                </c:pt>
                <c:pt idx="52">
                  <c:v>15.150759509068417</c:v>
                </c:pt>
                <c:pt idx="53">
                  <c:v>15.206395414511098</c:v>
                </c:pt>
                <c:pt idx="54">
                  <c:v>15.235294824549532</c:v>
                </c:pt>
                <c:pt idx="55">
                  <c:v>15.179271649826934</c:v>
                </c:pt>
                <c:pt idx="56">
                  <c:v>15.271616272341857</c:v>
                </c:pt>
                <c:pt idx="57">
                  <c:v>15.207410835340767</c:v>
                </c:pt>
                <c:pt idx="58">
                  <c:v>15.184291014113914</c:v>
                </c:pt>
                <c:pt idx="59">
                  <c:v>15.282887094383232</c:v>
                </c:pt>
                <c:pt idx="60">
                  <c:v>15.007162707669787</c:v>
                </c:pt>
                <c:pt idx="61">
                  <c:v>14.774900362413563</c:v>
                </c:pt>
                <c:pt idx="62">
                  <c:v>13.944346687078935</c:v>
                </c:pt>
                <c:pt idx="63">
                  <c:v>13.992818961602122</c:v>
                </c:pt>
                <c:pt idx="64">
                  <c:v>13.795136564079595</c:v>
                </c:pt>
                <c:pt idx="65">
                  <c:v>14.202632694611836</c:v>
                </c:pt>
                <c:pt idx="66">
                  <c:v>13.358300414767749</c:v>
                </c:pt>
                <c:pt idx="67">
                  <c:v>13.761756115393256</c:v>
                </c:pt>
                <c:pt idx="68">
                  <c:v>13.699370673262537</c:v>
                </c:pt>
                <c:pt idx="69">
                  <c:v>14.078874960459522</c:v>
                </c:pt>
                <c:pt idx="70">
                  <c:v>13.810114852622766</c:v>
                </c:pt>
                <c:pt idx="71">
                  <c:v>13.55294549212276</c:v>
                </c:pt>
                <c:pt idx="72">
                  <c:v>14.020165640309429</c:v>
                </c:pt>
                <c:pt idx="73">
                  <c:v>14.037991708899888</c:v>
                </c:pt>
                <c:pt idx="74">
                  <c:v>13.901985747809135</c:v>
                </c:pt>
                <c:pt idx="75">
                  <c:v>13.186238507196835</c:v>
                </c:pt>
                <c:pt idx="76">
                  <c:v>13.006079069688431</c:v>
                </c:pt>
                <c:pt idx="77">
                  <c:v>13.907697750186053</c:v>
                </c:pt>
                <c:pt idx="78">
                  <c:v>14.164980492996872</c:v>
                </c:pt>
                <c:pt idx="79">
                  <c:v>13.44187101677379</c:v>
                </c:pt>
                <c:pt idx="80">
                  <c:v>0</c:v>
                </c:pt>
                <c:pt idx="81">
                  <c:v>13.722889242234819</c:v>
                </c:pt>
                <c:pt idx="82">
                  <c:v>13.532348550749978</c:v>
                </c:pt>
                <c:pt idx="83">
                  <c:v>13.482764996414312</c:v>
                </c:pt>
                <c:pt idx="84">
                  <c:v>14.194425531374879</c:v>
                </c:pt>
                <c:pt idx="85">
                  <c:v>13.157516150897949</c:v>
                </c:pt>
                <c:pt idx="86">
                  <c:v>13.918214400869642</c:v>
                </c:pt>
                <c:pt idx="87">
                  <c:v>13.379689775390917</c:v>
                </c:pt>
                <c:pt idx="88">
                  <c:v>14.126497009192885</c:v>
                </c:pt>
                <c:pt idx="89">
                  <c:v>14.051477831911757</c:v>
                </c:pt>
                <c:pt idx="90">
                  <c:v>13.550667319077279</c:v>
                </c:pt>
                <c:pt idx="91">
                  <c:v>14.043682476697894</c:v>
                </c:pt>
                <c:pt idx="92">
                  <c:v>13.893358896084994</c:v>
                </c:pt>
                <c:pt idx="93">
                  <c:v>13.422609535299747</c:v>
                </c:pt>
                <c:pt idx="94">
                  <c:v>13.788398189324322</c:v>
                </c:pt>
                <c:pt idx="95">
                  <c:v>13.969467400224799</c:v>
                </c:pt>
                <c:pt idx="96">
                  <c:v>0</c:v>
                </c:pt>
                <c:pt idx="97">
                  <c:v>13.568357220601648</c:v>
                </c:pt>
                <c:pt idx="98">
                  <c:v>14.054280887600502</c:v>
                </c:pt>
                <c:pt idx="99">
                  <c:v>13.522060632980018</c:v>
                </c:pt>
                <c:pt idx="100">
                  <c:v>13.764464943080133</c:v>
                </c:pt>
                <c:pt idx="101">
                  <c:v>13.728680394743462</c:v>
                </c:pt>
                <c:pt idx="102">
                  <c:v>14.091682078516838</c:v>
                </c:pt>
                <c:pt idx="103">
                  <c:v>14.290488712716579</c:v>
                </c:pt>
                <c:pt idx="104">
                  <c:v>13.981358255665457</c:v>
                </c:pt>
                <c:pt idx="105">
                  <c:v>14.087508833785591</c:v>
                </c:pt>
                <c:pt idx="106">
                  <c:v>13.948142914995097</c:v>
                </c:pt>
                <c:pt idx="107">
                  <c:v>13.668278727786493</c:v>
                </c:pt>
                <c:pt idx="108">
                  <c:v>14.20127419339113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3-DA24-4389-B2A2-D84651692E99}"/>
            </c:ext>
          </c:extLst>
        </c:ser>
        <c:ser>
          <c:idx val="68"/>
          <c:order val="68"/>
          <c:spPr>
            <a:solidFill>
              <a:schemeClr val="accent3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'Cos30'!$BU$149:$BU$265</c:f>
              <c:numCache>
                <c:formatCode>General</c:formatCode>
                <c:ptCount val="117"/>
                <c:pt idx="0">
                  <c:v>0</c:v>
                </c:pt>
                <c:pt idx="1">
                  <c:v>13.587643627320986</c:v>
                </c:pt>
                <c:pt idx="2">
                  <c:v>13.618304411778499</c:v>
                </c:pt>
                <c:pt idx="3">
                  <c:v>13.974799208259208</c:v>
                </c:pt>
                <c:pt idx="4">
                  <c:v>13.730375640614367</c:v>
                </c:pt>
                <c:pt idx="5">
                  <c:v>14.019294750885564</c:v>
                </c:pt>
                <c:pt idx="6">
                  <c:v>14.271651125478689</c:v>
                </c:pt>
                <c:pt idx="7">
                  <c:v>0</c:v>
                </c:pt>
                <c:pt idx="8">
                  <c:v>13.728314003695626</c:v>
                </c:pt>
                <c:pt idx="9">
                  <c:v>13.922756589098388</c:v>
                </c:pt>
                <c:pt idx="10">
                  <c:v>13.929417648375702</c:v>
                </c:pt>
                <c:pt idx="11">
                  <c:v>13.736247860473865</c:v>
                </c:pt>
                <c:pt idx="12">
                  <c:v>0</c:v>
                </c:pt>
                <c:pt idx="13">
                  <c:v>13.4647562421681</c:v>
                </c:pt>
                <c:pt idx="14">
                  <c:v>0</c:v>
                </c:pt>
                <c:pt idx="15">
                  <c:v>13.354043097894243</c:v>
                </c:pt>
                <c:pt idx="16">
                  <c:v>13.440757996837775</c:v>
                </c:pt>
                <c:pt idx="17">
                  <c:v>14.086604141584559</c:v>
                </c:pt>
                <c:pt idx="18">
                  <c:v>15.387524187656375</c:v>
                </c:pt>
                <c:pt idx="19">
                  <c:v>13.408459601699152</c:v>
                </c:pt>
                <c:pt idx="20">
                  <c:v>14.187792774682412</c:v>
                </c:pt>
                <c:pt idx="21">
                  <c:v>14.037604761148868</c:v>
                </c:pt>
                <c:pt idx="22">
                  <c:v>14.311188910932085</c:v>
                </c:pt>
                <c:pt idx="23">
                  <c:v>13.700660025960643</c:v>
                </c:pt>
                <c:pt idx="24">
                  <c:v>14.185508157869592</c:v>
                </c:pt>
                <c:pt idx="25">
                  <c:v>13.632908056290441</c:v>
                </c:pt>
                <c:pt idx="26">
                  <c:v>13.28203381988744</c:v>
                </c:pt>
                <c:pt idx="27">
                  <c:v>13.17348638168464</c:v>
                </c:pt>
                <c:pt idx="28">
                  <c:v>14.520170964076483</c:v>
                </c:pt>
                <c:pt idx="29">
                  <c:v>0</c:v>
                </c:pt>
                <c:pt idx="30">
                  <c:v>14.126882408588099</c:v>
                </c:pt>
                <c:pt idx="31">
                  <c:v>13.590170041925985</c:v>
                </c:pt>
                <c:pt idx="32">
                  <c:v>13.826584313572534</c:v>
                </c:pt>
                <c:pt idx="33">
                  <c:v>13.896444090590506</c:v>
                </c:pt>
                <c:pt idx="34">
                  <c:v>13.464655692158592</c:v>
                </c:pt>
                <c:pt idx="35">
                  <c:v>14.217487892327615</c:v>
                </c:pt>
                <c:pt idx="36">
                  <c:v>0</c:v>
                </c:pt>
                <c:pt idx="37">
                  <c:v>13.899906368287816</c:v>
                </c:pt>
                <c:pt idx="38">
                  <c:v>0</c:v>
                </c:pt>
                <c:pt idx="39">
                  <c:v>13.718947794820568</c:v>
                </c:pt>
                <c:pt idx="40">
                  <c:v>14.077732087457635</c:v>
                </c:pt>
                <c:pt idx="41">
                  <c:v>13.139287193041186</c:v>
                </c:pt>
                <c:pt idx="42">
                  <c:v>14.138494692844766</c:v>
                </c:pt>
                <c:pt idx="43">
                  <c:v>14.01222414180058</c:v>
                </c:pt>
                <c:pt idx="44">
                  <c:v>13.577126287218432</c:v>
                </c:pt>
                <c:pt idx="45">
                  <c:v>13.608223205514314</c:v>
                </c:pt>
                <c:pt idx="46">
                  <c:v>14.484096171562205</c:v>
                </c:pt>
                <c:pt idx="47">
                  <c:v>14.67919524144499</c:v>
                </c:pt>
                <c:pt idx="48">
                  <c:v>14.932006494618507</c:v>
                </c:pt>
                <c:pt idx="49">
                  <c:v>15.096173868330087</c:v>
                </c:pt>
                <c:pt idx="50">
                  <c:v>15.191321042036208</c:v>
                </c:pt>
                <c:pt idx="51">
                  <c:v>15.186191835554466</c:v>
                </c:pt>
                <c:pt idx="52">
                  <c:v>15.301400073986322</c:v>
                </c:pt>
                <c:pt idx="53">
                  <c:v>15.136174185466642</c:v>
                </c:pt>
                <c:pt idx="54">
                  <c:v>15.206318453239126</c:v>
                </c:pt>
                <c:pt idx="55">
                  <c:v>15.246291724644282</c:v>
                </c:pt>
                <c:pt idx="56">
                  <c:v>15.170951929613503</c:v>
                </c:pt>
                <c:pt idx="57">
                  <c:v>15.140302317229574</c:v>
                </c:pt>
                <c:pt idx="58">
                  <c:v>15.210864055509031</c:v>
                </c:pt>
                <c:pt idx="59">
                  <c:v>15.071477888671904</c:v>
                </c:pt>
                <c:pt idx="60">
                  <c:v>15.032389870056271</c:v>
                </c:pt>
                <c:pt idx="61">
                  <c:v>14.702561063681767</c:v>
                </c:pt>
                <c:pt idx="62">
                  <c:v>14.247774475939996</c:v>
                </c:pt>
                <c:pt idx="63">
                  <c:v>13.860749941633463</c:v>
                </c:pt>
                <c:pt idx="64">
                  <c:v>13.624279516882156</c:v>
                </c:pt>
                <c:pt idx="65">
                  <c:v>0</c:v>
                </c:pt>
                <c:pt idx="66">
                  <c:v>13.782480149005485</c:v>
                </c:pt>
                <c:pt idx="67">
                  <c:v>13.120020840732964</c:v>
                </c:pt>
                <c:pt idx="68">
                  <c:v>13.323411965387603</c:v>
                </c:pt>
                <c:pt idx="69">
                  <c:v>13.786073905486722</c:v>
                </c:pt>
                <c:pt idx="70">
                  <c:v>13.806677770067411</c:v>
                </c:pt>
                <c:pt idx="71">
                  <c:v>14.179879112038144</c:v>
                </c:pt>
                <c:pt idx="72">
                  <c:v>13.294461817058178</c:v>
                </c:pt>
                <c:pt idx="73">
                  <c:v>13.786819541427624</c:v>
                </c:pt>
                <c:pt idx="74">
                  <c:v>13.884085304027748</c:v>
                </c:pt>
                <c:pt idx="75">
                  <c:v>14.034959765483414</c:v>
                </c:pt>
                <c:pt idx="76">
                  <c:v>13.651418070770637</c:v>
                </c:pt>
                <c:pt idx="77">
                  <c:v>14.067987043000144</c:v>
                </c:pt>
                <c:pt idx="78">
                  <c:v>13.029822923600154</c:v>
                </c:pt>
                <c:pt idx="79">
                  <c:v>14.164841013891669</c:v>
                </c:pt>
                <c:pt idx="80">
                  <c:v>13.650120940461367</c:v>
                </c:pt>
                <c:pt idx="81">
                  <c:v>14.05860555141045</c:v>
                </c:pt>
                <c:pt idx="82">
                  <c:v>13.483332635899135</c:v>
                </c:pt>
                <c:pt idx="83">
                  <c:v>13.558598183322221</c:v>
                </c:pt>
                <c:pt idx="84">
                  <c:v>14.120997162034188</c:v>
                </c:pt>
                <c:pt idx="85">
                  <c:v>0</c:v>
                </c:pt>
                <c:pt idx="86">
                  <c:v>14.112997900474998</c:v>
                </c:pt>
                <c:pt idx="87">
                  <c:v>0</c:v>
                </c:pt>
                <c:pt idx="88">
                  <c:v>13.463964619281617</c:v>
                </c:pt>
                <c:pt idx="89">
                  <c:v>0</c:v>
                </c:pt>
                <c:pt idx="90">
                  <c:v>13.36136703294147</c:v>
                </c:pt>
                <c:pt idx="91">
                  <c:v>13.925727876370384</c:v>
                </c:pt>
                <c:pt idx="92">
                  <c:v>14.097754848957617</c:v>
                </c:pt>
                <c:pt idx="93">
                  <c:v>13.144945300754342</c:v>
                </c:pt>
                <c:pt idx="94">
                  <c:v>13.488480208426273</c:v>
                </c:pt>
                <c:pt idx="95">
                  <c:v>13.482372570334526</c:v>
                </c:pt>
                <c:pt idx="96">
                  <c:v>13.717690470105639</c:v>
                </c:pt>
                <c:pt idx="97">
                  <c:v>13.605135821529066</c:v>
                </c:pt>
                <c:pt idx="98">
                  <c:v>14.381341649281731</c:v>
                </c:pt>
                <c:pt idx="99">
                  <c:v>13.672888108896721</c:v>
                </c:pt>
                <c:pt idx="100">
                  <c:v>13.694556502579841</c:v>
                </c:pt>
                <c:pt idx="101">
                  <c:v>13.836491850129965</c:v>
                </c:pt>
                <c:pt idx="102">
                  <c:v>14.005956999072611</c:v>
                </c:pt>
                <c:pt idx="103">
                  <c:v>14.189918221171272</c:v>
                </c:pt>
                <c:pt idx="104">
                  <c:v>13.723185077296245</c:v>
                </c:pt>
                <c:pt idx="105">
                  <c:v>13.455176168866604</c:v>
                </c:pt>
                <c:pt idx="106">
                  <c:v>0</c:v>
                </c:pt>
                <c:pt idx="107">
                  <c:v>14.097357279649987</c:v>
                </c:pt>
                <c:pt idx="108">
                  <c:v>13.222812681423068</c:v>
                </c:pt>
                <c:pt idx="109">
                  <c:v>14.224929107703796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4-DA24-4389-B2A2-D84651692E99}"/>
            </c:ext>
          </c:extLst>
        </c:ser>
        <c:ser>
          <c:idx val="69"/>
          <c:order val="69"/>
          <c:spPr>
            <a:solidFill>
              <a:schemeClr val="accent4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'Cos30'!$BV$149:$BV$265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13.939454852455309</c:v>
                </c:pt>
                <c:pt idx="3">
                  <c:v>14.40128936784677</c:v>
                </c:pt>
                <c:pt idx="4">
                  <c:v>13.431968941841196</c:v>
                </c:pt>
                <c:pt idx="5">
                  <c:v>13.551339580424511</c:v>
                </c:pt>
                <c:pt idx="6">
                  <c:v>13.408851109951463</c:v>
                </c:pt>
                <c:pt idx="7">
                  <c:v>14.405186651167012</c:v>
                </c:pt>
                <c:pt idx="8">
                  <c:v>13.099834067023641</c:v>
                </c:pt>
                <c:pt idx="9">
                  <c:v>13.650209868763374</c:v>
                </c:pt>
                <c:pt idx="10">
                  <c:v>14.035305235931187</c:v>
                </c:pt>
                <c:pt idx="11">
                  <c:v>13.189467854451191</c:v>
                </c:pt>
                <c:pt idx="12">
                  <c:v>13.770457286820827</c:v>
                </c:pt>
                <c:pt idx="13">
                  <c:v>0</c:v>
                </c:pt>
                <c:pt idx="14">
                  <c:v>13.851129570489471</c:v>
                </c:pt>
                <c:pt idx="15">
                  <c:v>13.694611779103141</c:v>
                </c:pt>
                <c:pt idx="16">
                  <c:v>13.40814664983227</c:v>
                </c:pt>
                <c:pt idx="17">
                  <c:v>0</c:v>
                </c:pt>
                <c:pt idx="18">
                  <c:v>13.62057949625043</c:v>
                </c:pt>
                <c:pt idx="19">
                  <c:v>13.731849344259922</c:v>
                </c:pt>
                <c:pt idx="20">
                  <c:v>0</c:v>
                </c:pt>
                <c:pt idx="21">
                  <c:v>0</c:v>
                </c:pt>
                <c:pt idx="22">
                  <c:v>14.085995333166617</c:v>
                </c:pt>
                <c:pt idx="23">
                  <c:v>13.919748376694233</c:v>
                </c:pt>
                <c:pt idx="24">
                  <c:v>13.491545179510608</c:v>
                </c:pt>
                <c:pt idx="25">
                  <c:v>13.353849899340574</c:v>
                </c:pt>
                <c:pt idx="26">
                  <c:v>13.221152016981344</c:v>
                </c:pt>
                <c:pt idx="27">
                  <c:v>0</c:v>
                </c:pt>
                <c:pt idx="28">
                  <c:v>14.360004236487557</c:v>
                </c:pt>
                <c:pt idx="29">
                  <c:v>14.010139187033991</c:v>
                </c:pt>
                <c:pt idx="30">
                  <c:v>14.059630052570068</c:v>
                </c:pt>
                <c:pt idx="31">
                  <c:v>0</c:v>
                </c:pt>
                <c:pt idx="32">
                  <c:v>13.5330077496493</c:v>
                </c:pt>
                <c:pt idx="33">
                  <c:v>0</c:v>
                </c:pt>
                <c:pt idx="34">
                  <c:v>14.444467948711972</c:v>
                </c:pt>
                <c:pt idx="35">
                  <c:v>13.618542805901079</c:v>
                </c:pt>
                <c:pt idx="36">
                  <c:v>13.921902788675295</c:v>
                </c:pt>
                <c:pt idx="37">
                  <c:v>13.775824812067398</c:v>
                </c:pt>
                <c:pt idx="38">
                  <c:v>0</c:v>
                </c:pt>
                <c:pt idx="39">
                  <c:v>13.758377396544383</c:v>
                </c:pt>
                <c:pt idx="40">
                  <c:v>14.431433728189676</c:v>
                </c:pt>
                <c:pt idx="41">
                  <c:v>13.812209898313725</c:v>
                </c:pt>
                <c:pt idx="42">
                  <c:v>13.908996220286676</c:v>
                </c:pt>
                <c:pt idx="43">
                  <c:v>13.384403597971319</c:v>
                </c:pt>
                <c:pt idx="44">
                  <c:v>0</c:v>
                </c:pt>
                <c:pt idx="45">
                  <c:v>13.363084301866154</c:v>
                </c:pt>
                <c:pt idx="46">
                  <c:v>14.446637341478445</c:v>
                </c:pt>
                <c:pt idx="47">
                  <c:v>14.802639996718982</c:v>
                </c:pt>
                <c:pt idx="48">
                  <c:v>15.040299652436348</c:v>
                </c:pt>
                <c:pt idx="49">
                  <c:v>15.157401004406859</c:v>
                </c:pt>
                <c:pt idx="50">
                  <c:v>15.127719667429851</c:v>
                </c:pt>
                <c:pt idx="51">
                  <c:v>15.163065765977462</c:v>
                </c:pt>
                <c:pt idx="52">
                  <c:v>15.211953075357243</c:v>
                </c:pt>
                <c:pt idx="53">
                  <c:v>15.211044412859552</c:v>
                </c:pt>
                <c:pt idx="54">
                  <c:v>15.056287257099122</c:v>
                </c:pt>
                <c:pt idx="55">
                  <c:v>15.227212897241785</c:v>
                </c:pt>
                <c:pt idx="56">
                  <c:v>15.191291688039225</c:v>
                </c:pt>
                <c:pt idx="57">
                  <c:v>15.229738140840549</c:v>
                </c:pt>
                <c:pt idx="58">
                  <c:v>15.135550518376503</c:v>
                </c:pt>
                <c:pt idx="59">
                  <c:v>15.155265269032174</c:v>
                </c:pt>
                <c:pt idx="60">
                  <c:v>15.134250280988795</c:v>
                </c:pt>
                <c:pt idx="61">
                  <c:v>14.826989099031758</c:v>
                </c:pt>
                <c:pt idx="62">
                  <c:v>14.441303072745816</c:v>
                </c:pt>
                <c:pt idx="63">
                  <c:v>13.828236994585053</c:v>
                </c:pt>
                <c:pt idx="64">
                  <c:v>14.485218716535762</c:v>
                </c:pt>
                <c:pt idx="65">
                  <c:v>0</c:v>
                </c:pt>
                <c:pt idx="66">
                  <c:v>13.838590325210214</c:v>
                </c:pt>
                <c:pt idx="67">
                  <c:v>13.951496342430707</c:v>
                </c:pt>
                <c:pt idx="68">
                  <c:v>0</c:v>
                </c:pt>
                <c:pt idx="69">
                  <c:v>13.647108514937667</c:v>
                </c:pt>
                <c:pt idx="70">
                  <c:v>0</c:v>
                </c:pt>
                <c:pt idx="71">
                  <c:v>14.038777083569281</c:v>
                </c:pt>
                <c:pt idx="72">
                  <c:v>0</c:v>
                </c:pt>
                <c:pt idx="73">
                  <c:v>13.134966537766541</c:v>
                </c:pt>
                <c:pt idx="74">
                  <c:v>0</c:v>
                </c:pt>
                <c:pt idx="75">
                  <c:v>13.39690776781673</c:v>
                </c:pt>
                <c:pt idx="76">
                  <c:v>13.845380239722521</c:v>
                </c:pt>
                <c:pt idx="77">
                  <c:v>13.891608254724826</c:v>
                </c:pt>
                <c:pt idx="78">
                  <c:v>13.248547039198673</c:v>
                </c:pt>
                <c:pt idx="79">
                  <c:v>14.166102715382491</c:v>
                </c:pt>
                <c:pt idx="80">
                  <c:v>13.997907312611952</c:v>
                </c:pt>
                <c:pt idx="81">
                  <c:v>14.116310808199071</c:v>
                </c:pt>
                <c:pt idx="82">
                  <c:v>13.357411664296393</c:v>
                </c:pt>
                <c:pt idx="83">
                  <c:v>13.697686942165841</c:v>
                </c:pt>
                <c:pt idx="84">
                  <c:v>13.491946196926348</c:v>
                </c:pt>
                <c:pt idx="85">
                  <c:v>14.30590678207925</c:v>
                </c:pt>
                <c:pt idx="86">
                  <c:v>13.268422337409772</c:v>
                </c:pt>
                <c:pt idx="87">
                  <c:v>13.846376085526837</c:v>
                </c:pt>
                <c:pt idx="88">
                  <c:v>14.325097792605893</c:v>
                </c:pt>
                <c:pt idx="89">
                  <c:v>13.777667828819395</c:v>
                </c:pt>
                <c:pt idx="90">
                  <c:v>13.496808609656517</c:v>
                </c:pt>
                <c:pt idx="91">
                  <c:v>13.481509272541825</c:v>
                </c:pt>
                <c:pt idx="92">
                  <c:v>13.63709127672904</c:v>
                </c:pt>
                <c:pt idx="93">
                  <c:v>13.833249455600871</c:v>
                </c:pt>
                <c:pt idx="94">
                  <c:v>13.905163670321784</c:v>
                </c:pt>
                <c:pt idx="95">
                  <c:v>13.804779493670971</c:v>
                </c:pt>
                <c:pt idx="96">
                  <c:v>13.780681232360072</c:v>
                </c:pt>
                <c:pt idx="97">
                  <c:v>0</c:v>
                </c:pt>
                <c:pt idx="98">
                  <c:v>13.328251131140913</c:v>
                </c:pt>
                <c:pt idx="99">
                  <c:v>13.340456013156084</c:v>
                </c:pt>
                <c:pt idx="100">
                  <c:v>13.582920872677226</c:v>
                </c:pt>
                <c:pt idx="101">
                  <c:v>13.833709226294681</c:v>
                </c:pt>
                <c:pt idx="102">
                  <c:v>14.0237169679767</c:v>
                </c:pt>
                <c:pt idx="103">
                  <c:v>13.671555112851168</c:v>
                </c:pt>
                <c:pt idx="104">
                  <c:v>0</c:v>
                </c:pt>
                <c:pt idx="105">
                  <c:v>0</c:v>
                </c:pt>
                <c:pt idx="106">
                  <c:v>14.015124728450379</c:v>
                </c:pt>
                <c:pt idx="107">
                  <c:v>13.352283841669852</c:v>
                </c:pt>
                <c:pt idx="108">
                  <c:v>13.163328826448591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5-DA24-4389-B2A2-D84651692E99}"/>
            </c:ext>
          </c:extLst>
        </c:ser>
        <c:ser>
          <c:idx val="70"/>
          <c:order val="70"/>
          <c:spPr>
            <a:solidFill>
              <a:schemeClr val="accent5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'Cos30'!$BW$149:$BW$265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14.382809222431515</c:v>
                </c:pt>
                <c:pt idx="5">
                  <c:v>13.844631853956983</c:v>
                </c:pt>
                <c:pt idx="6">
                  <c:v>13.093155948746642</c:v>
                </c:pt>
                <c:pt idx="7">
                  <c:v>14.176264942114146</c:v>
                </c:pt>
                <c:pt idx="8">
                  <c:v>14.192347183981955</c:v>
                </c:pt>
                <c:pt idx="9">
                  <c:v>13.649999910404905</c:v>
                </c:pt>
                <c:pt idx="10">
                  <c:v>14.061179828493513</c:v>
                </c:pt>
                <c:pt idx="11">
                  <c:v>13.514987800657572</c:v>
                </c:pt>
                <c:pt idx="12">
                  <c:v>13.562404695759087</c:v>
                </c:pt>
                <c:pt idx="13">
                  <c:v>14.066858680955816</c:v>
                </c:pt>
                <c:pt idx="14">
                  <c:v>14.014063322930687</c:v>
                </c:pt>
                <c:pt idx="15">
                  <c:v>13.409097528264269</c:v>
                </c:pt>
                <c:pt idx="16">
                  <c:v>13.808100865654126</c:v>
                </c:pt>
                <c:pt idx="17">
                  <c:v>14.237641744935315</c:v>
                </c:pt>
                <c:pt idx="18">
                  <c:v>0</c:v>
                </c:pt>
                <c:pt idx="19">
                  <c:v>14.249618991093808</c:v>
                </c:pt>
                <c:pt idx="20">
                  <c:v>14.232881807330063</c:v>
                </c:pt>
                <c:pt idx="21">
                  <c:v>13.490259851101191</c:v>
                </c:pt>
                <c:pt idx="22">
                  <c:v>13.553064010084672</c:v>
                </c:pt>
                <c:pt idx="23">
                  <c:v>0</c:v>
                </c:pt>
                <c:pt idx="24">
                  <c:v>13.78551703965519</c:v>
                </c:pt>
                <c:pt idx="25">
                  <c:v>13.180214790294844</c:v>
                </c:pt>
                <c:pt idx="26">
                  <c:v>13.272284964357759</c:v>
                </c:pt>
                <c:pt idx="27">
                  <c:v>0</c:v>
                </c:pt>
                <c:pt idx="28">
                  <c:v>13.813109413044897</c:v>
                </c:pt>
                <c:pt idx="29">
                  <c:v>13.536408180988897</c:v>
                </c:pt>
                <c:pt idx="30">
                  <c:v>13.280977655743607</c:v>
                </c:pt>
                <c:pt idx="31">
                  <c:v>14.041713944223634</c:v>
                </c:pt>
                <c:pt idx="32">
                  <c:v>13.828983241758369</c:v>
                </c:pt>
                <c:pt idx="33">
                  <c:v>14.188531956373259</c:v>
                </c:pt>
                <c:pt idx="34">
                  <c:v>0</c:v>
                </c:pt>
                <c:pt idx="35">
                  <c:v>0</c:v>
                </c:pt>
                <c:pt idx="36">
                  <c:v>12.959878391796563</c:v>
                </c:pt>
                <c:pt idx="37">
                  <c:v>13.429475308788831</c:v>
                </c:pt>
                <c:pt idx="38">
                  <c:v>13.796805987641907</c:v>
                </c:pt>
                <c:pt idx="39">
                  <c:v>14.407616916750889</c:v>
                </c:pt>
                <c:pt idx="40">
                  <c:v>13.621094194438617</c:v>
                </c:pt>
                <c:pt idx="41">
                  <c:v>13.909886170773554</c:v>
                </c:pt>
                <c:pt idx="42">
                  <c:v>13.920625971279666</c:v>
                </c:pt>
                <c:pt idx="43">
                  <c:v>13.871844284809253</c:v>
                </c:pt>
                <c:pt idx="44">
                  <c:v>0</c:v>
                </c:pt>
                <c:pt idx="45">
                  <c:v>13.810964352798475</c:v>
                </c:pt>
                <c:pt idx="46">
                  <c:v>14.15424483154588</c:v>
                </c:pt>
                <c:pt idx="47">
                  <c:v>14.482632083029372</c:v>
                </c:pt>
                <c:pt idx="48">
                  <c:v>14.985295986491208</c:v>
                </c:pt>
                <c:pt idx="49">
                  <c:v>15.157951527515131</c:v>
                </c:pt>
                <c:pt idx="50">
                  <c:v>15.194512954357945</c:v>
                </c:pt>
                <c:pt idx="51">
                  <c:v>15.186353043604536</c:v>
                </c:pt>
                <c:pt idx="52">
                  <c:v>15.234038688567415</c:v>
                </c:pt>
                <c:pt idx="53">
                  <c:v>15.187137018595338</c:v>
                </c:pt>
                <c:pt idx="54">
                  <c:v>15.204873914529422</c:v>
                </c:pt>
                <c:pt idx="55">
                  <c:v>15.216602617207888</c:v>
                </c:pt>
                <c:pt idx="56">
                  <c:v>15.265385103565306</c:v>
                </c:pt>
                <c:pt idx="57">
                  <c:v>15.224606863089729</c:v>
                </c:pt>
                <c:pt idx="58">
                  <c:v>15.197722899538146</c:v>
                </c:pt>
                <c:pt idx="59">
                  <c:v>15.175974852535361</c:v>
                </c:pt>
                <c:pt idx="60">
                  <c:v>15.079568138621216</c:v>
                </c:pt>
                <c:pt idx="61">
                  <c:v>14.70357680067913</c:v>
                </c:pt>
                <c:pt idx="62">
                  <c:v>14.174619985790056</c:v>
                </c:pt>
                <c:pt idx="63">
                  <c:v>13.883112685386987</c:v>
                </c:pt>
                <c:pt idx="64">
                  <c:v>14.186751564506579</c:v>
                </c:pt>
                <c:pt idx="65">
                  <c:v>0</c:v>
                </c:pt>
                <c:pt idx="66">
                  <c:v>13.657773185244309</c:v>
                </c:pt>
                <c:pt idx="67">
                  <c:v>13.307693885646282</c:v>
                </c:pt>
                <c:pt idx="68">
                  <c:v>13.418510928699376</c:v>
                </c:pt>
                <c:pt idx="69">
                  <c:v>0</c:v>
                </c:pt>
                <c:pt idx="70">
                  <c:v>13.841075271297752</c:v>
                </c:pt>
                <c:pt idx="71">
                  <c:v>13.442311192463787</c:v>
                </c:pt>
                <c:pt idx="72">
                  <c:v>13.771684469833165</c:v>
                </c:pt>
                <c:pt idx="73">
                  <c:v>13.616625679244571</c:v>
                </c:pt>
                <c:pt idx="74">
                  <c:v>13.691276040773202</c:v>
                </c:pt>
                <c:pt idx="75">
                  <c:v>0</c:v>
                </c:pt>
                <c:pt idx="76">
                  <c:v>0</c:v>
                </c:pt>
                <c:pt idx="77">
                  <c:v>13.563089331765736</c:v>
                </c:pt>
                <c:pt idx="78">
                  <c:v>13.334694958867159</c:v>
                </c:pt>
                <c:pt idx="79">
                  <c:v>0</c:v>
                </c:pt>
                <c:pt idx="80">
                  <c:v>13.583979914511179</c:v>
                </c:pt>
                <c:pt idx="81">
                  <c:v>13.063504865772407</c:v>
                </c:pt>
                <c:pt idx="82">
                  <c:v>14.280277811087092</c:v>
                </c:pt>
                <c:pt idx="83">
                  <c:v>13.926508619946004</c:v>
                </c:pt>
                <c:pt idx="84">
                  <c:v>14.012151299158502</c:v>
                </c:pt>
                <c:pt idx="85">
                  <c:v>0</c:v>
                </c:pt>
                <c:pt idx="86">
                  <c:v>0</c:v>
                </c:pt>
                <c:pt idx="87">
                  <c:v>13.964494396972448</c:v>
                </c:pt>
                <c:pt idx="88">
                  <c:v>13.944034821888707</c:v>
                </c:pt>
                <c:pt idx="89">
                  <c:v>0</c:v>
                </c:pt>
                <c:pt idx="90">
                  <c:v>13.913642484108671</c:v>
                </c:pt>
                <c:pt idx="91">
                  <c:v>14.270328231822715</c:v>
                </c:pt>
                <c:pt idx="92">
                  <c:v>14.0976482070507</c:v>
                </c:pt>
                <c:pt idx="93">
                  <c:v>14.092321422498664</c:v>
                </c:pt>
                <c:pt idx="94">
                  <c:v>13.254123725832054</c:v>
                </c:pt>
                <c:pt idx="95">
                  <c:v>13.690003707015073</c:v>
                </c:pt>
                <c:pt idx="96">
                  <c:v>0</c:v>
                </c:pt>
                <c:pt idx="97">
                  <c:v>13.819282293021825</c:v>
                </c:pt>
                <c:pt idx="98">
                  <c:v>13.436541892518752</c:v>
                </c:pt>
                <c:pt idx="99">
                  <c:v>13.579700729895883</c:v>
                </c:pt>
                <c:pt idx="100">
                  <c:v>13.53101563547048</c:v>
                </c:pt>
                <c:pt idx="101">
                  <c:v>13.830950002730642</c:v>
                </c:pt>
                <c:pt idx="102">
                  <c:v>14.033861448456395</c:v>
                </c:pt>
                <c:pt idx="103">
                  <c:v>13.516132621998711</c:v>
                </c:pt>
                <c:pt idx="104">
                  <c:v>14.225778221605802</c:v>
                </c:pt>
                <c:pt idx="105">
                  <c:v>14.09314280660325</c:v>
                </c:pt>
                <c:pt idx="106">
                  <c:v>13.50058360692918</c:v>
                </c:pt>
                <c:pt idx="107">
                  <c:v>14.001178378004736</c:v>
                </c:pt>
                <c:pt idx="108">
                  <c:v>13.761658011157532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6-DA24-4389-B2A2-D84651692E99}"/>
            </c:ext>
          </c:extLst>
        </c:ser>
        <c:ser>
          <c:idx val="71"/>
          <c:order val="71"/>
          <c:spPr>
            <a:solidFill>
              <a:schemeClr val="accent6">
                <a:lumMod val="80000"/>
                <a:lumOff val="20000"/>
              </a:schemeClr>
            </a:solidFill>
            <a:ln/>
            <a:effectLst/>
            <a:sp3d/>
          </c:spPr>
          <c:val>
            <c:numRef>
              <c:f>'Cos30'!$BX$149:$BX$265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13.501216785272613</c:v>
                </c:pt>
                <c:pt idx="3">
                  <c:v>13.628061808685139</c:v>
                </c:pt>
                <c:pt idx="4">
                  <c:v>12.911858574873216</c:v>
                </c:pt>
                <c:pt idx="5">
                  <c:v>0</c:v>
                </c:pt>
                <c:pt idx="6">
                  <c:v>13.340372718097994</c:v>
                </c:pt>
                <c:pt idx="7">
                  <c:v>13.859215778609565</c:v>
                </c:pt>
                <c:pt idx="8">
                  <c:v>13.736027793150164</c:v>
                </c:pt>
                <c:pt idx="9">
                  <c:v>13.020123350085214</c:v>
                </c:pt>
                <c:pt idx="10">
                  <c:v>13.153380810179966</c:v>
                </c:pt>
                <c:pt idx="11">
                  <c:v>0</c:v>
                </c:pt>
                <c:pt idx="12">
                  <c:v>13.938148314671297</c:v>
                </c:pt>
                <c:pt idx="13">
                  <c:v>13.7843776157604</c:v>
                </c:pt>
                <c:pt idx="14">
                  <c:v>13.62061226795136</c:v>
                </c:pt>
                <c:pt idx="15">
                  <c:v>13.710449942866592</c:v>
                </c:pt>
                <c:pt idx="16">
                  <c:v>13.579302749389374</c:v>
                </c:pt>
                <c:pt idx="17">
                  <c:v>13.668964745422683</c:v>
                </c:pt>
                <c:pt idx="18">
                  <c:v>14.184687173007688</c:v>
                </c:pt>
                <c:pt idx="19">
                  <c:v>13.328401011793982</c:v>
                </c:pt>
                <c:pt idx="20">
                  <c:v>13.777070685437415</c:v>
                </c:pt>
                <c:pt idx="21">
                  <c:v>14.604936871351288</c:v>
                </c:pt>
                <c:pt idx="22">
                  <c:v>13.415263059366744</c:v>
                </c:pt>
                <c:pt idx="23">
                  <c:v>0</c:v>
                </c:pt>
                <c:pt idx="24">
                  <c:v>13.640097657221188</c:v>
                </c:pt>
                <c:pt idx="25">
                  <c:v>0</c:v>
                </c:pt>
                <c:pt idx="26">
                  <c:v>13.99360175994104</c:v>
                </c:pt>
                <c:pt idx="27">
                  <c:v>13.986103212397934</c:v>
                </c:pt>
                <c:pt idx="28">
                  <c:v>13.597726440843081</c:v>
                </c:pt>
                <c:pt idx="29">
                  <c:v>13.773840180115359</c:v>
                </c:pt>
                <c:pt idx="30">
                  <c:v>14.477481569629632</c:v>
                </c:pt>
                <c:pt idx="31">
                  <c:v>13.839154877434005</c:v>
                </c:pt>
                <c:pt idx="32">
                  <c:v>13.207746090283248</c:v>
                </c:pt>
                <c:pt idx="33">
                  <c:v>13.263176680588211</c:v>
                </c:pt>
                <c:pt idx="34">
                  <c:v>13.241185248412833</c:v>
                </c:pt>
                <c:pt idx="35">
                  <c:v>13.124772152729989</c:v>
                </c:pt>
                <c:pt idx="36">
                  <c:v>13.636527512634256</c:v>
                </c:pt>
                <c:pt idx="37">
                  <c:v>0</c:v>
                </c:pt>
                <c:pt idx="38">
                  <c:v>0</c:v>
                </c:pt>
                <c:pt idx="39">
                  <c:v>14.397450717562794</c:v>
                </c:pt>
                <c:pt idx="40">
                  <c:v>13.429654593120274</c:v>
                </c:pt>
                <c:pt idx="41">
                  <c:v>0</c:v>
                </c:pt>
                <c:pt idx="42">
                  <c:v>0</c:v>
                </c:pt>
                <c:pt idx="43">
                  <c:v>14.353737400893873</c:v>
                </c:pt>
                <c:pt idx="44">
                  <c:v>13.863813692369718</c:v>
                </c:pt>
                <c:pt idx="45">
                  <c:v>13.959245605881508</c:v>
                </c:pt>
                <c:pt idx="46">
                  <c:v>14.309987674516508</c:v>
                </c:pt>
                <c:pt idx="47">
                  <c:v>14.620109496585481</c:v>
                </c:pt>
                <c:pt idx="48">
                  <c:v>14.773771090864461</c:v>
                </c:pt>
                <c:pt idx="49">
                  <c:v>15.069263578195653</c:v>
                </c:pt>
                <c:pt idx="50">
                  <c:v>15.197900536078022</c:v>
                </c:pt>
                <c:pt idx="51">
                  <c:v>15.25156887377622</c:v>
                </c:pt>
                <c:pt idx="52">
                  <c:v>15.24656135692342</c:v>
                </c:pt>
                <c:pt idx="53">
                  <c:v>15.134019719056369</c:v>
                </c:pt>
                <c:pt idx="54">
                  <c:v>15.213278629992795</c:v>
                </c:pt>
                <c:pt idx="55">
                  <c:v>15.152466001768996</c:v>
                </c:pt>
                <c:pt idx="56">
                  <c:v>15.171082870245533</c:v>
                </c:pt>
                <c:pt idx="57">
                  <c:v>15.124667054736298</c:v>
                </c:pt>
                <c:pt idx="58">
                  <c:v>15.192322082914705</c:v>
                </c:pt>
                <c:pt idx="59">
                  <c:v>15.16367306962159</c:v>
                </c:pt>
                <c:pt idx="60">
                  <c:v>15.23619200628489</c:v>
                </c:pt>
                <c:pt idx="61">
                  <c:v>14.995877279188329</c:v>
                </c:pt>
                <c:pt idx="62">
                  <c:v>14.654624568088947</c:v>
                </c:pt>
                <c:pt idx="63">
                  <c:v>13.877786146620474</c:v>
                </c:pt>
                <c:pt idx="64">
                  <c:v>13.790757563004712</c:v>
                </c:pt>
                <c:pt idx="65">
                  <c:v>0</c:v>
                </c:pt>
                <c:pt idx="66">
                  <c:v>13.477075651404848</c:v>
                </c:pt>
                <c:pt idx="67">
                  <c:v>0</c:v>
                </c:pt>
                <c:pt idx="68">
                  <c:v>13.691177893029023</c:v>
                </c:pt>
                <c:pt idx="69">
                  <c:v>13.641460724508981</c:v>
                </c:pt>
                <c:pt idx="70">
                  <c:v>13.364662603135761</c:v>
                </c:pt>
                <c:pt idx="71">
                  <c:v>0</c:v>
                </c:pt>
                <c:pt idx="72">
                  <c:v>0</c:v>
                </c:pt>
                <c:pt idx="73">
                  <c:v>14.540803560628683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13.901140794386427</c:v>
                </c:pt>
                <c:pt idx="78">
                  <c:v>13.815963063500952</c:v>
                </c:pt>
                <c:pt idx="79">
                  <c:v>0</c:v>
                </c:pt>
                <c:pt idx="80">
                  <c:v>13.879218348190916</c:v>
                </c:pt>
                <c:pt idx="81">
                  <c:v>13.928443990722318</c:v>
                </c:pt>
                <c:pt idx="82">
                  <c:v>13.6534411819918</c:v>
                </c:pt>
                <c:pt idx="83">
                  <c:v>14.233791587977127</c:v>
                </c:pt>
                <c:pt idx="84">
                  <c:v>13.994000226495098</c:v>
                </c:pt>
                <c:pt idx="85">
                  <c:v>13.357697634584602</c:v>
                </c:pt>
                <c:pt idx="86">
                  <c:v>13.775975422320164</c:v>
                </c:pt>
                <c:pt idx="87">
                  <c:v>13.957919129711003</c:v>
                </c:pt>
                <c:pt idx="88">
                  <c:v>13.513434693040169</c:v>
                </c:pt>
                <c:pt idx="89">
                  <c:v>13.184644592612543</c:v>
                </c:pt>
                <c:pt idx="90">
                  <c:v>13.366366915612643</c:v>
                </c:pt>
                <c:pt idx="91">
                  <c:v>13.700644451802599</c:v>
                </c:pt>
                <c:pt idx="92">
                  <c:v>13.809424355262886</c:v>
                </c:pt>
                <c:pt idx="93">
                  <c:v>13.443173771861577</c:v>
                </c:pt>
                <c:pt idx="94">
                  <c:v>13.932516633920757</c:v>
                </c:pt>
                <c:pt idx="95">
                  <c:v>13.131789109123421</c:v>
                </c:pt>
                <c:pt idx="96">
                  <c:v>0</c:v>
                </c:pt>
                <c:pt idx="97">
                  <c:v>13.908583930246161</c:v>
                </c:pt>
                <c:pt idx="98">
                  <c:v>13.661375332386555</c:v>
                </c:pt>
                <c:pt idx="99">
                  <c:v>14.278737600335061</c:v>
                </c:pt>
                <c:pt idx="100">
                  <c:v>14.264337236945853</c:v>
                </c:pt>
                <c:pt idx="101">
                  <c:v>13.516820843547995</c:v>
                </c:pt>
                <c:pt idx="102">
                  <c:v>14.192510305565964</c:v>
                </c:pt>
                <c:pt idx="103">
                  <c:v>0</c:v>
                </c:pt>
                <c:pt idx="104">
                  <c:v>0</c:v>
                </c:pt>
                <c:pt idx="105">
                  <c:v>14.116678958459827</c:v>
                </c:pt>
                <c:pt idx="106">
                  <c:v>13.788974674317432</c:v>
                </c:pt>
                <c:pt idx="107">
                  <c:v>13.930030339413145</c:v>
                </c:pt>
                <c:pt idx="108">
                  <c:v>14.352778540025074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7-DA24-4389-B2A2-D84651692E99}"/>
            </c:ext>
          </c:extLst>
        </c:ser>
        <c:ser>
          <c:idx val="72"/>
          <c:order val="72"/>
          <c:spPr>
            <a:solidFill>
              <a:schemeClr val="accent1">
                <a:lumMod val="80000"/>
              </a:schemeClr>
            </a:solidFill>
            <a:ln/>
            <a:effectLst/>
            <a:sp3d/>
          </c:spPr>
          <c:val>
            <c:numRef>
              <c:f>'Cos30'!$BY$149:$BY$265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14.536722534482417</c:v>
                </c:pt>
                <c:pt idx="3">
                  <c:v>13.197272285770989</c:v>
                </c:pt>
                <c:pt idx="4">
                  <c:v>13.614499106029101</c:v>
                </c:pt>
                <c:pt idx="5">
                  <c:v>13.787928169586479</c:v>
                </c:pt>
                <c:pt idx="6">
                  <c:v>13.490205071803929</c:v>
                </c:pt>
                <c:pt idx="7">
                  <c:v>13.959401564175769</c:v>
                </c:pt>
                <c:pt idx="8">
                  <c:v>14.174251605427756</c:v>
                </c:pt>
                <c:pt idx="9">
                  <c:v>13.58869458777419</c:v>
                </c:pt>
                <c:pt idx="10">
                  <c:v>13.275260664694592</c:v>
                </c:pt>
                <c:pt idx="11">
                  <c:v>14.239882319061294</c:v>
                </c:pt>
                <c:pt idx="12">
                  <c:v>13.736650629635113</c:v>
                </c:pt>
                <c:pt idx="13">
                  <c:v>0</c:v>
                </c:pt>
                <c:pt idx="14">
                  <c:v>13.400036059108011</c:v>
                </c:pt>
                <c:pt idx="15">
                  <c:v>0</c:v>
                </c:pt>
                <c:pt idx="16">
                  <c:v>14.123032076105435</c:v>
                </c:pt>
                <c:pt idx="17">
                  <c:v>13.893452987082213</c:v>
                </c:pt>
                <c:pt idx="18">
                  <c:v>0</c:v>
                </c:pt>
                <c:pt idx="19">
                  <c:v>14.086645765719346</c:v>
                </c:pt>
                <c:pt idx="20">
                  <c:v>13.369919623445799</c:v>
                </c:pt>
                <c:pt idx="21">
                  <c:v>13.43157844558317</c:v>
                </c:pt>
                <c:pt idx="22">
                  <c:v>13.636298791655328</c:v>
                </c:pt>
                <c:pt idx="23">
                  <c:v>13.801439728208248</c:v>
                </c:pt>
                <c:pt idx="24">
                  <c:v>13.776972714699582</c:v>
                </c:pt>
                <c:pt idx="25">
                  <c:v>13.505840906667418</c:v>
                </c:pt>
                <c:pt idx="26">
                  <c:v>13.759711649575944</c:v>
                </c:pt>
                <c:pt idx="27">
                  <c:v>13.064441515675519</c:v>
                </c:pt>
                <c:pt idx="28">
                  <c:v>13.17293071732527</c:v>
                </c:pt>
                <c:pt idx="29">
                  <c:v>13.600165598926834</c:v>
                </c:pt>
                <c:pt idx="30">
                  <c:v>0</c:v>
                </c:pt>
                <c:pt idx="31">
                  <c:v>0</c:v>
                </c:pt>
                <c:pt idx="32">
                  <c:v>13.25191184923931</c:v>
                </c:pt>
                <c:pt idx="33">
                  <c:v>15.425837338317168</c:v>
                </c:pt>
                <c:pt idx="34">
                  <c:v>13.690356030476149</c:v>
                </c:pt>
                <c:pt idx="35">
                  <c:v>14.119283444322638</c:v>
                </c:pt>
                <c:pt idx="36">
                  <c:v>14.144897706531658</c:v>
                </c:pt>
                <c:pt idx="37">
                  <c:v>0</c:v>
                </c:pt>
                <c:pt idx="38">
                  <c:v>13.197053010938964</c:v>
                </c:pt>
                <c:pt idx="39">
                  <c:v>13.582227613399366</c:v>
                </c:pt>
                <c:pt idx="40">
                  <c:v>14.283467450246091</c:v>
                </c:pt>
                <c:pt idx="41">
                  <c:v>13.212196929645476</c:v>
                </c:pt>
                <c:pt idx="42">
                  <c:v>0</c:v>
                </c:pt>
                <c:pt idx="43">
                  <c:v>14.309096551657376</c:v>
                </c:pt>
                <c:pt idx="44">
                  <c:v>14.148066704662451</c:v>
                </c:pt>
                <c:pt idx="45">
                  <c:v>13.650141351845681</c:v>
                </c:pt>
                <c:pt idx="46">
                  <c:v>0</c:v>
                </c:pt>
                <c:pt idx="47">
                  <c:v>14.519302849235428</c:v>
                </c:pt>
                <c:pt idx="48">
                  <c:v>15.022209931712679</c:v>
                </c:pt>
                <c:pt idx="49">
                  <c:v>15.133358926271679</c:v>
                </c:pt>
                <c:pt idx="50">
                  <c:v>15.244232575493644</c:v>
                </c:pt>
                <c:pt idx="51">
                  <c:v>15.077370812685182</c:v>
                </c:pt>
                <c:pt idx="52">
                  <c:v>15.142924963867063</c:v>
                </c:pt>
                <c:pt idx="53">
                  <c:v>15.197660916205784</c:v>
                </c:pt>
                <c:pt idx="54">
                  <c:v>15.230355665786716</c:v>
                </c:pt>
                <c:pt idx="55">
                  <c:v>15.087703173888046</c:v>
                </c:pt>
                <c:pt idx="56">
                  <c:v>15.22397721410378</c:v>
                </c:pt>
                <c:pt idx="57">
                  <c:v>15.242730210949436</c:v>
                </c:pt>
                <c:pt idx="58">
                  <c:v>15.19171503219312</c:v>
                </c:pt>
                <c:pt idx="59">
                  <c:v>15.137248373749847</c:v>
                </c:pt>
                <c:pt idx="60">
                  <c:v>15.180799455600017</c:v>
                </c:pt>
                <c:pt idx="61">
                  <c:v>14.903573142180912</c:v>
                </c:pt>
                <c:pt idx="62">
                  <c:v>14.62279148893454</c:v>
                </c:pt>
                <c:pt idx="63">
                  <c:v>13.602917960628096</c:v>
                </c:pt>
                <c:pt idx="64">
                  <c:v>13.492698941087641</c:v>
                </c:pt>
                <c:pt idx="65">
                  <c:v>14.109983294819893</c:v>
                </c:pt>
                <c:pt idx="66">
                  <c:v>13.665647583986042</c:v>
                </c:pt>
                <c:pt idx="67">
                  <c:v>0</c:v>
                </c:pt>
                <c:pt idx="68">
                  <c:v>0</c:v>
                </c:pt>
                <c:pt idx="69">
                  <c:v>13.944740457976202</c:v>
                </c:pt>
                <c:pt idx="70">
                  <c:v>13.739657771027799</c:v>
                </c:pt>
                <c:pt idx="71">
                  <c:v>13.564952343894022</c:v>
                </c:pt>
                <c:pt idx="72">
                  <c:v>0</c:v>
                </c:pt>
                <c:pt idx="73">
                  <c:v>0</c:v>
                </c:pt>
                <c:pt idx="74">
                  <c:v>13.782176902263069</c:v>
                </c:pt>
                <c:pt idx="75">
                  <c:v>13.631615220603676</c:v>
                </c:pt>
                <c:pt idx="76">
                  <c:v>13.913331623806718</c:v>
                </c:pt>
                <c:pt idx="77">
                  <c:v>13.798161184293264</c:v>
                </c:pt>
                <c:pt idx="78">
                  <c:v>13.482966432700319</c:v>
                </c:pt>
                <c:pt idx="79">
                  <c:v>13.311672290773656</c:v>
                </c:pt>
                <c:pt idx="80">
                  <c:v>0</c:v>
                </c:pt>
                <c:pt idx="81">
                  <c:v>0</c:v>
                </c:pt>
                <c:pt idx="82">
                  <c:v>14.112940143506748</c:v>
                </c:pt>
                <c:pt idx="83">
                  <c:v>14.560552202880173</c:v>
                </c:pt>
                <c:pt idx="84">
                  <c:v>13.553477657749761</c:v>
                </c:pt>
                <c:pt idx="85">
                  <c:v>14.220058376790524</c:v>
                </c:pt>
                <c:pt idx="86">
                  <c:v>13.781381217781508</c:v>
                </c:pt>
                <c:pt idx="87">
                  <c:v>13.532143900104582</c:v>
                </c:pt>
                <c:pt idx="88">
                  <c:v>13.575815155088346</c:v>
                </c:pt>
                <c:pt idx="89">
                  <c:v>13.541470656752141</c:v>
                </c:pt>
                <c:pt idx="90">
                  <c:v>13.998106261887898</c:v>
                </c:pt>
                <c:pt idx="91">
                  <c:v>13.677912949514074</c:v>
                </c:pt>
                <c:pt idx="92">
                  <c:v>13.591767261288204</c:v>
                </c:pt>
                <c:pt idx="93">
                  <c:v>13.854991867500404</c:v>
                </c:pt>
                <c:pt idx="94">
                  <c:v>13.92310743797225</c:v>
                </c:pt>
                <c:pt idx="95">
                  <c:v>14.195871989459327</c:v>
                </c:pt>
                <c:pt idx="96">
                  <c:v>13.853987341038486</c:v>
                </c:pt>
                <c:pt idx="97">
                  <c:v>14.112641693846992</c:v>
                </c:pt>
                <c:pt idx="98">
                  <c:v>13.489743387154128</c:v>
                </c:pt>
                <c:pt idx="99">
                  <c:v>14.1121634454801</c:v>
                </c:pt>
                <c:pt idx="100">
                  <c:v>13.285798016950148</c:v>
                </c:pt>
                <c:pt idx="101">
                  <c:v>0</c:v>
                </c:pt>
                <c:pt idx="102">
                  <c:v>13.55720814556004</c:v>
                </c:pt>
                <c:pt idx="103">
                  <c:v>13.274049262069239</c:v>
                </c:pt>
                <c:pt idx="104">
                  <c:v>0</c:v>
                </c:pt>
                <c:pt idx="105">
                  <c:v>13.192790397120653</c:v>
                </c:pt>
                <c:pt idx="106">
                  <c:v>14.24639885887991</c:v>
                </c:pt>
                <c:pt idx="107">
                  <c:v>13.795717734609333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8-DA24-4389-B2A2-D84651692E99}"/>
            </c:ext>
          </c:extLst>
        </c:ser>
        <c:ser>
          <c:idx val="73"/>
          <c:order val="73"/>
          <c:spPr>
            <a:solidFill>
              <a:schemeClr val="accent2">
                <a:lumMod val="80000"/>
              </a:schemeClr>
            </a:solidFill>
            <a:ln/>
            <a:effectLst/>
            <a:sp3d/>
          </c:spPr>
          <c:val>
            <c:numRef>
              <c:f>'Cos30'!$BZ$149:$BZ$265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13.975916844405143</c:v>
                </c:pt>
                <c:pt idx="3">
                  <c:v>14.160978909793085</c:v>
                </c:pt>
                <c:pt idx="4">
                  <c:v>13.203603951504492</c:v>
                </c:pt>
                <c:pt idx="5">
                  <c:v>13.83615188316411</c:v>
                </c:pt>
                <c:pt idx="6">
                  <c:v>14.021197984872718</c:v>
                </c:pt>
                <c:pt idx="7">
                  <c:v>14.142239095349948</c:v>
                </c:pt>
                <c:pt idx="8">
                  <c:v>13.757159835934299</c:v>
                </c:pt>
                <c:pt idx="9">
                  <c:v>0</c:v>
                </c:pt>
                <c:pt idx="10">
                  <c:v>13.212216911631645</c:v>
                </c:pt>
                <c:pt idx="11">
                  <c:v>13.855189220965579</c:v>
                </c:pt>
                <c:pt idx="12">
                  <c:v>13.917359494844987</c:v>
                </c:pt>
                <c:pt idx="13">
                  <c:v>13.381774598949695</c:v>
                </c:pt>
                <c:pt idx="14">
                  <c:v>13.852585504618652</c:v>
                </c:pt>
                <c:pt idx="15">
                  <c:v>13.716728510764304</c:v>
                </c:pt>
                <c:pt idx="16">
                  <c:v>14.298297304134579</c:v>
                </c:pt>
                <c:pt idx="17">
                  <c:v>13.627914523645778</c:v>
                </c:pt>
                <c:pt idx="18">
                  <c:v>13.630745597244113</c:v>
                </c:pt>
                <c:pt idx="19">
                  <c:v>13.47591223474247</c:v>
                </c:pt>
                <c:pt idx="20">
                  <c:v>13.769597741056913</c:v>
                </c:pt>
                <c:pt idx="21">
                  <c:v>13.572837925654246</c:v>
                </c:pt>
                <c:pt idx="22">
                  <c:v>0</c:v>
                </c:pt>
                <c:pt idx="23">
                  <c:v>0</c:v>
                </c:pt>
                <c:pt idx="24">
                  <c:v>14.007225500136171</c:v>
                </c:pt>
                <c:pt idx="25">
                  <c:v>14.078286220649785</c:v>
                </c:pt>
                <c:pt idx="26">
                  <c:v>14.273233991542787</c:v>
                </c:pt>
                <c:pt idx="27">
                  <c:v>13.712849128297675</c:v>
                </c:pt>
                <c:pt idx="28">
                  <c:v>0</c:v>
                </c:pt>
                <c:pt idx="29">
                  <c:v>14.047857365980615</c:v>
                </c:pt>
                <c:pt idx="30">
                  <c:v>13.901157153380389</c:v>
                </c:pt>
                <c:pt idx="31">
                  <c:v>13.457526901316259</c:v>
                </c:pt>
                <c:pt idx="32">
                  <c:v>13.605038784047416</c:v>
                </c:pt>
                <c:pt idx="33">
                  <c:v>0</c:v>
                </c:pt>
                <c:pt idx="34">
                  <c:v>0</c:v>
                </c:pt>
                <c:pt idx="35">
                  <c:v>13.870754360060118</c:v>
                </c:pt>
                <c:pt idx="36">
                  <c:v>13.223346650914312</c:v>
                </c:pt>
                <c:pt idx="37">
                  <c:v>14.174479645740872</c:v>
                </c:pt>
                <c:pt idx="38">
                  <c:v>13.301520471361924</c:v>
                </c:pt>
                <c:pt idx="39">
                  <c:v>15.176963314841547</c:v>
                </c:pt>
                <c:pt idx="40">
                  <c:v>13.366148284196143</c:v>
                </c:pt>
                <c:pt idx="41">
                  <c:v>13.467402377364809</c:v>
                </c:pt>
                <c:pt idx="42">
                  <c:v>13.528944967045911</c:v>
                </c:pt>
                <c:pt idx="43">
                  <c:v>13.634089658193732</c:v>
                </c:pt>
                <c:pt idx="44">
                  <c:v>13.651933807377734</c:v>
                </c:pt>
                <c:pt idx="45">
                  <c:v>13.579597838861012</c:v>
                </c:pt>
                <c:pt idx="46">
                  <c:v>14.228334901587829</c:v>
                </c:pt>
                <c:pt idx="47">
                  <c:v>14.510874627196696</c:v>
                </c:pt>
                <c:pt idx="48">
                  <c:v>14.87470151860578</c:v>
                </c:pt>
                <c:pt idx="49">
                  <c:v>15.024843669380344</c:v>
                </c:pt>
                <c:pt idx="50">
                  <c:v>15.053769497739184</c:v>
                </c:pt>
                <c:pt idx="51">
                  <c:v>15.149604262670369</c:v>
                </c:pt>
                <c:pt idx="52">
                  <c:v>15.168069607659817</c:v>
                </c:pt>
                <c:pt idx="53">
                  <c:v>15.194417204458603</c:v>
                </c:pt>
                <c:pt idx="54">
                  <c:v>15.118733663019347</c:v>
                </c:pt>
                <c:pt idx="55">
                  <c:v>15.195481754172645</c:v>
                </c:pt>
                <c:pt idx="56">
                  <c:v>15.174986747747708</c:v>
                </c:pt>
                <c:pt idx="57">
                  <c:v>15.190355513666299</c:v>
                </c:pt>
                <c:pt idx="58">
                  <c:v>15.19834224679648</c:v>
                </c:pt>
                <c:pt idx="59">
                  <c:v>15.171568499666437</c:v>
                </c:pt>
                <c:pt idx="60">
                  <c:v>15.147747876476414</c:v>
                </c:pt>
                <c:pt idx="61">
                  <c:v>15.041796785778258</c:v>
                </c:pt>
                <c:pt idx="62">
                  <c:v>14.714842142844377</c:v>
                </c:pt>
                <c:pt idx="63">
                  <c:v>14.16303980919985</c:v>
                </c:pt>
                <c:pt idx="64">
                  <c:v>0</c:v>
                </c:pt>
                <c:pt idx="65">
                  <c:v>13.816682001246868</c:v>
                </c:pt>
                <c:pt idx="66">
                  <c:v>14.400512949823254</c:v>
                </c:pt>
                <c:pt idx="67">
                  <c:v>0</c:v>
                </c:pt>
                <c:pt idx="68">
                  <c:v>13.290912334954568</c:v>
                </c:pt>
                <c:pt idx="69">
                  <c:v>13.425267595323227</c:v>
                </c:pt>
                <c:pt idx="70">
                  <c:v>0</c:v>
                </c:pt>
                <c:pt idx="71">
                  <c:v>13.888987495894533</c:v>
                </c:pt>
                <c:pt idx="72">
                  <c:v>13.983825124119662</c:v>
                </c:pt>
                <c:pt idx="73">
                  <c:v>12.91995208028561</c:v>
                </c:pt>
                <c:pt idx="74">
                  <c:v>13.403995951825658</c:v>
                </c:pt>
                <c:pt idx="75">
                  <c:v>13.03458634847083</c:v>
                </c:pt>
                <c:pt idx="76">
                  <c:v>13.124754067910258</c:v>
                </c:pt>
                <c:pt idx="77">
                  <c:v>0</c:v>
                </c:pt>
                <c:pt idx="78">
                  <c:v>13.299047265194291</c:v>
                </c:pt>
                <c:pt idx="79">
                  <c:v>0</c:v>
                </c:pt>
                <c:pt idx="80">
                  <c:v>0</c:v>
                </c:pt>
                <c:pt idx="81">
                  <c:v>13.63217475703699</c:v>
                </c:pt>
                <c:pt idx="82">
                  <c:v>13.673696718621237</c:v>
                </c:pt>
                <c:pt idx="83">
                  <c:v>0</c:v>
                </c:pt>
                <c:pt idx="84">
                  <c:v>0</c:v>
                </c:pt>
                <c:pt idx="85">
                  <c:v>14.120874378778284</c:v>
                </c:pt>
                <c:pt idx="86">
                  <c:v>13.554694447362117</c:v>
                </c:pt>
                <c:pt idx="87">
                  <c:v>13.663249439041389</c:v>
                </c:pt>
                <c:pt idx="88">
                  <c:v>13.749799291430397</c:v>
                </c:pt>
                <c:pt idx="89">
                  <c:v>13.368681011921481</c:v>
                </c:pt>
                <c:pt idx="90">
                  <c:v>13.002477734439315</c:v>
                </c:pt>
                <c:pt idx="91">
                  <c:v>0</c:v>
                </c:pt>
                <c:pt idx="92">
                  <c:v>0</c:v>
                </c:pt>
                <c:pt idx="93">
                  <c:v>13.735570557865127</c:v>
                </c:pt>
                <c:pt idx="94">
                  <c:v>13.541408862262413</c:v>
                </c:pt>
                <c:pt idx="95">
                  <c:v>13.74275143948641</c:v>
                </c:pt>
                <c:pt idx="96">
                  <c:v>13.499136994537382</c:v>
                </c:pt>
                <c:pt idx="97">
                  <c:v>13.596113054915637</c:v>
                </c:pt>
                <c:pt idx="98">
                  <c:v>0</c:v>
                </c:pt>
                <c:pt idx="99">
                  <c:v>0</c:v>
                </c:pt>
                <c:pt idx="100">
                  <c:v>13.962445105632598</c:v>
                </c:pt>
                <c:pt idx="101">
                  <c:v>13.910362895832344</c:v>
                </c:pt>
                <c:pt idx="102">
                  <c:v>13.502238611662049</c:v>
                </c:pt>
                <c:pt idx="103">
                  <c:v>14.116713814433894</c:v>
                </c:pt>
                <c:pt idx="104">
                  <c:v>14.455853992792846</c:v>
                </c:pt>
                <c:pt idx="105">
                  <c:v>13.202567322044018</c:v>
                </c:pt>
                <c:pt idx="106">
                  <c:v>0</c:v>
                </c:pt>
                <c:pt idx="107">
                  <c:v>13.882244689307376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9-DA24-4389-B2A2-D84651692E99}"/>
            </c:ext>
          </c:extLst>
        </c:ser>
        <c:ser>
          <c:idx val="74"/>
          <c:order val="74"/>
          <c:spPr>
            <a:solidFill>
              <a:schemeClr val="accent3">
                <a:lumMod val="80000"/>
              </a:schemeClr>
            </a:solidFill>
            <a:ln/>
            <a:effectLst/>
            <a:sp3d/>
          </c:spPr>
          <c:val>
            <c:numRef>
              <c:f>'Cos30'!$CA$149:$CA$265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14.028979127124773</c:v>
                </c:pt>
                <c:pt idx="4">
                  <c:v>13.914161149069081</c:v>
                </c:pt>
                <c:pt idx="5">
                  <c:v>13.679598673412601</c:v>
                </c:pt>
                <c:pt idx="6">
                  <c:v>13.822964318623539</c:v>
                </c:pt>
                <c:pt idx="7">
                  <c:v>13.625092675286512</c:v>
                </c:pt>
                <c:pt idx="8">
                  <c:v>13.198903025887345</c:v>
                </c:pt>
                <c:pt idx="9">
                  <c:v>13.227012095991084</c:v>
                </c:pt>
                <c:pt idx="10">
                  <c:v>14.112976305290291</c:v>
                </c:pt>
                <c:pt idx="11">
                  <c:v>13.735362128708523</c:v>
                </c:pt>
                <c:pt idx="12">
                  <c:v>13.938635538273024</c:v>
                </c:pt>
                <c:pt idx="13">
                  <c:v>13.908734264545329</c:v>
                </c:pt>
                <c:pt idx="14">
                  <c:v>14.074916229174592</c:v>
                </c:pt>
                <c:pt idx="15">
                  <c:v>13.678518379040113</c:v>
                </c:pt>
                <c:pt idx="16">
                  <c:v>14.065534714559595</c:v>
                </c:pt>
                <c:pt idx="17">
                  <c:v>13.529199285203832</c:v>
                </c:pt>
                <c:pt idx="18">
                  <c:v>13.801489119727334</c:v>
                </c:pt>
                <c:pt idx="19">
                  <c:v>13.808361227679036</c:v>
                </c:pt>
                <c:pt idx="20">
                  <c:v>13.167156438726378</c:v>
                </c:pt>
                <c:pt idx="21">
                  <c:v>14.382952200928152</c:v>
                </c:pt>
                <c:pt idx="22">
                  <c:v>13.837982470046732</c:v>
                </c:pt>
                <c:pt idx="23">
                  <c:v>13.603275399317424</c:v>
                </c:pt>
                <c:pt idx="24">
                  <c:v>13.129486067477925</c:v>
                </c:pt>
                <c:pt idx="25">
                  <c:v>14.285949796819631</c:v>
                </c:pt>
                <c:pt idx="26">
                  <c:v>13.916489480281257</c:v>
                </c:pt>
                <c:pt idx="27">
                  <c:v>0</c:v>
                </c:pt>
                <c:pt idx="28">
                  <c:v>14.093712810033251</c:v>
                </c:pt>
                <c:pt idx="29">
                  <c:v>0</c:v>
                </c:pt>
                <c:pt idx="30">
                  <c:v>14.087767579774708</c:v>
                </c:pt>
                <c:pt idx="31">
                  <c:v>13.517458507296181</c:v>
                </c:pt>
                <c:pt idx="32">
                  <c:v>13.733239809432142</c:v>
                </c:pt>
                <c:pt idx="33">
                  <c:v>13.839359558694163</c:v>
                </c:pt>
                <c:pt idx="34">
                  <c:v>13.64846881495658</c:v>
                </c:pt>
                <c:pt idx="35">
                  <c:v>13.616987752692605</c:v>
                </c:pt>
                <c:pt idx="36">
                  <c:v>0</c:v>
                </c:pt>
                <c:pt idx="37">
                  <c:v>13.991349477560162</c:v>
                </c:pt>
                <c:pt idx="38">
                  <c:v>0</c:v>
                </c:pt>
                <c:pt idx="39">
                  <c:v>13.949388298741907</c:v>
                </c:pt>
                <c:pt idx="40">
                  <c:v>0</c:v>
                </c:pt>
                <c:pt idx="41">
                  <c:v>13.333278965371003</c:v>
                </c:pt>
                <c:pt idx="42">
                  <c:v>13.242536459225542</c:v>
                </c:pt>
                <c:pt idx="43">
                  <c:v>13.938491455087936</c:v>
                </c:pt>
                <c:pt idx="44">
                  <c:v>14.217748388507568</c:v>
                </c:pt>
                <c:pt idx="45">
                  <c:v>14.118158868380316</c:v>
                </c:pt>
                <c:pt idx="46">
                  <c:v>13.462819358587677</c:v>
                </c:pt>
                <c:pt idx="47">
                  <c:v>14.048088358485794</c:v>
                </c:pt>
                <c:pt idx="48">
                  <c:v>14.855023704770986</c:v>
                </c:pt>
                <c:pt idx="49">
                  <c:v>14.947477345214008</c:v>
                </c:pt>
                <c:pt idx="50">
                  <c:v>15.218107301438456</c:v>
                </c:pt>
                <c:pt idx="51">
                  <c:v>15.134499838707844</c:v>
                </c:pt>
                <c:pt idx="52">
                  <c:v>15.202477418692938</c:v>
                </c:pt>
                <c:pt idx="53">
                  <c:v>15.123741583985291</c:v>
                </c:pt>
                <c:pt idx="54">
                  <c:v>15.25720443127595</c:v>
                </c:pt>
                <c:pt idx="55">
                  <c:v>15.167809846665531</c:v>
                </c:pt>
                <c:pt idx="56">
                  <c:v>15.182463158307748</c:v>
                </c:pt>
                <c:pt idx="57">
                  <c:v>15.105148292274771</c:v>
                </c:pt>
                <c:pt idx="58">
                  <c:v>15.059342617507442</c:v>
                </c:pt>
                <c:pt idx="59">
                  <c:v>15.136033235957168</c:v>
                </c:pt>
                <c:pt idx="60">
                  <c:v>15.134380814694682</c:v>
                </c:pt>
                <c:pt idx="61">
                  <c:v>15.042497938864344</c:v>
                </c:pt>
                <c:pt idx="62">
                  <c:v>14.697971717733497</c:v>
                </c:pt>
                <c:pt idx="63">
                  <c:v>14.384747559562928</c:v>
                </c:pt>
                <c:pt idx="64">
                  <c:v>14.283525104082869</c:v>
                </c:pt>
                <c:pt idx="65">
                  <c:v>13.810082573120038</c:v>
                </c:pt>
                <c:pt idx="66">
                  <c:v>13.543191747279629</c:v>
                </c:pt>
                <c:pt idx="67">
                  <c:v>14.26133187448794</c:v>
                </c:pt>
                <c:pt idx="68">
                  <c:v>13.717389618343185</c:v>
                </c:pt>
                <c:pt idx="69">
                  <c:v>14.139119823925608</c:v>
                </c:pt>
                <c:pt idx="70">
                  <c:v>14.079556205993844</c:v>
                </c:pt>
                <c:pt idx="71">
                  <c:v>0</c:v>
                </c:pt>
                <c:pt idx="72">
                  <c:v>13.204328936599829</c:v>
                </c:pt>
                <c:pt idx="73">
                  <c:v>0</c:v>
                </c:pt>
                <c:pt idx="74">
                  <c:v>13.893775073562194</c:v>
                </c:pt>
                <c:pt idx="75">
                  <c:v>13.93148660233604</c:v>
                </c:pt>
                <c:pt idx="76">
                  <c:v>13.849408049506891</c:v>
                </c:pt>
                <c:pt idx="77">
                  <c:v>13.527102499332637</c:v>
                </c:pt>
                <c:pt idx="78">
                  <c:v>13.884719483186617</c:v>
                </c:pt>
                <c:pt idx="79">
                  <c:v>0</c:v>
                </c:pt>
                <c:pt idx="80">
                  <c:v>13.808570822181252</c:v>
                </c:pt>
                <c:pt idx="81">
                  <c:v>14.039462900200153</c:v>
                </c:pt>
                <c:pt idx="82">
                  <c:v>0</c:v>
                </c:pt>
                <c:pt idx="83">
                  <c:v>0</c:v>
                </c:pt>
                <c:pt idx="84">
                  <c:v>13.323071536431176</c:v>
                </c:pt>
                <c:pt idx="85">
                  <c:v>0</c:v>
                </c:pt>
                <c:pt idx="86">
                  <c:v>13.364986009896256</c:v>
                </c:pt>
                <c:pt idx="87">
                  <c:v>14.347732892709551</c:v>
                </c:pt>
                <c:pt idx="88">
                  <c:v>0</c:v>
                </c:pt>
                <c:pt idx="89">
                  <c:v>13.655752930112916</c:v>
                </c:pt>
                <c:pt idx="90">
                  <c:v>13.554723506757623</c:v>
                </c:pt>
                <c:pt idx="91">
                  <c:v>14.433781830844298</c:v>
                </c:pt>
                <c:pt idx="92">
                  <c:v>13.311529240953446</c:v>
                </c:pt>
                <c:pt idx="93">
                  <c:v>13.66059324746791</c:v>
                </c:pt>
                <c:pt idx="94">
                  <c:v>14.422235168960473</c:v>
                </c:pt>
                <c:pt idx="95">
                  <c:v>14.273053384274895</c:v>
                </c:pt>
                <c:pt idx="96">
                  <c:v>13.355924446201772</c:v>
                </c:pt>
                <c:pt idx="97">
                  <c:v>14.050746412053126</c:v>
                </c:pt>
                <c:pt idx="98">
                  <c:v>0</c:v>
                </c:pt>
                <c:pt idx="99">
                  <c:v>13.633902028569517</c:v>
                </c:pt>
                <c:pt idx="100">
                  <c:v>13.707690229154011</c:v>
                </c:pt>
                <c:pt idx="101">
                  <c:v>13.860891753250092</c:v>
                </c:pt>
                <c:pt idx="102">
                  <c:v>14.013377858759048</c:v>
                </c:pt>
                <c:pt idx="103">
                  <c:v>14.135120242785741</c:v>
                </c:pt>
                <c:pt idx="104">
                  <c:v>13.599468220974741</c:v>
                </c:pt>
                <c:pt idx="105">
                  <c:v>13.809712195926206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A-DA24-4389-B2A2-D84651692E99}"/>
            </c:ext>
          </c:extLst>
        </c:ser>
        <c:ser>
          <c:idx val="75"/>
          <c:order val="75"/>
          <c:spPr>
            <a:solidFill>
              <a:schemeClr val="accent4">
                <a:lumMod val="80000"/>
              </a:schemeClr>
            </a:solidFill>
            <a:ln/>
            <a:effectLst/>
            <a:sp3d/>
          </c:spPr>
          <c:val>
            <c:numRef>
              <c:f>'Cos30'!$CB$149:$CB$265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14.166228906300001</c:v>
                </c:pt>
                <c:pt idx="5">
                  <c:v>14.140267889108056</c:v>
                </c:pt>
                <c:pt idx="6">
                  <c:v>13.838979359542483</c:v>
                </c:pt>
                <c:pt idx="7">
                  <c:v>13.351704531240266</c:v>
                </c:pt>
                <c:pt idx="8">
                  <c:v>14.153034261776543</c:v>
                </c:pt>
                <c:pt idx="9">
                  <c:v>13.198210193475742</c:v>
                </c:pt>
                <c:pt idx="10">
                  <c:v>13.155180058257708</c:v>
                </c:pt>
                <c:pt idx="11">
                  <c:v>0</c:v>
                </c:pt>
                <c:pt idx="12">
                  <c:v>13.624537851942241</c:v>
                </c:pt>
                <c:pt idx="13">
                  <c:v>13.233669886791311</c:v>
                </c:pt>
                <c:pt idx="14">
                  <c:v>13.562524228233462</c:v>
                </c:pt>
                <c:pt idx="15">
                  <c:v>13.706076960064925</c:v>
                </c:pt>
                <c:pt idx="16">
                  <c:v>13.706374221079814</c:v>
                </c:pt>
                <c:pt idx="17">
                  <c:v>13.448985971134633</c:v>
                </c:pt>
                <c:pt idx="18">
                  <c:v>13.654396522273695</c:v>
                </c:pt>
                <c:pt idx="19">
                  <c:v>13.068397946103628</c:v>
                </c:pt>
                <c:pt idx="20">
                  <c:v>13.307167518602828</c:v>
                </c:pt>
                <c:pt idx="21">
                  <c:v>13.445916969444333</c:v>
                </c:pt>
                <c:pt idx="22">
                  <c:v>13.339562733640236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14.161843219721135</c:v>
                </c:pt>
                <c:pt idx="27">
                  <c:v>13.554176500828913</c:v>
                </c:pt>
                <c:pt idx="28">
                  <c:v>13.938972296320786</c:v>
                </c:pt>
                <c:pt idx="29">
                  <c:v>13.623767032937653</c:v>
                </c:pt>
                <c:pt idx="30">
                  <c:v>14.15226647618781</c:v>
                </c:pt>
                <c:pt idx="31">
                  <c:v>13.608866596544981</c:v>
                </c:pt>
                <c:pt idx="32">
                  <c:v>14.028452293390526</c:v>
                </c:pt>
                <c:pt idx="33">
                  <c:v>13.9594473394645</c:v>
                </c:pt>
                <c:pt idx="34">
                  <c:v>14.194404713784824</c:v>
                </c:pt>
                <c:pt idx="35">
                  <c:v>0</c:v>
                </c:pt>
                <c:pt idx="36">
                  <c:v>14.365806101379361</c:v>
                </c:pt>
                <c:pt idx="37">
                  <c:v>13.617555442561404</c:v>
                </c:pt>
                <c:pt idx="38">
                  <c:v>0</c:v>
                </c:pt>
                <c:pt idx="39">
                  <c:v>13.60844472946321</c:v>
                </c:pt>
                <c:pt idx="40">
                  <c:v>13.059079441966064</c:v>
                </c:pt>
                <c:pt idx="41">
                  <c:v>0</c:v>
                </c:pt>
                <c:pt idx="42">
                  <c:v>13.686319816040861</c:v>
                </c:pt>
                <c:pt idx="43">
                  <c:v>13.518588947901527</c:v>
                </c:pt>
                <c:pt idx="44">
                  <c:v>13.196270166037843</c:v>
                </c:pt>
                <c:pt idx="45">
                  <c:v>14.051117777499012</c:v>
                </c:pt>
                <c:pt idx="46">
                  <c:v>13.548890993433687</c:v>
                </c:pt>
                <c:pt idx="47">
                  <c:v>14.263712980418525</c:v>
                </c:pt>
                <c:pt idx="48">
                  <c:v>14.61606150276639</c:v>
                </c:pt>
                <c:pt idx="49">
                  <c:v>14.921783465755301</c:v>
                </c:pt>
                <c:pt idx="50">
                  <c:v>15.216103855785152</c:v>
                </c:pt>
                <c:pt idx="51">
                  <c:v>15.12288483184704</c:v>
                </c:pt>
                <c:pt idx="52">
                  <c:v>15.114265112110427</c:v>
                </c:pt>
                <c:pt idx="53">
                  <c:v>15.183036258598458</c:v>
                </c:pt>
                <c:pt idx="54">
                  <c:v>15.107840426338347</c:v>
                </c:pt>
                <c:pt idx="55">
                  <c:v>15.09918651412379</c:v>
                </c:pt>
                <c:pt idx="56">
                  <c:v>15.184491268613456</c:v>
                </c:pt>
                <c:pt idx="57">
                  <c:v>15.245385568730178</c:v>
                </c:pt>
                <c:pt idx="58">
                  <c:v>15.162990576566896</c:v>
                </c:pt>
                <c:pt idx="59">
                  <c:v>15.133527571858945</c:v>
                </c:pt>
                <c:pt idx="60">
                  <c:v>15.098304289825281</c:v>
                </c:pt>
                <c:pt idx="61">
                  <c:v>14.987722558710521</c:v>
                </c:pt>
                <c:pt idx="62">
                  <c:v>14.803785784950115</c:v>
                </c:pt>
                <c:pt idx="63">
                  <c:v>14.3850563554051</c:v>
                </c:pt>
                <c:pt idx="64">
                  <c:v>13.672598855567532</c:v>
                </c:pt>
                <c:pt idx="65">
                  <c:v>14.018581925079225</c:v>
                </c:pt>
                <c:pt idx="66">
                  <c:v>0</c:v>
                </c:pt>
                <c:pt idx="67">
                  <c:v>13.377504771537939</c:v>
                </c:pt>
                <c:pt idx="68">
                  <c:v>13.238214265540416</c:v>
                </c:pt>
                <c:pt idx="69">
                  <c:v>14.014460472601501</c:v>
                </c:pt>
                <c:pt idx="70">
                  <c:v>13.816172006260405</c:v>
                </c:pt>
                <c:pt idx="71">
                  <c:v>13.636694463070656</c:v>
                </c:pt>
                <c:pt idx="72">
                  <c:v>14.042286411568469</c:v>
                </c:pt>
                <c:pt idx="73">
                  <c:v>14.063279678788289</c:v>
                </c:pt>
                <c:pt idx="74">
                  <c:v>13.771307413950478</c:v>
                </c:pt>
                <c:pt idx="75">
                  <c:v>13.90061042928733</c:v>
                </c:pt>
                <c:pt idx="76">
                  <c:v>13.84716315592793</c:v>
                </c:pt>
                <c:pt idx="77">
                  <c:v>0</c:v>
                </c:pt>
                <c:pt idx="78">
                  <c:v>0</c:v>
                </c:pt>
                <c:pt idx="79">
                  <c:v>13.683847312474871</c:v>
                </c:pt>
                <c:pt idx="80">
                  <c:v>13.343621257391835</c:v>
                </c:pt>
                <c:pt idx="81">
                  <c:v>13.677308044328294</c:v>
                </c:pt>
                <c:pt idx="82">
                  <c:v>0</c:v>
                </c:pt>
                <c:pt idx="83">
                  <c:v>13.783447616514469</c:v>
                </c:pt>
                <c:pt idx="84">
                  <c:v>13.747746528456519</c:v>
                </c:pt>
                <c:pt idx="85">
                  <c:v>13.566925725289776</c:v>
                </c:pt>
                <c:pt idx="86">
                  <c:v>0</c:v>
                </c:pt>
                <c:pt idx="87">
                  <c:v>0</c:v>
                </c:pt>
                <c:pt idx="88">
                  <c:v>13.65190186403102</c:v>
                </c:pt>
                <c:pt idx="89">
                  <c:v>13.150695511590394</c:v>
                </c:pt>
                <c:pt idx="90">
                  <c:v>13.505299919746353</c:v>
                </c:pt>
                <c:pt idx="91">
                  <c:v>0</c:v>
                </c:pt>
                <c:pt idx="92">
                  <c:v>13.851700064522442</c:v>
                </c:pt>
                <c:pt idx="93">
                  <c:v>14.061062683250235</c:v>
                </c:pt>
                <c:pt idx="94">
                  <c:v>13.932394864061914</c:v>
                </c:pt>
                <c:pt idx="95">
                  <c:v>0</c:v>
                </c:pt>
                <c:pt idx="96">
                  <c:v>14.081794336153671</c:v>
                </c:pt>
                <c:pt idx="97">
                  <c:v>13.610861297039362</c:v>
                </c:pt>
                <c:pt idx="98">
                  <c:v>0</c:v>
                </c:pt>
                <c:pt idx="99">
                  <c:v>13.577887998943845</c:v>
                </c:pt>
                <c:pt idx="100">
                  <c:v>13.595376057744934</c:v>
                </c:pt>
                <c:pt idx="101">
                  <c:v>14.689580541226759</c:v>
                </c:pt>
                <c:pt idx="102">
                  <c:v>13.691959806460897</c:v>
                </c:pt>
                <c:pt idx="103">
                  <c:v>14.714399761032421</c:v>
                </c:pt>
                <c:pt idx="104">
                  <c:v>13.624059733787199</c:v>
                </c:pt>
                <c:pt idx="105">
                  <c:v>14.073135234812947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B-DA24-4389-B2A2-D84651692E99}"/>
            </c:ext>
          </c:extLst>
        </c:ser>
        <c:ser>
          <c:idx val="76"/>
          <c:order val="76"/>
          <c:spPr>
            <a:solidFill>
              <a:schemeClr val="accent5">
                <a:lumMod val="80000"/>
              </a:schemeClr>
            </a:solidFill>
            <a:ln/>
            <a:effectLst/>
            <a:sp3d/>
          </c:spPr>
          <c:val>
            <c:numRef>
              <c:f>'Cos30'!$CC$149:$CC$265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13.892653814242804</c:v>
                </c:pt>
                <c:pt idx="4">
                  <c:v>0</c:v>
                </c:pt>
                <c:pt idx="5">
                  <c:v>13.893578687487759</c:v>
                </c:pt>
                <c:pt idx="6">
                  <c:v>0</c:v>
                </c:pt>
                <c:pt idx="7">
                  <c:v>14.359019228292674</c:v>
                </c:pt>
                <c:pt idx="8">
                  <c:v>0</c:v>
                </c:pt>
                <c:pt idx="9">
                  <c:v>0</c:v>
                </c:pt>
                <c:pt idx="10">
                  <c:v>13.690912517817193</c:v>
                </c:pt>
                <c:pt idx="11">
                  <c:v>0</c:v>
                </c:pt>
                <c:pt idx="12">
                  <c:v>14.062625975467071</c:v>
                </c:pt>
                <c:pt idx="13">
                  <c:v>13.672084921311667</c:v>
                </c:pt>
                <c:pt idx="14">
                  <c:v>13.962442264497557</c:v>
                </c:pt>
                <c:pt idx="15">
                  <c:v>13.019198154513655</c:v>
                </c:pt>
                <c:pt idx="16">
                  <c:v>13.045089335944912</c:v>
                </c:pt>
                <c:pt idx="17">
                  <c:v>13.138755549572149</c:v>
                </c:pt>
                <c:pt idx="18">
                  <c:v>14.386527501416879</c:v>
                </c:pt>
                <c:pt idx="19">
                  <c:v>13.729936677565831</c:v>
                </c:pt>
                <c:pt idx="20">
                  <c:v>13.401198857234785</c:v>
                </c:pt>
                <c:pt idx="21">
                  <c:v>13.87278306969713</c:v>
                </c:pt>
                <c:pt idx="22">
                  <c:v>13.951809448236903</c:v>
                </c:pt>
                <c:pt idx="23">
                  <c:v>13.992417420517276</c:v>
                </c:pt>
                <c:pt idx="24">
                  <c:v>13.482737130848944</c:v>
                </c:pt>
                <c:pt idx="25">
                  <c:v>13.952199422467684</c:v>
                </c:pt>
                <c:pt idx="26">
                  <c:v>13.385474893051406</c:v>
                </c:pt>
                <c:pt idx="27">
                  <c:v>0</c:v>
                </c:pt>
                <c:pt idx="28">
                  <c:v>13.291218953023884</c:v>
                </c:pt>
                <c:pt idx="29">
                  <c:v>13.441048317213125</c:v>
                </c:pt>
                <c:pt idx="30">
                  <c:v>14.309681257889096</c:v>
                </c:pt>
                <c:pt idx="31">
                  <c:v>13.721737265168793</c:v>
                </c:pt>
                <c:pt idx="32">
                  <c:v>14.138675557541678</c:v>
                </c:pt>
                <c:pt idx="33">
                  <c:v>13.955069775841231</c:v>
                </c:pt>
                <c:pt idx="34">
                  <c:v>0</c:v>
                </c:pt>
                <c:pt idx="35">
                  <c:v>13.442115875427776</c:v>
                </c:pt>
                <c:pt idx="36">
                  <c:v>14.007908582234483</c:v>
                </c:pt>
                <c:pt idx="37">
                  <c:v>13.405496620904442</c:v>
                </c:pt>
                <c:pt idx="38">
                  <c:v>13.724094739229471</c:v>
                </c:pt>
                <c:pt idx="39">
                  <c:v>0</c:v>
                </c:pt>
                <c:pt idx="40">
                  <c:v>13.431216561640506</c:v>
                </c:pt>
                <c:pt idx="41">
                  <c:v>13.58440416614299</c:v>
                </c:pt>
                <c:pt idx="42">
                  <c:v>13.52554169263137</c:v>
                </c:pt>
                <c:pt idx="43">
                  <c:v>13.627291077756212</c:v>
                </c:pt>
                <c:pt idx="44">
                  <c:v>13.984241440006226</c:v>
                </c:pt>
                <c:pt idx="45">
                  <c:v>13.81927142898086</c:v>
                </c:pt>
                <c:pt idx="46">
                  <c:v>13.598981357484995</c:v>
                </c:pt>
                <c:pt idx="47">
                  <c:v>14.097987289574329</c:v>
                </c:pt>
                <c:pt idx="48">
                  <c:v>14.662878662031357</c:v>
                </c:pt>
                <c:pt idx="49">
                  <c:v>14.849799485464898</c:v>
                </c:pt>
                <c:pt idx="50">
                  <c:v>15.130243039726786</c:v>
                </c:pt>
                <c:pt idx="51">
                  <c:v>15.128813008504311</c:v>
                </c:pt>
                <c:pt idx="52">
                  <c:v>15.108476227816666</c:v>
                </c:pt>
                <c:pt idx="53">
                  <c:v>15.066762609721385</c:v>
                </c:pt>
                <c:pt idx="54">
                  <c:v>15.153948332242846</c:v>
                </c:pt>
                <c:pt idx="55">
                  <c:v>15.158218155675812</c:v>
                </c:pt>
                <c:pt idx="56">
                  <c:v>15.026543274017362</c:v>
                </c:pt>
                <c:pt idx="57">
                  <c:v>15.104542418880202</c:v>
                </c:pt>
                <c:pt idx="58">
                  <c:v>15.196924704513822</c:v>
                </c:pt>
                <c:pt idx="59">
                  <c:v>15.122566122514916</c:v>
                </c:pt>
                <c:pt idx="60">
                  <c:v>15.205791509905694</c:v>
                </c:pt>
                <c:pt idx="61">
                  <c:v>15.065414815831204</c:v>
                </c:pt>
                <c:pt idx="62">
                  <c:v>14.887133794293854</c:v>
                </c:pt>
                <c:pt idx="63">
                  <c:v>14.440802855750679</c:v>
                </c:pt>
                <c:pt idx="64">
                  <c:v>13.363778333575988</c:v>
                </c:pt>
                <c:pt idx="65">
                  <c:v>13.213872219725145</c:v>
                </c:pt>
                <c:pt idx="66">
                  <c:v>13.763594565963331</c:v>
                </c:pt>
                <c:pt idx="67">
                  <c:v>13.155958181620584</c:v>
                </c:pt>
                <c:pt idx="68">
                  <c:v>13.904091779498522</c:v>
                </c:pt>
                <c:pt idx="69">
                  <c:v>13.396351062038345</c:v>
                </c:pt>
                <c:pt idx="70">
                  <c:v>13.373484856905391</c:v>
                </c:pt>
                <c:pt idx="71">
                  <c:v>13.197028180395501</c:v>
                </c:pt>
                <c:pt idx="72">
                  <c:v>13.308328528676373</c:v>
                </c:pt>
                <c:pt idx="73">
                  <c:v>0</c:v>
                </c:pt>
                <c:pt idx="74">
                  <c:v>14.245004048147541</c:v>
                </c:pt>
                <c:pt idx="75">
                  <c:v>13.520428505519567</c:v>
                </c:pt>
                <c:pt idx="76">
                  <c:v>14.362575770184659</c:v>
                </c:pt>
                <c:pt idx="77">
                  <c:v>13.709957332400121</c:v>
                </c:pt>
                <c:pt idx="78">
                  <c:v>13.29304085876546</c:v>
                </c:pt>
                <c:pt idx="79">
                  <c:v>13.880364493952762</c:v>
                </c:pt>
                <c:pt idx="80">
                  <c:v>0</c:v>
                </c:pt>
                <c:pt idx="81">
                  <c:v>13.09077389010989</c:v>
                </c:pt>
                <c:pt idx="82">
                  <c:v>13.886145126180411</c:v>
                </c:pt>
                <c:pt idx="83">
                  <c:v>13.778264152272328</c:v>
                </c:pt>
                <c:pt idx="84">
                  <c:v>0</c:v>
                </c:pt>
                <c:pt idx="85">
                  <c:v>13.451957510781932</c:v>
                </c:pt>
                <c:pt idx="86">
                  <c:v>13.480885428286113</c:v>
                </c:pt>
                <c:pt idx="87">
                  <c:v>14.132222215602845</c:v>
                </c:pt>
                <c:pt idx="88">
                  <c:v>13.087796852020547</c:v>
                </c:pt>
                <c:pt idx="89">
                  <c:v>14.171382391265276</c:v>
                </c:pt>
                <c:pt idx="90">
                  <c:v>14.070128596955453</c:v>
                </c:pt>
                <c:pt idx="91">
                  <c:v>13.622761986868332</c:v>
                </c:pt>
                <c:pt idx="92">
                  <c:v>13.773016974751975</c:v>
                </c:pt>
                <c:pt idx="93">
                  <c:v>13.665664465087959</c:v>
                </c:pt>
                <c:pt idx="94">
                  <c:v>13.445772284736794</c:v>
                </c:pt>
                <c:pt idx="95">
                  <c:v>13.391464411839102</c:v>
                </c:pt>
                <c:pt idx="96">
                  <c:v>13.353518089390047</c:v>
                </c:pt>
                <c:pt idx="97">
                  <c:v>13.425030185650835</c:v>
                </c:pt>
                <c:pt idx="98">
                  <c:v>13.165983600176741</c:v>
                </c:pt>
                <c:pt idx="99">
                  <c:v>13.445814294940311</c:v>
                </c:pt>
                <c:pt idx="100">
                  <c:v>0</c:v>
                </c:pt>
                <c:pt idx="101">
                  <c:v>14.081861242831431</c:v>
                </c:pt>
                <c:pt idx="102">
                  <c:v>13.515932098820276</c:v>
                </c:pt>
                <c:pt idx="103">
                  <c:v>13.813010226915228</c:v>
                </c:pt>
                <c:pt idx="104">
                  <c:v>0</c:v>
                </c:pt>
                <c:pt idx="105">
                  <c:v>14.011514197339682</c:v>
                </c:pt>
                <c:pt idx="106">
                  <c:v>0</c:v>
                </c:pt>
                <c:pt idx="107">
                  <c:v>13.779401303453035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C-DA24-4389-B2A2-D84651692E99}"/>
            </c:ext>
          </c:extLst>
        </c:ser>
        <c:ser>
          <c:idx val="77"/>
          <c:order val="77"/>
          <c:spPr>
            <a:solidFill>
              <a:schemeClr val="accent6">
                <a:lumMod val="80000"/>
              </a:schemeClr>
            </a:solidFill>
            <a:ln/>
            <a:effectLst/>
            <a:sp3d/>
          </c:spPr>
          <c:val>
            <c:numRef>
              <c:f>'Cos30'!$CD$149:$CD$265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13.758950856095741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13.541315217490979</c:v>
                </c:pt>
                <c:pt idx="9">
                  <c:v>0</c:v>
                </c:pt>
                <c:pt idx="10">
                  <c:v>13.749653235279894</c:v>
                </c:pt>
                <c:pt idx="11">
                  <c:v>13.741191400787089</c:v>
                </c:pt>
                <c:pt idx="12">
                  <c:v>0</c:v>
                </c:pt>
                <c:pt idx="13">
                  <c:v>13.200601555233172</c:v>
                </c:pt>
                <c:pt idx="14">
                  <c:v>14.263322363932589</c:v>
                </c:pt>
                <c:pt idx="15">
                  <c:v>13.663967449530798</c:v>
                </c:pt>
                <c:pt idx="16">
                  <c:v>13.980163189828831</c:v>
                </c:pt>
                <c:pt idx="17">
                  <c:v>13.818504333624288</c:v>
                </c:pt>
                <c:pt idx="18">
                  <c:v>13.858516144002731</c:v>
                </c:pt>
                <c:pt idx="19">
                  <c:v>13.434994208507934</c:v>
                </c:pt>
                <c:pt idx="20">
                  <c:v>13.938636288581163</c:v>
                </c:pt>
                <c:pt idx="21">
                  <c:v>13.229550024048317</c:v>
                </c:pt>
                <c:pt idx="22">
                  <c:v>13.705269998827323</c:v>
                </c:pt>
                <c:pt idx="23">
                  <c:v>14.157925716100689</c:v>
                </c:pt>
                <c:pt idx="24">
                  <c:v>13.420739413183725</c:v>
                </c:pt>
                <c:pt idx="25">
                  <c:v>14.039811941035449</c:v>
                </c:pt>
                <c:pt idx="26">
                  <c:v>0</c:v>
                </c:pt>
                <c:pt idx="27">
                  <c:v>13.976809711685519</c:v>
                </c:pt>
                <c:pt idx="28">
                  <c:v>13.475055622806449</c:v>
                </c:pt>
                <c:pt idx="29">
                  <c:v>0</c:v>
                </c:pt>
                <c:pt idx="30">
                  <c:v>13.754486324621483</c:v>
                </c:pt>
                <c:pt idx="31">
                  <c:v>13.635515412966404</c:v>
                </c:pt>
                <c:pt idx="32">
                  <c:v>14.17825732081219</c:v>
                </c:pt>
                <c:pt idx="33">
                  <c:v>13.616157685210871</c:v>
                </c:pt>
                <c:pt idx="34">
                  <c:v>13.854995506163741</c:v>
                </c:pt>
                <c:pt idx="35">
                  <c:v>13.952431349228451</c:v>
                </c:pt>
                <c:pt idx="36">
                  <c:v>13.402686009401799</c:v>
                </c:pt>
                <c:pt idx="37">
                  <c:v>13.419094562793607</c:v>
                </c:pt>
                <c:pt idx="38">
                  <c:v>0</c:v>
                </c:pt>
                <c:pt idx="39">
                  <c:v>13.380791722471121</c:v>
                </c:pt>
                <c:pt idx="40">
                  <c:v>0</c:v>
                </c:pt>
                <c:pt idx="41">
                  <c:v>14.553213478928813</c:v>
                </c:pt>
                <c:pt idx="42">
                  <c:v>13.386436536805702</c:v>
                </c:pt>
                <c:pt idx="43">
                  <c:v>13.697669954235385</c:v>
                </c:pt>
                <c:pt idx="44">
                  <c:v>13.730994527599261</c:v>
                </c:pt>
                <c:pt idx="45">
                  <c:v>0</c:v>
                </c:pt>
                <c:pt idx="46">
                  <c:v>13.6045824172312</c:v>
                </c:pt>
                <c:pt idx="47">
                  <c:v>13.834574873110411</c:v>
                </c:pt>
                <c:pt idx="48">
                  <c:v>14.599201087376693</c:v>
                </c:pt>
                <c:pt idx="49">
                  <c:v>14.922775266690381</c:v>
                </c:pt>
                <c:pt idx="50">
                  <c:v>15.155460689423965</c:v>
                </c:pt>
                <c:pt idx="51">
                  <c:v>15.149604724275978</c:v>
                </c:pt>
                <c:pt idx="52">
                  <c:v>15.079595799360128</c:v>
                </c:pt>
                <c:pt idx="53">
                  <c:v>15.179823140428562</c:v>
                </c:pt>
                <c:pt idx="54">
                  <c:v>15.1896404800734</c:v>
                </c:pt>
                <c:pt idx="55">
                  <c:v>15.151930056605137</c:v>
                </c:pt>
                <c:pt idx="56">
                  <c:v>15.077273767658989</c:v>
                </c:pt>
                <c:pt idx="57">
                  <c:v>15.131196674137014</c:v>
                </c:pt>
                <c:pt idx="58">
                  <c:v>15.109782485815497</c:v>
                </c:pt>
                <c:pt idx="59">
                  <c:v>15.021319567875166</c:v>
                </c:pt>
                <c:pt idx="60">
                  <c:v>15.191329428528086</c:v>
                </c:pt>
                <c:pt idx="61">
                  <c:v>15.124317359760099</c:v>
                </c:pt>
                <c:pt idx="62">
                  <c:v>14.985876478935255</c:v>
                </c:pt>
                <c:pt idx="63">
                  <c:v>14.697973023613283</c:v>
                </c:pt>
                <c:pt idx="64">
                  <c:v>14.18409493089584</c:v>
                </c:pt>
                <c:pt idx="65">
                  <c:v>13.769862312787241</c:v>
                </c:pt>
                <c:pt idx="66">
                  <c:v>13.326128907180324</c:v>
                </c:pt>
                <c:pt idx="67">
                  <c:v>13.954476965162204</c:v>
                </c:pt>
                <c:pt idx="68">
                  <c:v>13.885986764088738</c:v>
                </c:pt>
                <c:pt idx="69">
                  <c:v>13.846608925092951</c:v>
                </c:pt>
                <c:pt idx="70">
                  <c:v>14.228950578370672</c:v>
                </c:pt>
                <c:pt idx="71">
                  <c:v>13.674973602019158</c:v>
                </c:pt>
                <c:pt idx="72">
                  <c:v>14.210141876169784</c:v>
                </c:pt>
                <c:pt idx="73">
                  <c:v>13.876908293242904</c:v>
                </c:pt>
                <c:pt idx="74">
                  <c:v>13.719008761616534</c:v>
                </c:pt>
                <c:pt idx="75">
                  <c:v>14.032846725756409</c:v>
                </c:pt>
                <c:pt idx="76">
                  <c:v>13.780754627373231</c:v>
                </c:pt>
                <c:pt idx="77">
                  <c:v>0</c:v>
                </c:pt>
                <c:pt idx="78">
                  <c:v>13.371847044880223</c:v>
                </c:pt>
                <c:pt idx="79">
                  <c:v>13.45004115160569</c:v>
                </c:pt>
                <c:pt idx="80">
                  <c:v>13.477294937778128</c:v>
                </c:pt>
                <c:pt idx="81">
                  <c:v>0</c:v>
                </c:pt>
                <c:pt idx="82">
                  <c:v>0</c:v>
                </c:pt>
                <c:pt idx="83">
                  <c:v>13.599102714602546</c:v>
                </c:pt>
                <c:pt idx="84">
                  <c:v>13.658833391548015</c:v>
                </c:pt>
                <c:pt idx="85">
                  <c:v>14.812217928981203</c:v>
                </c:pt>
                <c:pt idx="86">
                  <c:v>13.463330728708337</c:v>
                </c:pt>
                <c:pt idx="87">
                  <c:v>13.177110653767951</c:v>
                </c:pt>
                <c:pt idx="88">
                  <c:v>13.594765353139234</c:v>
                </c:pt>
                <c:pt idx="89">
                  <c:v>14.12424053587357</c:v>
                </c:pt>
                <c:pt idx="90">
                  <c:v>13.388904542622818</c:v>
                </c:pt>
                <c:pt idx="91">
                  <c:v>13.686620183983605</c:v>
                </c:pt>
                <c:pt idx="92">
                  <c:v>14.105203515710341</c:v>
                </c:pt>
                <c:pt idx="93">
                  <c:v>13.569364544673496</c:v>
                </c:pt>
                <c:pt idx="94">
                  <c:v>13.940988125554473</c:v>
                </c:pt>
                <c:pt idx="95">
                  <c:v>14.140408885620149</c:v>
                </c:pt>
                <c:pt idx="96">
                  <c:v>13.341160407173263</c:v>
                </c:pt>
                <c:pt idx="97">
                  <c:v>13.955257571367154</c:v>
                </c:pt>
                <c:pt idx="98">
                  <c:v>13.713368721948251</c:v>
                </c:pt>
                <c:pt idx="99">
                  <c:v>13.78827516333056</c:v>
                </c:pt>
                <c:pt idx="100">
                  <c:v>13.695279805229021</c:v>
                </c:pt>
                <c:pt idx="101">
                  <c:v>0</c:v>
                </c:pt>
                <c:pt idx="102">
                  <c:v>0</c:v>
                </c:pt>
                <c:pt idx="103">
                  <c:v>13.652666407167519</c:v>
                </c:pt>
                <c:pt idx="104">
                  <c:v>13.062113031501688</c:v>
                </c:pt>
                <c:pt idx="105">
                  <c:v>13.863142858328775</c:v>
                </c:pt>
                <c:pt idx="106">
                  <c:v>0</c:v>
                </c:pt>
                <c:pt idx="107">
                  <c:v>14.839764863542657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D-DA24-4389-B2A2-D84651692E99}"/>
            </c:ext>
          </c:extLst>
        </c:ser>
        <c:ser>
          <c:idx val="78"/>
          <c:order val="78"/>
          <c:spPr>
            <a:solidFill>
              <a:schemeClr val="accent1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'Cos30'!$CE$149:$CE$265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13.264184802539431</c:v>
                </c:pt>
                <c:pt idx="6">
                  <c:v>14.026185853442382</c:v>
                </c:pt>
                <c:pt idx="7">
                  <c:v>14.184252656971578</c:v>
                </c:pt>
                <c:pt idx="8">
                  <c:v>13.487098763750588</c:v>
                </c:pt>
                <c:pt idx="9">
                  <c:v>14.278047870763189</c:v>
                </c:pt>
                <c:pt idx="10">
                  <c:v>13.624149517784605</c:v>
                </c:pt>
                <c:pt idx="11">
                  <c:v>0</c:v>
                </c:pt>
                <c:pt idx="12">
                  <c:v>13.536995042488996</c:v>
                </c:pt>
                <c:pt idx="13">
                  <c:v>13.978802058383879</c:v>
                </c:pt>
                <c:pt idx="14">
                  <c:v>14.085914628706593</c:v>
                </c:pt>
                <c:pt idx="15">
                  <c:v>13.743272954809509</c:v>
                </c:pt>
                <c:pt idx="16">
                  <c:v>0</c:v>
                </c:pt>
                <c:pt idx="17">
                  <c:v>14.219814971182442</c:v>
                </c:pt>
                <c:pt idx="18">
                  <c:v>13.571150177196808</c:v>
                </c:pt>
                <c:pt idx="19">
                  <c:v>13.900085975391791</c:v>
                </c:pt>
                <c:pt idx="20">
                  <c:v>13.824504943565856</c:v>
                </c:pt>
                <c:pt idx="21">
                  <c:v>0</c:v>
                </c:pt>
                <c:pt idx="22">
                  <c:v>13.366420155317051</c:v>
                </c:pt>
                <c:pt idx="23">
                  <c:v>13.303260872655578</c:v>
                </c:pt>
                <c:pt idx="24">
                  <c:v>0</c:v>
                </c:pt>
                <c:pt idx="25">
                  <c:v>13.857039248673727</c:v>
                </c:pt>
                <c:pt idx="26">
                  <c:v>12.99219661354528</c:v>
                </c:pt>
                <c:pt idx="27">
                  <c:v>0</c:v>
                </c:pt>
                <c:pt idx="28">
                  <c:v>13.816583627786232</c:v>
                </c:pt>
                <c:pt idx="29">
                  <c:v>0</c:v>
                </c:pt>
                <c:pt idx="30">
                  <c:v>13.890454553759573</c:v>
                </c:pt>
                <c:pt idx="31">
                  <c:v>13.718267870875895</c:v>
                </c:pt>
                <c:pt idx="32">
                  <c:v>13.657621310980664</c:v>
                </c:pt>
                <c:pt idx="33">
                  <c:v>13.694914359179714</c:v>
                </c:pt>
                <c:pt idx="34">
                  <c:v>13.545552034023823</c:v>
                </c:pt>
                <c:pt idx="35">
                  <c:v>0</c:v>
                </c:pt>
                <c:pt idx="36">
                  <c:v>13.365163078504031</c:v>
                </c:pt>
                <c:pt idx="37">
                  <c:v>14.301299174805846</c:v>
                </c:pt>
                <c:pt idx="38">
                  <c:v>0</c:v>
                </c:pt>
                <c:pt idx="39">
                  <c:v>14.506239097836549</c:v>
                </c:pt>
                <c:pt idx="40">
                  <c:v>13.707617434984869</c:v>
                </c:pt>
                <c:pt idx="41">
                  <c:v>13.85637871635114</c:v>
                </c:pt>
                <c:pt idx="42">
                  <c:v>13.650345412943913</c:v>
                </c:pt>
                <c:pt idx="43">
                  <c:v>13.824705916399925</c:v>
                </c:pt>
                <c:pt idx="44">
                  <c:v>13.360575428024665</c:v>
                </c:pt>
                <c:pt idx="45">
                  <c:v>13.739494021989643</c:v>
                </c:pt>
                <c:pt idx="46">
                  <c:v>0</c:v>
                </c:pt>
                <c:pt idx="47">
                  <c:v>13.311926485281628</c:v>
                </c:pt>
                <c:pt idx="48">
                  <c:v>14.542097467273436</c:v>
                </c:pt>
                <c:pt idx="49">
                  <c:v>14.750210534880546</c:v>
                </c:pt>
                <c:pt idx="50">
                  <c:v>15.05743139978717</c:v>
                </c:pt>
                <c:pt idx="51">
                  <c:v>15.164992968178321</c:v>
                </c:pt>
                <c:pt idx="52">
                  <c:v>15.146442785094736</c:v>
                </c:pt>
                <c:pt idx="53">
                  <c:v>15.235700110794653</c:v>
                </c:pt>
                <c:pt idx="54">
                  <c:v>15.1476787970852</c:v>
                </c:pt>
                <c:pt idx="55">
                  <c:v>15.116905970004522</c:v>
                </c:pt>
                <c:pt idx="56">
                  <c:v>15.21946532771717</c:v>
                </c:pt>
                <c:pt idx="57">
                  <c:v>15.167833306765758</c:v>
                </c:pt>
                <c:pt idx="58">
                  <c:v>15.207358302080586</c:v>
                </c:pt>
                <c:pt idx="59">
                  <c:v>15.242193455822454</c:v>
                </c:pt>
                <c:pt idx="60">
                  <c:v>15.203608027836797</c:v>
                </c:pt>
                <c:pt idx="61">
                  <c:v>15.107956280613024</c:v>
                </c:pt>
                <c:pt idx="62">
                  <c:v>14.728557487351953</c:v>
                </c:pt>
                <c:pt idx="63">
                  <c:v>14.533526761402873</c:v>
                </c:pt>
                <c:pt idx="64">
                  <c:v>14.070569597902391</c:v>
                </c:pt>
                <c:pt idx="65">
                  <c:v>13.224696183741242</c:v>
                </c:pt>
                <c:pt idx="66">
                  <c:v>0</c:v>
                </c:pt>
                <c:pt idx="67">
                  <c:v>13.467002482681533</c:v>
                </c:pt>
                <c:pt idx="68">
                  <c:v>13.921890311996266</c:v>
                </c:pt>
                <c:pt idx="69">
                  <c:v>13.286660769141809</c:v>
                </c:pt>
                <c:pt idx="70">
                  <c:v>13.706472836031445</c:v>
                </c:pt>
                <c:pt idx="71">
                  <c:v>13.702356855238852</c:v>
                </c:pt>
                <c:pt idx="72">
                  <c:v>13.962409590108598</c:v>
                </c:pt>
                <c:pt idx="73">
                  <c:v>13.466519897378117</c:v>
                </c:pt>
                <c:pt idx="74">
                  <c:v>13.853658977519302</c:v>
                </c:pt>
                <c:pt idx="75">
                  <c:v>13.204194620605987</c:v>
                </c:pt>
                <c:pt idx="76">
                  <c:v>13.665122535614405</c:v>
                </c:pt>
                <c:pt idx="77">
                  <c:v>0</c:v>
                </c:pt>
                <c:pt idx="78">
                  <c:v>13.658781943322122</c:v>
                </c:pt>
                <c:pt idx="79">
                  <c:v>0</c:v>
                </c:pt>
                <c:pt idx="80">
                  <c:v>13.903820344422646</c:v>
                </c:pt>
                <c:pt idx="81">
                  <c:v>0</c:v>
                </c:pt>
                <c:pt idx="82">
                  <c:v>13.238921340680996</c:v>
                </c:pt>
                <c:pt idx="83">
                  <c:v>13.198276225155194</c:v>
                </c:pt>
                <c:pt idx="84">
                  <c:v>0</c:v>
                </c:pt>
                <c:pt idx="85">
                  <c:v>13.511436810382921</c:v>
                </c:pt>
                <c:pt idx="86">
                  <c:v>13.509302680870235</c:v>
                </c:pt>
                <c:pt idx="87">
                  <c:v>13.78132840770005</c:v>
                </c:pt>
                <c:pt idx="88">
                  <c:v>13.44892341287731</c:v>
                </c:pt>
                <c:pt idx="89">
                  <c:v>13.336265558811959</c:v>
                </c:pt>
                <c:pt idx="90">
                  <c:v>13.256082432438971</c:v>
                </c:pt>
                <c:pt idx="91">
                  <c:v>13.436694451356058</c:v>
                </c:pt>
                <c:pt idx="92">
                  <c:v>14.180102926368471</c:v>
                </c:pt>
                <c:pt idx="93">
                  <c:v>13.87285466269627</c:v>
                </c:pt>
                <c:pt idx="94">
                  <c:v>14.061073437029334</c:v>
                </c:pt>
                <c:pt idx="95">
                  <c:v>13.747589296280783</c:v>
                </c:pt>
                <c:pt idx="96">
                  <c:v>13.840498163167961</c:v>
                </c:pt>
                <c:pt idx="97">
                  <c:v>13.795588421017143</c:v>
                </c:pt>
                <c:pt idx="98">
                  <c:v>13.772757616380051</c:v>
                </c:pt>
                <c:pt idx="99">
                  <c:v>13.529757492038584</c:v>
                </c:pt>
                <c:pt idx="100">
                  <c:v>13.51138062480093</c:v>
                </c:pt>
                <c:pt idx="101">
                  <c:v>13.375766918045107</c:v>
                </c:pt>
                <c:pt idx="102">
                  <c:v>13.37989354770068</c:v>
                </c:pt>
                <c:pt idx="103">
                  <c:v>14.029093068400558</c:v>
                </c:pt>
                <c:pt idx="104">
                  <c:v>13.167789484041782</c:v>
                </c:pt>
                <c:pt idx="105">
                  <c:v>13.567959273132127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E-DA24-4389-B2A2-D84651692E99}"/>
            </c:ext>
          </c:extLst>
        </c:ser>
        <c:ser>
          <c:idx val="79"/>
          <c:order val="79"/>
          <c:spPr>
            <a:solidFill>
              <a:schemeClr val="accent2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'Cos30'!$CF$149:$CF$265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13.91059185826011</c:v>
                </c:pt>
                <c:pt idx="6">
                  <c:v>13.734654640592344</c:v>
                </c:pt>
                <c:pt idx="7">
                  <c:v>13.947686823176943</c:v>
                </c:pt>
                <c:pt idx="8">
                  <c:v>13.344833222205887</c:v>
                </c:pt>
                <c:pt idx="9">
                  <c:v>0</c:v>
                </c:pt>
                <c:pt idx="10">
                  <c:v>13.879066906444704</c:v>
                </c:pt>
                <c:pt idx="11">
                  <c:v>0</c:v>
                </c:pt>
                <c:pt idx="12">
                  <c:v>13.721729847058867</c:v>
                </c:pt>
                <c:pt idx="13">
                  <c:v>13.204402182364189</c:v>
                </c:pt>
                <c:pt idx="14">
                  <c:v>13.198189556516821</c:v>
                </c:pt>
                <c:pt idx="15">
                  <c:v>13.695010351408254</c:v>
                </c:pt>
                <c:pt idx="16">
                  <c:v>13.978230519574824</c:v>
                </c:pt>
                <c:pt idx="17">
                  <c:v>0</c:v>
                </c:pt>
                <c:pt idx="18">
                  <c:v>14.577862170886354</c:v>
                </c:pt>
                <c:pt idx="19">
                  <c:v>0</c:v>
                </c:pt>
                <c:pt idx="20">
                  <c:v>13.746454373137162</c:v>
                </c:pt>
                <c:pt idx="21">
                  <c:v>13.24676070327712</c:v>
                </c:pt>
                <c:pt idx="22">
                  <c:v>13.513246907295626</c:v>
                </c:pt>
                <c:pt idx="23">
                  <c:v>13.473772999276894</c:v>
                </c:pt>
                <c:pt idx="24">
                  <c:v>13.594135544403585</c:v>
                </c:pt>
                <c:pt idx="25">
                  <c:v>13.504629870797908</c:v>
                </c:pt>
                <c:pt idx="26">
                  <c:v>0</c:v>
                </c:pt>
                <c:pt idx="27">
                  <c:v>13.465715881138104</c:v>
                </c:pt>
                <c:pt idx="28">
                  <c:v>13.446590751606232</c:v>
                </c:pt>
                <c:pt idx="29">
                  <c:v>13.624197498172645</c:v>
                </c:pt>
                <c:pt idx="30">
                  <c:v>14.14048950185048</c:v>
                </c:pt>
                <c:pt idx="31">
                  <c:v>13.839827981647444</c:v>
                </c:pt>
                <c:pt idx="32">
                  <c:v>13.876871100832217</c:v>
                </c:pt>
                <c:pt idx="33">
                  <c:v>14.262995396492411</c:v>
                </c:pt>
                <c:pt idx="34">
                  <c:v>14.582975332653239</c:v>
                </c:pt>
                <c:pt idx="35">
                  <c:v>0</c:v>
                </c:pt>
                <c:pt idx="36">
                  <c:v>13.844571293749725</c:v>
                </c:pt>
                <c:pt idx="37">
                  <c:v>13.845133712738733</c:v>
                </c:pt>
                <c:pt idx="38">
                  <c:v>13.333813902047996</c:v>
                </c:pt>
                <c:pt idx="39">
                  <c:v>13.271145481028618</c:v>
                </c:pt>
                <c:pt idx="40">
                  <c:v>0</c:v>
                </c:pt>
                <c:pt idx="41">
                  <c:v>13.962955497956273</c:v>
                </c:pt>
                <c:pt idx="42">
                  <c:v>13.504693050242436</c:v>
                </c:pt>
                <c:pt idx="43">
                  <c:v>0</c:v>
                </c:pt>
                <c:pt idx="44">
                  <c:v>13.460375323246405</c:v>
                </c:pt>
                <c:pt idx="45">
                  <c:v>0</c:v>
                </c:pt>
                <c:pt idx="46">
                  <c:v>13.654950552205053</c:v>
                </c:pt>
                <c:pt idx="47">
                  <c:v>13.311875658281135</c:v>
                </c:pt>
                <c:pt idx="48">
                  <c:v>14.292542921172423</c:v>
                </c:pt>
                <c:pt idx="49">
                  <c:v>14.783794992078294</c:v>
                </c:pt>
                <c:pt idx="50">
                  <c:v>14.949790690197071</c:v>
                </c:pt>
                <c:pt idx="51">
                  <c:v>15.176173767169221</c:v>
                </c:pt>
                <c:pt idx="52">
                  <c:v>15.15749484656555</c:v>
                </c:pt>
                <c:pt idx="53">
                  <c:v>15.202906335411477</c:v>
                </c:pt>
                <c:pt idx="54">
                  <c:v>15.1377700055352</c:v>
                </c:pt>
                <c:pt idx="55">
                  <c:v>15.197954225847763</c:v>
                </c:pt>
                <c:pt idx="56">
                  <c:v>15.19032609433437</c:v>
                </c:pt>
                <c:pt idx="57">
                  <c:v>15.232954202762359</c:v>
                </c:pt>
                <c:pt idx="58">
                  <c:v>15.101538981926048</c:v>
                </c:pt>
                <c:pt idx="59">
                  <c:v>15.114068277519404</c:v>
                </c:pt>
                <c:pt idx="60">
                  <c:v>15.185618638341099</c:v>
                </c:pt>
                <c:pt idx="61">
                  <c:v>15.05327306372341</c:v>
                </c:pt>
                <c:pt idx="62">
                  <c:v>14.918564222176652</c:v>
                </c:pt>
                <c:pt idx="63">
                  <c:v>14.581133523732229</c:v>
                </c:pt>
                <c:pt idx="64">
                  <c:v>14.126472666941869</c:v>
                </c:pt>
                <c:pt idx="65">
                  <c:v>13.319387166179753</c:v>
                </c:pt>
                <c:pt idx="66">
                  <c:v>13.734276441424075</c:v>
                </c:pt>
                <c:pt idx="67">
                  <c:v>13.861595637883225</c:v>
                </c:pt>
                <c:pt idx="68">
                  <c:v>13.619202412535559</c:v>
                </c:pt>
                <c:pt idx="69">
                  <c:v>13.970695009215705</c:v>
                </c:pt>
                <c:pt idx="70">
                  <c:v>13.391591349042434</c:v>
                </c:pt>
                <c:pt idx="71">
                  <c:v>13.7580261336522</c:v>
                </c:pt>
                <c:pt idx="72">
                  <c:v>0</c:v>
                </c:pt>
                <c:pt idx="73">
                  <c:v>13.946443176175983</c:v>
                </c:pt>
                <c:pt idx="74">
                  <c:v>14.467349079343832</c:v>
                </c:pt>
                <c:pt idx="75">
                  <c:v>0</c:v>
                </c:pt>
                <c:pt idx="76">
                  <c:v>0</c:v>
                </c:pt>
                <c:pt idx="77">
                  <c:v>14.198519630241167</c:v>
                </c:pt>
                <c:pt idx="78">
                  <c:v>14.042153415692844</c:v>
                </c:pt>
                <c:pt idx="79">
                  <c:v>13.523464213726685</c:v>
                </c:pt>
                <c:pt idx="80">
                  <c:v>0</c:v>
                </c:pt>
                <c:pt idx="81">
                  <c:v>14.180756492303559</c:v>
                </c:pt>
                <c:pt idx="82">
                  <c:v>13.885568987021042</c:v>
                </c:pt>
                <c:pt idx="83">
                  <c:v>13.956275309493527</c:v>
                </c:pt>
                <c:pt idx="84">
                  <c:v>14.31654273328196</c:v>
                </c:pt>
                <c:pt idx="85">
                  <c:v>14.273608859126629</c:v>
                </c:pt>
                <c:pt idx="86">
                  <c:v>13.621052105673449</c:v>
                </c:pt>
                <c:pt idx="87">
                  <c:v>0</c:v>
                </c:pt>
                <c:pt idx="88">
                  <c:v>13.098787659337338</c:v>
                </c:pt>
                <c:pt idx="89">
                  <c:v>13.388976371466807</c:v>
                </c:pt>
                <c:pt idx="90">
                  <c:v>14.864738847934939</c:v>
                </c:pt>
                <c:pt idx="91">
                  <c:v>13.661389539084102</c:v>
                </c:pt>
                <c:pt idx="92">
                  <c:v>0</c:v>
                </c:pt>
                <c:pt idx="93">
                  <c:v>14.086911425806376</c:v>
                </c:pt>
                <c:pt idx="94">
                  <c:v>13.645880885763036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13.907795229945702</c:v>
                </c:pt>
                <c:pt idx="99">
                  <c:v>14.05038517040647</c:v>
                </c:pt>
                <c:pt idx="100">
                  <c:v>13.436358274114427</c:v>
                </c:pt>
                <c:pt idx="101">
                  <c:v>13.861041592422788</c:v>
                </c:pt>
                <c:pt idx="102">
                  <c:v>13.236354587635276</c:v>
                </c:pt>
                <c:pt idx="103">
                  <c:v>13.687983973968816</c:v>
                </c:pt>
                <c:pt idx="104">
                  <c:v>14.082265700753455</c:v>
                </c:pt>
                <c:pt idx="105">
                  <c:v>13.535323240853844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4F-DA24-4389-B2A2-D84651692E99}"/>
            </c:ext>
          </c:extLst>
        </c:ser>
        <c:ser>
          <c:idx val="80"/>
          <c:order val="80"/>
          <c:spPr>
            <a:solidFill>
              <a:schemeClr val="accent3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'Cos30'!$CG$149:$CG$265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13.995072221104834</c:v>
                </c:pt>
                <c:pt idx="7">
                  <c:v>0</c:v>
                </c:pt>
                <c:pt idx="8">
                  <c:v>14.012524251275405</c:v>
                </c:pt>
                <c:pt idx="9">
                  <c:v>13.43756349060536</c:v>
                </c:pt>
                <c:pt idx="10">
                  <c:v>0</c:v>
                </c:pt>
                <c:pt idx="11">
                  <c:v>14.01559947345033</c:v>
                </c:pt>
                <c:pt idx="12">
                  <c:v>13.822706688994208</c:v>
                </c:pt>
                <c:pt idx="13">
                  <c:v>13.833975689537507</c:v>
                </c:pt>
                <c:pt idx="14">
                  <c:v>13.494012589916654</c:v>
                </c:pt>
                <c:pt idx="15">
                  <c:v>13.679491037349367</c:v>
                </c:pt>
                <c:pt idx="16">
                  <c:v>13.974220299923875</c:v>
                </c:pt>
                <c:pt idx="17">
                  <c:v>13.780601347220248</c:v>
                </c:pt>
                <c:pt idx="18">
                  <c:v>13.386928588585965</c:v>
                </c:pt>
                <c:pt idx="19">
                  <c:v>13.851091021360926</c:v>
                </c:pt>
                <c:pt idx="20">
                  <c:v>13.854193353579154</c:v>
                </c:pt>
                <c:pt idx="21">
                  <c:v>14.631213369480342</c:v>
                </c:pt>
                <c:pt idx="22">
                  <c:v>13.699979433579452</c:v>
                </c:pt>
                <c:pt idx="23">
                  <c:v>13.752097255164566</c:v>
                </c:pt>
                <c:pt idx="24">
                  <c:v>0</c:v>
                </c:pt>
                <c:pt idx="25">
                  <c:v>13.62835929482751</c:v>
                </c:pt>
                <c:pt idx="26">
                  <c:v>0</c:v>
                </c:pt>
                <c:pt idx="27">
                  <c:v>13.956264502698275</c:v>
                </c:pt>
                <c:pt idx="28">
                  <c:v>0</c:v>
                </c:pt>
                <c:pt idx="29">
                  <c:v>13.753865603055299</c:v>
                </c:pt>
                <c:pt idx="30">
                  <c:v>14.348691271610022</c:v>
                </c:pt>
                <c:pt idx="31">
                  <c:v>13.777254593018624</c:v>
                </c:pt>
                <c:pt idx="32">
                  <c:v>14.186480270862219</c:v>
                </c:pt>
                <c:pt idx="33">
                  <c:v>13.808250820823035</c:v>
                </c:pt>
                <c:pt idx="34">
                  <c:v>13.606387277495237</c:v>
                </c:pt>
                <c:pt idx="35">
                  <c:v>14.110134472568294</c:v>
                </c:pt>
                <c:pt idx="36">
                  <c:v>14.361355693956014</c:v>
                </c:pt>
                <c:pt idx="37">
                  <c:v>13.011958048611341</c:v>
                </c:pt>
                <c:pt idx="38">
                  <c:v>13.860499414315168</c:v>
                </c:pt>
                <c:pt idx="39">
                  <c:v>13.967245549569666</c:v>
                </c:pt>
                <c:pt idx="40">
                  <c:v>13.470947513699217</c:v>
                </c:pt>
                <c:pt idx="41">
                  <c:v>13.949093218691193</c:v>
                </c:pt>
                <c:pt idx="42">
                  <c:v>13.287431078319202</c:v>
                </c:pt>
                <c:pt idx="43">
                  <c:v>13.930310357639023</c:v>
                </c:pt>
                <c:pt idx="44">
                  <c:v>13.772602586796962</c:v>
                </c:pt>
                <c:pt idx="45">
                  <c:v>13.081948098221517</c:v>
                </c:pt>
                <c:pt idx="46">
                  <c:v>13.136002278080204</c:v>
                </c:pt>
                <c:pt idx="47">
                  <c:v>13.663375318016113</c:v>
                </c:pt>
                <c:pt idx="48">
                  <c:v>14.233704118696998</c:v>
                </c:pt>
                <c:pt idx="49">
                  <c:v>14.766153606009318</c:v>
                </c:pt>
                <c:pt idx="50">
                  <c:v>14.995229005166781</c:v>
                </c:pt>
                <c:pt idx="51">
                  <c:v>15.110615464208387</c:v>
                </c:pt>
                <c:pt idx="52">
                  <c:v>15.064739627711923</c:v>
                </c:pt>
                <c:pt idx="53">
                  <c:v>15.191585138765499</c:v>
                </c:pt>
                <c:pt idx="54">
                  <c:v>15.006934528000947</c:v>
                </c:pt>
                <c:pt idx="55">
                  <c:v>15.122767982546</c:v>
                </c:pt>
                <c:pt idx="56">
                  <c:v>15.070139128578555</c:v>
                </c:pt>
                <c:pt idx="57">
                  <c:v>15.199409578261404</c:v>
                </c:pt>
                <c:pt idx="58">
                  <c:v>15.269470913685899</c:v>
                </c:pt>
                <c:pt idx="59">
                  <c:v>15.322799001002764</c:v>
                </c:pt>
                <c:pt idx="60">
                  <c:v>15.093550553435421</c:v>
                </c:pt>
                <c:pt idx="61">
                  <c:v>15.144416338559758</c:v>
                </c:pt>
                <c:pt idx="62">
                  <c:v>14.857027478427204</c:v>
                </c:pt>
                <c:pt idx="63">
                  <c:v>14.803039008440459</c:v>
                </c:pt>
                <c:pt idx="64">
                  <c:v>14.209454691675404</c:v>
                </c:pt>
                <c:pt idx="65">
                  <c:v>0</c:v>
                </c:pt>
                <c:pt idx="66">
                  <c:v>13.81649616599956</c:v>
                </c:pt>
                <c:pt idx="67">
                  <c:v>13.906556981768869</c:v>
                </c:pt>
                <c:pt idx="68">
                  <c:v>13.595111359026941</c:v>
                </c:pt>
                <c:pt idx="69">
                  <c:v>13.900856867705006</c:v>
                </c:pt>
                <c:pt idx="70">
                  <c:v>0</c:v>
                </c:pt>
                <c:pt idx="71">
                  <c:v>13.611820986734193</c:v>
                </c:pt>
                <c:pt idx="72">
                  <c:v>13.504393375815532</c:v>
                </c:pt>
                <c:pt idx="73">
                  <c:v>0</c:v>
                </c:pt>
                <c:pt idx="74">
                  <c:v>13.886669764234178</c:v>
                </c:pt>
                <c:pt idx="75">
                  <c:v>13.693846495321941</c:v>
                </c:pt>
                <c:pt idx="76">
                  <c:v>14.123473019352325</c:v>
                </c:pt>
                <c:pt idx="77">
                  <c:v>14.080905226052504</c:v>
                </c:pt>
                <c:pt idx="78">
                  <c:v>13.858743468531721</c:v>
                </c:pt>
                <c:pt idx="79">
                  <c:v>13.35788341434534</c:v>
                </c:pt>
                <c:pt idx="80">
                  <c:v>13.83011370016669</c:v>
                </c:pt>
                <c:pt idx="81">
                  <c:v>13.542278792893553</c:v>
                </c:pt>
                <c:pt idx="82">
                  <c:v>13.214635919519189</c:v>
                </c:pt>
                <c:pt idx="83">
                  <c:v>13.764299077881697</c:v>
                </c:pt>
                <c:pt idx="84">
                  <c:v>13.066669869651701</c:v>
                </c:pt>
                <c:pt idx="85">
                  <c:v>13.364904477853464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14.126295414221005</c:v>
                </c:pt>
                <c:pt idx="90">
                  <c:v>13.523237758385406</c:v>
                </c:pt>
                <c:pt idx="91">
                  <c:v>0</c:v>
                </c:pt>
                <c:pt idx="92">
                  <c:v>14.135195643370446</c:v>
                </c:pt>
                <c:pt idx="93">
                  <c:v>13.718083385623709</c:v>
                </c:pt>
                <c:pt idx="94">
                  <c:v>13.42428039218052</c:v>
                </c:pt>
                <c:pt idx="95">
                  <c:v>13.556534062746595</c:v>
                </c:pt>
                <c:pt idx="96">
                  <c:v>0</c:v>
                </c:pt>
                <c:pt idx="97">
                  <c:v>14.124673410221183</c:v>
                </c:pt>
                <c:pt idx="98">
                  <c:v>14.083528956197073</c:v>
                </c:pt>
                <c:pt idx="99">
                  <c:v>0</c:v>
                </c:pt>
                <c:pt idx="100">
                  <c:v>14.118553718550626</c:v>
                </c:pt>
                <c:pt idx="101">
                  <c:v>14.252123337354302</c:v>
                </c:pt>
                <c:pt idx="102">
                  <c:v>13.966031384447442</c:v>
                </c:pt>
                <c:pt idx="103">
                  <c:v>13.87036205413124</c:v>
                </c:pt>
                <c:pt idx="104">
                  <c:v>13.6944893716274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0-DA24-4389-B2A2-D84651692E99}"/>
            </c:ext>
          </c:extLst>
        </c:ser>
        <c:ser>
          <c:idx val="81"/>
          <c:order val="81"/>
          <c:spPr>
            <a:solidFill>
              <a:schemeClr val="accent4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'Cos30'!$CH$149:$CH$265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13.158757249175812</c:v>
                </c:pt>
                <c:pt idx="8">
                  <c:v>14.048650742934194</c:v>
                </c:pt>
                <c:pt idx="9">
                  <c:v>13.537471520439354</c:v>
                </c:pt>
                <c:pt idx="10">
                  <c:v>13.994544140911579</c:v>
                </c:pt>
                <c:pt idx="11">
                  <c:v>13.649893434397692</c:v>
                </c:pt>
                <c:pt idx="12">
                  <c:v>14.08601777809919</c:v>
                </c:pt>
                <c:pt idx="13">
                  <c:v>14.02586189775621</c:v>
                </c:pt>
                <c:pt idx="14">
                  <c:v>13.851493782604434</c:v>
                </c:pt>
                <c:pt idx="15">
                  <c:v>13.502316483714013</c:v>
                </c:pt>
                <c:pt idx="16">
                  <c:v>13.977619133472533</c:v>
                </c:pt>
                <c:pt idx="17">
                  <c:v>13.077052336594877</c:v>
                </c:pt>
                <c:pt idx="18">
                  <c:v>14.058686940344639</c:v>
                </c:pt>
                <c:pt idx="19">
                  <c:v>13.83464160990885</c:v>
                </c:pt>
                <c:pt idx="20">
                  <c:v>0</c:v>
                </c:pt>
                <c:pt idx="21">
                  <c:v>13.40415524298019</c:v>
                </c:pt>
                <c:pt idx="22">
                  <c:v>13.791636271104874</c:v>
                </c:pt>
                <c:pt idx="23">
                  <c:v>13.063029020987232</c:v>
                </c:pt>
                <c:pt idx="24">
                  <c:v>13.330922857635928</c:v>
                </c:pt>
                <c:pt idx="25">
                  <c:v>13.612832579708906</c:v>
                </c:pt>
                <c:pt idx="26">
                  <c:v>13.660147540426864</c:v>
                </c:pt>
                <c:pt idx="27">
                  <c:v>0</c:v>
                </c:pt>
                <c:pt idx="28">
                  <c:v>14.332255613752899</c:v>
                </c:pt>
                <c:pt idx="29">
                  <c:v>13.781619322262456</c:v>
                </c:pt>
                <c:pt idx="30">
                  <c:v>13.387163720772536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13.210222177647724</c:v>
                </c:pt>
                <c:pt idx="35">
                  <c:v>13.380032058278697</c:v>
                </c:pt>
                <c:pt idx="36">
                  <c:v>0</c:v>
                </c:pt>
                <c:pt idx="37">
                  <c:v>0</c:v>
                </c:pt>
                <c:pt idx="38">
                  <c:v>13.684579229884191</c:v>
                </c:pt>
                <c:pt idx="39">
                  <c:v>0</c:v>
                </c:pt>
                <c:pt idx="40">
                  <c:v>13.977387239703742</c:v>
                </c:pt>
                <c:pt idx="41">
                  <c:v>13.679896917526456</c:v>
                </c:pt>
                <c:pt idx="42">
                  <c:v>13.359825051561131</c:v>
                </c:pt>
                <c:pt idx="43">
                  <c:v>13.605190799812567</c:v>
                </c:pt>
                <c:pt idx="44">
                  <c:v>0</c:v>
                </c:pt>
                <c:pt idx="45">
                  <c:v>13.10198940723898</c:v>
                </c:pt>
                <c:pt idx="46">
                  <c:v>13.757934008012272</c:v>
                </c:pt>
                <c:pt idx="47">
                  <c:v>13.338326982821883</c:v>
                </c:pt>
                <c:pt idx="48">
                  <c:v>14.127161026137163</c:v>
                </c:pt>
                <c:pt idx="49">
                  <c:v>14.738260361698353</c:v>
                </c:pt>
                <c:pt idx="50">
                  <c:v>14.990003679278582</c:v>
                </c:pt>
                <c:pt idx="51">
                  <c:v>15.178248678049934</c:v>
                </c:pt>
                <c:pt idx="52">
                  <c:v>15.031795722619396</c:v>
                </c:pt>
                <c:pt idx="53">
                  <c:v>15.174023881678824</c:v>
                </c:pt>
                <c:pt idx="54">
                  <c:v>15.150391970678164</c:v>
                </c:pt>
                <c:pt idx="55">
                  <c:v>15.208867111016811</c:v>
                </c:pt>
                <c:pt idx="56">
                  <c:v>15.175123441958457</c:v>
                </c:pt>
                <c:pt idx="57">
                  <c:v>15.159965064075704</c:v>
                </c:pt>
                <c:pt idx="58">
                  <c:v>15.099135705136804</c:v>
                </c:pt>
                <c:pt idx="59">
                  <c:v>15.183395130246948</c:v>
                </c:pt>
                <c:pt idx="60">
                  <c:v>15.18466162527158</c:v>
                </c:pt>
                <c:pt idx="61">
                  <c:v>15.05251868855637</c:v>
                </c:pt>
                <c:pt idx="62">
                  <c:v>15.042239128811998</c:v>
                </c:pt>
                <c:pt idx="63">
                  <c:v>14.816446463954417</c:v>
                </c:pt>
                <c:pt idx="64">
                  <c:v>14.434690234072059</c:v>
                </c:pt>
                <c:pt idx="65">
                  <c:v>13.983071226223279</c:v>
                </c:pt>
                <c:pt idx="66">
                  <c:v>13.850804549234864</c:v>
                </c:pt>
                <c:pt idx="67">
                  <c:v>14.00690760001967</c:v>
                </c:pt>
                <c:pt idx="68">
                  <c:v>13.424290201757163</c:v>
                </c:pt>
                <c:pt idx="69">
                  <c:v>13.486631638838688</c:v>
                </c:pt>
                <c:pt idx="70">
                  <c:v>13.972659348370847</c:v>
                </c:pt>
                <c:pt idx="71">
                  <c:v>13.561227239224001</c:v>
                </c:pt>
                <c:pt idx="72">
                  <c:v>13.363451204776288</c:v>
                </c:pt>
                <c:pt idx="73">
                  <c:v>13.534758835726022</c:v>
                </c:pt>
                <c:pt idx="74">
                  <c:v>13.422744917332832</c:v>
                </c:pt>
                <c:pt idx="75">
                  <c:v>13.311627791434164</c:v>
                </c:pt>
                <c:pt idx="76">
                  <c:v>14.010592709841049</c:v>
                </c:pt>
                <c:pt idx="77">
                  <c:v>13.956425856204367</c:v>
                </c:pt>
                <c:pt idx="78">
                  <c:v>13.809580923847884</c:v>
                </c:pt>
                <c:pt idx="79">
                  <c:v>13.833808572208625</c:v>
                </c:pt>
                <c:pt idx="80">
                  <c:v>0</c:v>
                </c:pt>
                <c:pt idx="81">
                  <c:v>13.431807482878428</c:v>
                </c:pt>
                <c:pt idx="82">
                  <c:v>13.25538830152631</c:v>
                </c:pt>
                <c:pt idx="83">
                  <c:v>13.370283576403759</c:v>
                </c:pt>
                <c:pt idx="84">
                  <c:v>13.29695791135444</c:v>
                </c:pt>
                <c:pt idx="85">
                  <c:v>13.525292996981205</c:v>
                </c:pt>
                <c:pt idx="86">
                  <c:v>0</c:v>
                </c:pt>
                <c:pt idx="87">
                  <c:v>14.068855717395872</c:v>
                </c:pt>
                <c:pt idx="88">
                  <c:v>13.799296083694648</c:v>
                </c:pt>
                <c:pt idx="89">
                  <c:v>0</c:v>
                </c:pt>
                <c:pt idx="90">
                  <c:v>14.031044918750347</c:v>
                </c:pt>
                <c:pt idx="91">
                  <c:v>14.341246520447747</c:v>
                </c:pt>
                <c:pt idx="92">
                  <c:v>13.632139807121964</c:v>
                </c:pt>
                <c:pt idx="93">
                  <c:v>13.860430246913005</c:v>
                </c:pt>
                <c:pt idx="94">
                  <c:v>13.793770834016856</c:v>
                </c:pt>
                <c:pt idx="95">
                  <c:v>0</c:v>
                </c:pt>
                <c:pt idx="96">
                  <c:v>13.126325610730698</c:v>
                </c:pt>
                <c:pt idx="97">
                  <c:v>0</c:v>
                </c:pt>
                <c:pt idx="98">
                  <c:v>14.487770965942648</c:v>
                </c:pt>
                <c:pt idx="99">
                  <c:v>13.358910911923013</c:v>
                </c:pt>
                <c:pt idx="100">
                  <c:v>0</c:v>
                </c:pt>
                <c:pt idx="101">
                  <c:v>13.20471130613981</c:v>
                </c:pt>
                <c:pt idx="102">
                  <c:v>13.875938520226034</c:v>
                </c:pt>
                <c:pt idx="103">
                  <c:v>14.038505315013396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1-DA24-4389-B2A2-D84651692E99}"/>
            </c:ext>
          </c:extLst>
        </c:ser>
        <c:ser>
          <c:idx val="82"/>
          <c:order val="82"/>
          <c:spPr>
            <a:solidFill>
              <a:schemeClr val="accent5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'Cos30'!$CI$149:$CI$265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14.385281771949517</c:v>
                </c:pt>
                <c:pt idx="7">
                  <c:v>14.225971850664841</c:v>
                </c:pt>
                <c:pt idx="8">
                  <c:v>13.839541521378994</c:v>
                </c:pt>
                <c:pt idx="9">
                  <c:v>13.556976942812556</c:v>
                </c:pt>
                <c:pt idx="10">
                  <c:v>13.21410306230422</c:v>
                </c:pt>
                <c:pt idx="11">
                  <c:v>13.354406193887842</c:v>
                </c:pt>
                <c:pt idx="12">
                  <c:v>0</c:v>
                </c:pt>
                <c:pt idx="13">
                  <c:v>13.797941317229874</c:v>
                </c:pt>
                <c:pt idx="14">
                  <c:v>13.655186953940255</c:v>
                </c:pt>
                <c:pt idx="15">
                  <c:v>0</c:v>
                </c:pt>
                <c:pt idx="16">
                  <c:v>13.350703400946401</c:v>
                </c:pt>
                <c:pt idx="17">
                  <c:v>13.674755997528784</c:v>
                </c:pt>
                <c:pt idx="18">
                  <c:v>13.04679999994749</c:v>
                </c:pt>
                <c:pt idx="19">
                  <c:v>13.68494539936723</c:v>
                </c:pt>
                <c:pt idx="20">
                  <c:v>13.966221541688622</c:v>
                </c:pt>
                <c:pt idx="21">
                  <c:v>13.82964624785269</c:v>
                </c:pt>
                <c:pt idx="22">
                  <c:v>13.757302250542097</c:v>
                </c:pt>
                <c:pt idx="23">
                  <c:v>14.060857744575738</c:v>
                </c:pt>
                <c:pt idx="24">
                  <c:v>14.07549422243194</c:v>
                </c:pt>
                <c:pt idx="25">
                  <c:v>14.0078650813937</c:v>
                </c:pt>
                <c:pt idx="26">
                  <c:v>13.9931685167819</c:v>
                </c:pt>
                <c:pt idx="27">
                  <c:v>0</c:v>
                </c:pt>
                <c:pt idx="28">
                  <c:v>13.821868090210812</c:v>
                </c:pt>
                <c:pt idx="29">
                  <c:v>14.049946986497703</c:v>
                </c:pt>
                <c:pt idx="30">
                  <c:v>12.961434621060958</c:v>
                </c:pt>
                <c:pt idx="31">
                  <c:v>0</c:v>
                </c:pt>
                <c:pt idx="32">
                  <c:v>13.652634517661738</c:v>
                </c:pt>
                <c:pt idx="33">
                  <c:v>13.869864799827262</c:v>
                </c:pt>
                <c:pt idx="34">
                  <c:v>13.122154253249818</c:v>
                </c:pt>
                <c:pt idx="35">
                  <c:v>13.750046084227442</c:v>
                </c:pt>
                <c:pt idx="36">
                  <c:v>13.418985346284471</c:v>
                </c:pt>
                <c:pt idx="37">
                  <c:v>0</c:v>
                </c:pt>
                <c:pt idx="38">
                  <c:v>14.20998524556885</c:v>
                </c:pt>
                <c:pt idx="39">
                  <c:v>13.997170275686436</c:v>
                </c:pt>
                <c:pt idx="40">
                  <c:v>13.776096527459268</c:v>
                </c:pt>
                <c:pt idx="41">
                  <c:v>14.155612774046148</c:v>
                </c:pt>
                <c:pt idx="42">
                  <c:v>14.20529235111098</c:v>
                </c:pt>
                <c:pt idx="43">
                  <c:v>13.569041330463758</c:v>
                </c:pt>
                <c:pt idx="44">
                  <c:v>13.068591570489104</c:v>
                </c:pt>
                <c:pt idx="45">
                  <c:v>14.045913569662559</c:v>
                </c:pt>
                <c:pt idx="46">
                  <c:v>13.747393550042316</c:v>
                </c:pt>
                <c:pt idx="47">
                  <c:v>13.998169069045227</c:v>
                </c:pt>
                <c:pt idx="48">
                  <c:v>14.047034478270083</c:v>
                </c:pt>
                <c:pt idx="49">
                  <c:v>14.557372441437654</c:v>
                </c:pt>
                <c:pt idx="50">
                  <c:v>15.011696231229566</c:v>
                </c:pt>
                <c:pt idx="51">
                  <c:v>14.991702873060397</c:v>
                </c:pt>
                <c:pt idx="52">
                  <c:v>15.135102106514919</c:v>
                </c:pt>
                <c:pt idx="53">
                  <c:v>15.173226781242734</c:v>
                </c:pt>
                <c:pt idx="54">
                  <c:v>15.129466727357935</c:v>
                </c:pt>
                <c:pt idx="55">
                  <c:v>15.188970646226972</c:v>
                </c:pt>
                <c:pt idx="56">
                  <c:v>15.228739037909204</c:v>
                </c:pt>
                <c:pt idx="57">
                  <c:v>15.197557590989174</c:v>
                </c:pt>
                <c:pt idx="58">
                  <c:v>15.193646273470526</c:v>
                </c:pt>
                <c:pt idx="59">
                  <c:v>15.096706541816058</c:v>
                </c:pt>
                <c:pt idx="60">
                  <c:v>15.06928468318009</c:v>
                </c:pt>
                <c:pt idx="61">
                  <c:v>15.086415715795052</c:v>
                </c:pt>
                <c:pt idx="62">
                  <c:v>15.010689967914242</c:v>
                </c:pt>
                <c:pt idx="63">
                  <c:v>14.804070226052422</c:v>
                </c:pt>
                <c:pt idx="64">
                  <c:v>14.509318811629546</c:v>
                </c:pt>
                <c:pt idx="65">
                  <c:v>14.368084104812613</c:v>
                </c:pt>
                <c:pt idx="66">
                  <c:v>13.645486131489035</c:v>
                </c:pt>
                <c:pt idx="67">
                  <c:v>13.54173084615995</c:v>
                </c:pt>
                <c:pt idx="68">
                  <c:v>0</c:v>
                </c:pt>
                <c:pt idx="69">
                  <c:v>13.928959096618879</c:v>
                </c:pt>
                <c:pt idx="70">
                  <c:v>13.632499808444429</c:v>
                </c:pt>
                <c:pt idx="71">
                  <c:v>14.276964742958267</c:v>
                </c:pt>
                <c:pt idx="72">
                  <c:v>0</c:v>
                </c:pt>
                <c:pt idx="73">
                  <c:v>13.84291519710497</c:v>
                </c:pt>
                <c:pt idx="74">
                  <c:v>0</c:v>
                </c:pt>
                <c:pt idx="75">
                  <c:v>0</c:v>
                </c:pt>
                <c:pt idx="76">
                  <c:v>13.49654705149363</c:v>
                </c:pt>
                <c:pt idx="77">
                  <c:v>13.628484975149949</c:v>
                </c:pt>
                <c:pt idx="78">
                  <c:v>13.419427007615557</c:v>
                </c:pt>
                <c:pt idx="79">
                  <c:v>13.238097562720869</c:v>
                </c:pt>
                <c:pt idx="80">
                  <c:v>13.838745225289784</c:v>
                </c:pt>
                <c:pt idx="81">
                  <c:v>0</c:v>
                </c:pt>
                <c:pt idx="82">
                  <c:v>13.704016173758166</c:v>
                </c:pt>
                <c:pt idx="83">
                  <c:v>13.68784765385927</c:v>
                </c:pt>
                <c:pt idx="84">
                  <c:v>13.122834757424783</c:v>
                </c:pt>
                <c:pt idx="85">
                  <c:v>13.39072320444882</c:v>
                </c:pt>
                <c:pt idx="86">
                  <c:v>13.195606335449805</c:v>
                </c:pt>
                <c:pt idx="87">
                  <c:v>13.930420479271994</c:v>
                </c:pt>
                <c:pt idx="88">
                  <c:v>13.232244969851752</c:v>
                </c:pt>
                <c:pt idx="89">
                  <c:v>0</c:v>
                </c:pt>
                <c:pt idx="90">
                  <c:v>0</c:v>
                </c:pt>
                <c:pt idx="91">
                  <c:v>14.485568119020353</c:v>
                </c:pt>
                <c:pt idx="92">
                  <c:v>13.953642044313247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13.544948768515653</c:v>
                </c:pt>
                <c:pt idx="97">
                  <c:v>13.20242019777803</c:v>
                </c:pt>
                <c:pt idx="98">
                  <c:v>13.887372800238564</c:v>
                </c:pt>
                <c:pt idx="99">
                  <c:v>0</c:v>
                </c:pt>
                <c:pt idx="100">
                  <c:v>13.435928733183424</c:v>
                </c:pt>
                <c:pt idx="101">
                  <c:v>13.749203166305559</c:v>
                </c:pt>
                <c:pt idx="102">
                  <c:v>13.989846997644674</c:v>
                </c:pt>
                <c:pt idx="103">
                  <c:v>13.48665713133888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2-DA24-4389-B2A2-D84651692E99}"/>
            </c:ext>
          </c:extLst>
        </c:ser>
        <c:ser>
          <c:idx val="83"/>
          <c:order val="83"/>
          <c:spPr>
            <a:solidFill>
              <a:schemeClr val="accent6">
                <a:lumMod val="60000"/>
                <a:lumOff val="40000"/>
              </a:schemeClr>
            </a:solidFill>
            <a:ln/>
            <a:effectLst/>
            <a:sp3d/>
          </c:spPr>
          <c:val>
            <c:numRef>
              <c:f>'Cos30'!$CJ$149:$CJ$265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13.392571218236588</c:v>
                </c:pt>
                <c:pt idx="9">
                  <c:v>13.300813880396102</c:v>
                </c:pt>
                <c:pt idx="10">
                  <c:v>0</c:v>
                </c:pt>
                <c:pt idx="11">
                  <c:v>13.348381782837013</c:v>
                </c:pt>
                <c:pt idx="12">
                  <c:v>14.144469590747782</c:v>
                </c:pt>
                <c:pt idx="13">
                  <c:v>0</c:v>
                </c:pt>
                <c:pt idx="14">
                  <c:v>13.632634921778291</c:v>
                </c:pt>
                <c:pt idx="15">
                  <c:v>13.418662500597231</c:v>
                </c:pt>
                <c:pt idx="16">
                  <c:v>14.214150807522291</c:v>
                </c:pt>
                <c:pt idx="17">
                  <c:v>0</c:v>
                </c:pt>
                <c:pt idx="18">
                  <c:v>13.995171041183967</c:v>
                </c:pt>
                <c:pt idx="19">
                  <c:v>0</c:v>
                </c:pt>
                <c:pt idx="20">
                  <c:v>13.896490392228564</c:v>
                </c:pt>
                <c:pt idx="21">
                  <c:v>13.44619686750567</c:v>
                </c:pt>
                <c:pt idx="22">
                  <c:v>0</c:v>
                </c:pt>
                <c:pt idx="23">
                  <c:v>13.702149963981348</c:v>
                </c:pt>
                <c:pt idx="24">
                  <c:v>14.001312840233309</c:v>
                </c:pt>
                <c:pt idx="25">
                  <c:v>13.077868781269876</c:v>
                </c:pt>
                <c:pt idx="26">
                  <c:v>13.182980692430558</c:v>
                </c:pt>
                <c:pt idx="27">
                  <c:v>13.690677525420966</c:v>
                </c:pt>
                <c:pt idx="28">
                  <c:v>14.245870319937195</c:v>
                </c:pt>
                <c:pt idx="29">
                  <c:v>13.508159906260339</c:v>
                </c:pt>
                <c:pt idx="30">
                  <c:v>13.395531695045539</c:v>
                </c:pt>
                <c:pt idx="31">
                  <c:v>13.526976679432515</c:v>
                </c:pt>
                <c:pt idx="32">
                  <c:v>13.65420446678942</c:v>
                </c:pt>
                <c:pt idx="33">
                  <c:v>14.014633087926407</c:v>
                </c:pt>
                <c:pt idx="34">
                  <c:v>13.986669864593296</c:v>
                </c:pt>
                <c:pt idx="35">
                  <c:v>0</c:v>
                </c:pt>
                <c:pt idx="36">
                  <c:v>13.930572615308346</c:v>
                </c:pt>
                <c:pt idx="37">
                  <c:v>0</c:v>
                </c:pt>
                <c:pt idx="38">
                  <c:v>13.68091946885531</c:v>
                </c:pt>
                <c:pt idx="39">
                  <c:v>13.451335793921709</c:v>
                </c:pt>
                <c:pt idx="40">
                  <c:v>14.128302801975959</c:v>
                </c:pt>
                <c:pt idx="41">
                  <c:v>0</c:v>
                </c:pt>
                <c:pt idx="42">
                  <c:v>14.223054413179105</c:v>
                </c:pt>
                <c:pt idx="43">
                  <c:v>13.106522188235703</c:v>
                </c:pt>
                <c:pt idx="44">
                  <c:v>13.995758227271949</c:v>
                </c:pt>
                <c:pt idx="45">
                  <c:v>0</c:v>
                </c:pt>
                <c:pt idx="46">
                  <c:v>0</c:v>
                </c:pt>
                <c:pt idx="47">
                  <c:v>13.715422085962476</c:v>
                </c:pt>
                <c:pt idx="48">
                  <c:v>14.210735755808864</c:v>
                </c:pt>
                <c:pt idx="49">
                  <c:v>14.512408873301739</c:v>
                </c:pt>
                <c:pt idx="50">
                  <c:v>14.778777268766504</c:v>
                </c:pt>
                <c:pt idx="51">
                  <c:v>14.956499309816705</c:v>
                </c:pt>
                <c:pt idx="52">
                  <c:v>15.172419893557651</c:v>
                </c:pt>
                <c:pt idx="53">
                  <c:v>15.149514701900689</c:v>
                </c:pt>
                <c:pt idx="54">
                  <c:v>15.15479343795176</c:v>
                </c:pt>
                <c:pt idx="55">
                  <c:v>15.182741249168183</c:v>
                </c:pt>
                <c:pt idx="56">
                  <c:v>15.199668803284945</c:v>
                </c:pt>
                <c:pt idx="57">
                  <c:v>15.023795913789149</c:v>
                </c:pt>
                <c:pt idx="58">
                  <c:v>15.219846386024361</c:v>
                </c:pt>
                <c:pt idx="59">
                  <c:v>15.136300334574285</c:v>
                </c:pt>
                <c:pt idx="60">
                  <c:v>15.148083844315243</c:v>
                </c:pt>
                <c:pt idx="61">
                  <c:v>15.065279189525615</c:v>
                </c:pt>
                <c:pt idx="62">
                  <c:v>15.166581513236158</c:v>
                </c:pt>
                <c:pt idx="63">
                  <c:v>15.049315340261304</c:v>
                </c:pt>
                <c:pt idx="64">
                  <c:v>14.688815668277364</c:v>
                </c:pt>
                <c:pt idx="65">
                  <c:v>13.810700510498995</c:v>
                </c:pt>
                <c:pt idx="66">
                  <c:v>13.757450312210619</c:v>
                </c:pt>
                <c:pt idx="67">
                  <c:v>13.801950864405663</c:v>
                </c:pt>
                <c:pt idx="68">
                  <c:v>0</c:v>
                </c:pt>
                <c:pt idx="69">
                  <c:v>14.404232298375682</c:v>
                </c:pt>
                <c:pt idx="70">
                  <c:v>14.167321323148574</c:v>
                </c:pt>
                <c:pt idx="71">
                  <c:v>13.448726411355867</c:v>
                </c:pt>
                <c:pt idx="72">
                  <c:v>13.536682779441207</c:v>
                </c:pt>
                <c:pt idx="73">
                  <c:v>13.362767952144685</c:v>
                </c:pt>
                <c:pt idx="74">
                  <c:v>13.451819428374794</c:v>
                </c:pt>
                <c:pt idx="75">
                  <c:v>0</c:v>
                </c:pt>
                <c:pt idx="76">
                  <c:v>13.614410470302658</c:v>
                </c:pt>
                <c:pt idx="77">
                  <c:v>13.49791123295449</c:v>
                </c:pt>
                <c:pt idx="78">
                  <c:v>13.172502226257889</c:v>
                </c:pt>
                <c:pt idx="79">
                  <c:v>13.901904102611526</c:v>
                </c:pt>
                <c:pt idx="80">
                  <c:v>13.281754697187912</c:v>
                </c:pt>
                <c:pt idx="81">
                  <c:v>13.675892397714843</c:v>
                </c:pt>
                <c:pt idx="82">
                  <c:v>13.162674907565989</c:v>
                </c:pt>
                <c:pt idx="83">
                  <c:v>0</c:v>
                </c:pt>
                <c:pt idx="84">
                  <c:v>13.944908368150244</c:v>
                </c:pt>
                <c:pt idx="85">
                  <c:v>13.708673669239623</c:v>
                </c:pt>
                <c:pt idx="86">
                  <c:v>13.305094371685643</c:v>
                </c:pt>
                <c:pt idx="87">
                  <c:v>14.130161464174568</c:v>
                </c:pt>
                <c:pt idx="88">
                  <c:v>13.956733990052124</c:v>
                </c:pt>
                <c:pt idx="89">
                  <c:v>13.682454209278868</c:v>
                </c:pt>
                <c:pt idx="90">
                  <c:v>13.652811329962011</c:v>
                </c:pt>
                <c:pt idx="91">
                  <c:v>14.170746651259629</c:v>
                </c:pt>
                <c:pt idx="92">
                  <c:v>13.641710528411991</c:v>
                </c:pt>
                <c:pt idx="93">
                  <c:v>13.946376846470638</c:v>
                </c:pt>
                <c:pt idx="94">
                  <c:v>13.769736135497094</c:v>
                </c:pt>
                <c:pt idx="95">
                  <c:v>13.208959727862553</c:v>
                </c:pt>
                <c:pt idx="96">
                  <c:v>0</c:v>
                </c:pt>
                <c:pt idx="97">
                  <c:v>13.077875859857333</c:v>
                </c:pt>
                <c:pt idx="98">
                  <c:v>13.987878668765008</c:v>
                </c:pt>
                <c:pt idx="99">
                  <c:v>13.125349005333419</c:v>
                </c:pt>
                <c:pt idx="100">
                  <c:v>13.218977714227496</c:v>
                </c:pt>
                <c:pt idx="101">
                  <c:v>14.292811878377165</c:v>
                </c:pt>
                <c:pt idx="102">
                  <c:v>13.626488187145668</c:v>
                </c:pt>
                <c:pt idx="103">
                  <c:v>13.805474351113507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3-DA24-4389-B2A2-D84651692E99}"/>
            </c:ext>
          </c:extLst>
        </c:ser>
        <c:ser>
          <c:idx val="84"/>
          <c:order val="84"/>
          <c:spPr>
            <a:solidFill>
              <a:schemeClr val="accent1">
                <a:lumMod val="50000"/>
              </a:schemeClr>
            </a:solidFill>
            <a:ln/>
            <a:effectLst/>
            <a:sp3d/>
          </c:spPr>
          <c:val>
            <c:numRef>
              <c:f>'Cos30'!$CK$149:$CK$265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13.799968787802593</c:v>
                </c:pt>
                <c:pt idx="9">
                  <c:v>12.853942661708805</c:v>
                </c:pt>
                <c:pt idx="10">
                  <c:v>13.918585438225383</c:v>
                </c:pt>
                <c:pt idx="11">
                  <c:v>13.11848181906171</c:v>
                </c:pt>
                <c:pt idx="12">
                  <c:v>14.057799376117488</c:v>
                </c:pt>
                <c:pt idx="13">
                  <c:v>0</c:v>
                </c:pt>
                <c:pt idx="14">
                  <c:v>13.563390301240092</c:v>
                </c:pt>
                <c:pt idx="15">
                  <c:v>13.74332118981747</c:v>
                </c:pt>
                <c:pt idx="16">
                  <c:v>0</c:v>
                </c:pt>
                <c:pt idx="17">
                  <c:v>0</c:v>
                </c:pt>
                <c:pt idx="18">
                  <c:v>13.980745812193462</c:v>
                </c:pt>
                <c:pt idx="19">
                  <c:v>13.85254068083044</c:v>
                </c:pt>
                <c:pt idx="20">
                  <c:v>13.996127773583893</c:v>
                </c:pt>
                <c:pt idx="21">
                  <c:v>13.856412265522923</c:v>
                </c:pt>
                <c:pt idx="22">
                  <c:v>13.792140146150846</c:v>
                </c:pt>
                <c:pt idx="23">
                  <c:v>0</c:v>
                </c:pt>
                <c:pt idx="24">
                  <c:v>13.363564035647171</c:v>
                </c:pt>
                <c:pt idx="25">
                  <c:v>0</c:v>
                </c:pt>
                <c:pt idx="26">
                  <c:v>0</c:v>
                </c:pt>
                <c:pt idx="27">
                  <c:v>14.397155833888167</c:v>
                </c:pt>
                <c:pt idx="28">
                  <c:v>14.150870446379209</c:v>
                </c:pt>
                <c:pt idx="29">
                  <c:v>13.560910443007641</c:v>
                </c:pt>
                <c:pt idx="30">
                  <c:v>13.349816417683499</c:v>
                </c:pt>
                <c:pt idx="31">
                  <c:v>13.867682813891012</c:v>
                </c:pt>
                <c:pt idx="32">
                  <c:v>13.996238181922086</c:v>
                </c:pt>
                <c:pt idx="33">
                  <c:v>14.158281959193761</c:v>
                </c:pt>
                <c:pt idx="34">
                  <c:v>0</c:v>
                </c:pt>
                <c:pt idx="35">
                  <c:v>13.808602202023213</c:v>
                </c:pt>
                <c:pt idx="36">
                  <c:v>13.95399489100668</c:v>
                </c:pt>
                <c:pt idx="37">
                  <c:v>13.838123401814963</c:v>
                </c:pt>
                <c:pt idx="38">
                  <c:v>13.118751009096695</c:v>
                </c:pt>
                <c:pt idx="39">
                  <c:v>13.605604530613595</c:v>
                </c:pt>
                <c:pt idx="40">
                  <c:v>0</c:v>
                </c:pt>
                <c:pt idx="41">
                  <c:v>13.825590651097986</c:v>
                </c:pt>
                <c:pt idx="42">
                  <c:v>13.778458405086422</c:v>
                </c:pt>
                <c:pt idx="43">
                  <c:v>13.831063438718044</c:v>
                </c:pt>
                <c:pt idx="44">
                  <c:v>13.965485099791625</c:v>
                </c:pt>
                <c:pt idx="45">
                  <c:v>13.628831174241009</c:v>
                </c:pt>
                <c:pt idx="46">
                  <c:v>0</c:v>
                </c:pt>
                <c:pt idx="47">
                  <c:v>13.86326336365048</c:v>
                </c:pt>
                <c:pt idx="48">
                  <c:v>14.120837882283187</c:v>
                </c:pt>
                <c:pt idx="49">
                  <c:v>14.325368889719909</c:v>
                </c:pt>
                <c:pt idx="50">
                  <c:v>14.79207601082191</c:v>
                </c:pt>
                <c:pt idx="51">
                  <c:v>15.036517313650853</c:v>
                </c:pt>
                <c:pt idx="52">
                  <c:v>15.238958918834873</c:v>
                </c:pt>
                <c:pt idx="53">
                  <c:v>15.101335776917187</c:v>
                </c:pt>
                <c:pt idx="54">
                  <c:v>15.086663374729342</c:v>
                </c:pt>
                <c:pt idx="55">
                  <c:v>15.153278293617365</c:v>
                </c:pt>
                <c:pt idx="56">
                  <c:v>15.153104784125246</c:v>
                </c:pt>
                <c:pt idx="57">
                  <c:v>15.183130277458746</c:v>
                </c:pt>
                <c:pt idx="58">
                  <c:v>15.165967152600128</c:v>
                </c:pt>
                <c:pt idx="59">
                  <c:v>15.22933877544035</c:v>
                </c:pt>
                <c:pt idx="60">
                  <c:v>15.117435202600694</c:v>
                </c:pt>
                <c:pt idx="61">
                  <c:v>15.137120124426078</c:v>
                </c:pt>
                <c:pt idx="62">
                  <c:v>15.030914501716547</c:v>
                </c:pt>
                <c:pt idx="63">
                  <c:v>15.026776082866162</c:v>
                </c:pt>
                <c:pt idx="64">
                  <c:v>14.558835721020554</c:v>
                </c:pt>
                <c:pt idx="65">
                  <c:v>14.374555894427598</c:v>
                </c:pt>
                <c:pt idx="66">
                  <c:v>13.250838236274287</c:v>
                </c:pt>
                <c:pt idx="67">
                  <c:v>13.902115532077474</c:v>
                </c:pt>
                <c:pt idx="68">
                  <c:v>13.390598663407435</c:v>
                </c:pt>
                <c:pt idx="69">
                  <c:v>13.564666655933541</c:v>
                </c:pt>
                <c:pt idx="70">
                  <c:v>14.150140317706716</c:v>
                </c:pt>
                <c:pt idx="71">
                  <c:v>13.977339885220859</c:v>
                </c:pt>
                <c:pt idx="72">
                  <c:v>14.220791694358972</c:v>
                </c:pt>
                <c:pt idx="73">
                  <c:v>13.550034406444405</c:v>
                </c:pt>
                <c:pt idx="74">
                  <c:v>14.061721002669387</c:v>
                </c:pt>
                <c:pt idx="75">
                  <c:v>13.606748317875974</c:v>
                </c:pt>
                <c:pt idx="76">
                  <c:v>13.942065127975091</c:v>
                </c:pt>
                <c:pt idx="77">
                  <c:v>14.205531856600857</c:v>
                </c:pt>
                <c:pt idx="78">
                  <c:v>0</c:v>
                </c:pt>
                <c:pt idx="79">
                  <c:v>13.881865196469635</c:v>
                </c:pt>
                <c:pt idx="80">
                  <c:v>0</c:v>
                </c:pt>
                <c:pt idx="81">
                  <c:v>14.045867852479605</c:v>
                </c:pt>
                <c:pt idx="82">
                  <c:v>13.940734324597004</c:v>
                </c:pt>
                <c:pt idx="83">
                  <c:v>0</c:v>
                </c:pt>
                <c:pt idx="84">
                  <c:v>13.891825590885587</c:v>
                </c:pt>
                <c:pt idx="85">
                  <c:v>13.731932680451219</c:v>
                </c:pt>
                <c:pt idx="86">
                  <c:v>0</c:v>
                </c:pt>
                <c:pt idx="87">
                  <c:v>13.482983571900649</c:v>
                </c:pt>
                <c:pt idx="88">
                  <c:v>13.7326494357429</c:v>
                </c:pt>
                <c:pt idx="89">
                  <c:v>0</c:v>
                </c:pt>
                <c:pt idx="90">
                  <c:v>0</c:v>
                </c:pt>
                <c:pt idx="91">
                  <c:v>13.074171649073177</c:v>
                </c:pt>
                <c:pt idx="92">
                  <c:v>13.786946172321736</c:v>
                </c:pt>
                <c:pt idx="93">
                  <c:v>0</c:v>
                </c:pt>
                <c:pt idx="94">
                  <c:v>13.77770804393837</c:v>
                </c:pt>
                <c:pt idx="95">
                  <c:v>13.150321928086292</c:v>
                </c:pt>
                <c:pt idx="96">
                  <c:v>14.066767078622174</c:v>
                </c:pt>
                <c:pt idx="97">
                  <c:v>13.84164317106787</c:v>
                </c:pt>
                <c:pt idx="98">
                  <c:v>13.531822384763762</c:v>
                </c:pt>
                <c:pt idx="99">
                  <c:v>14.412250489635344</c:v>
                </c:pt>
                <c:pt idx="100">
                  <c:v>13.668713377991068</c:v>
                </c:pt>
                <c:pt idx="101">
                  <c:v>13.325990541507915</c:v>
                </c:pt>
                <c:pt idx="102">
                  <c:v>13.930535924055782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4-DA24-4389-B2A2-D84651692E99}"/>
            </c:ext>
          </c:extLst>
        </c:ser>
        <c:ser>
          <c:idx val="85"/>
          <c:order val="85"/>
          <c:spPr>
            <a:solidFill>
              <a:schemeClr val="accent2">
                <a:lumMod val="50000"/>
              </a:schemeClr>
            </a:solidFill>
            <a:ln/>
            <a:effectLst/>
            <a:sp3d/>
          </c:spPr>
          <c:val>
            <c:numRef>
              <c:f>'Cos30'!$CL$149:$CL$265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14.266102283062828</c:v>
                </c:pt>
                <c:pt idx="9">
                  <c:v>14.335152884776349</c:v>
                </c:pt>
                <c:pt idx="10">
                  <c:v>0</c:v>
                </c:pt>
                <c:pt idx="11">
                  <c:v>13.572020178018684</c:v>
                </c:pt>
                <c:pt idx="12">
                  <c:v>14.307058313842504</c:v>
                </c:pt>
                <c:pt idx="13">
                  <c:v>13.602597640679562</c:v>
                </c:pt>
                <c:pt idx="14">
                  <c:v>13.735227914476804</c:v>
                </c:pt>
                <c:pt idx="15">
                  <c:v>13.707179135069353</c:v>
                </c:pt>
                <c:pt idx="16">
                  <c:v>14.127182899528412</c:v>
                </c:pt>
                <c:pt idx="17">
                  <c:v>0</c:v>
                </c:pt>
                <c:pt idx="18">
                  <c:v>14.0686644354712</c:v>
                </c:pt>
                <c:pt idx="19">
                  <c:v>0</c:v>
                </c:pt>
                <c:pt idx="20">
                  <c:v>13.818262853273728</c:v>
                </c:pt>
                <c:pt idx="21">
                  <c:v>13.816143158242035</c:v>
                </c:pt>
                <c:pt idx="22">
                  <c:v>14.269695029533816</c:v>
                </c:pt>
                <c:pt idx="23">
                  <c:v>13.415841069502045</c:v>
                </c:pt>
                <c:pt idx="24">
                  <c:v>13.758323986524887</c:v>
                </c:pt>
                <c:pt idx="25">
                  <c:v>14.091497954272416</c:v>
                </c:pt>
                <c:pt idx="26">
                  <c:v>13.747557843013553</c:v>
                </c:pt>
                <c:pt idx="27">
                  <c:v>13.791652058942981</c:v>
                </c:pt>
                <c:pt idx="28">
                  <c:v>13.973881439562524</c:v>
                </c:pt>
                <c:pt idx="29">
                  <c:v>13.793353776147056</c:v>
                </c:pt>
                <c:pt idx="30">
                  <c:v>13.761374850538367</c:v>
                </c:pt>
                <c:pt idx="31">
                  <c:v>0</c:v>
                </c:pt>
                <c:pt idx="32">
                  <c:v>13.781278825044224</c:v>
                </c:pt>
                <c:pt idx="33">
                  <c:v>14.145984074220733</c:v>
                </c:pt>
                <c:pt idx="34">
                  <c:v>0</c:v>
                </c:pt>
                <c:pt idx="35">
                  <c:v>0</c:v>
                </c:pt>
                <c:pt idx="36">
                  <c:v>13.757847551366526</c:v>
                </c:pt>
                <c:pt idx="37">
                  <c:v>13.894585474339841</c:v>
                </c:pt>
                <c:pt idx="38">
                  <c:v>14.307950418740109</c:v>
                </c:pt>
                <c:pt idx="39">
                  <c:v>13.925033217935379</c:v>
                </c:pt>
                <c:pt idx="40">
                  <c:v>13.502949188581015</c:v>
                </c:pt>
                <c:pt idx="41">
                  <c:v>0</c:v>
                </c:pt>
                <c:pt idx="42">
                  <c:v>0</c:v>
                </c:pt>
                <c:pt idx="43">
                  <c:v>14.156688139665862</c:v>
                </c:pt>
                <c:pt idx="44">
                  <c:v>13.46046784371906</c:v>
                </c:pt>
                <c:pt idx="45">
                  <c:v>13.802427519607695</c:v>
                </c:pt>
                <c:pt idx="46">
                  <c:v>13.190136922457684</c:v>
                </c:pt>
                <c:pt idx="47">
                  <c:v>13.58102071508657</c:v>
                </c:pt>
                <c:pt idx="48">
                  <c:v>13.4227178443022</c:v>
                </c:pt>
                <c:pt idx="49">
                  <c:v>14.135406504613032</c:v>
                </c:pt>
                <c:pt idx="50">
                  <c:v>14.854768031094743</c:v>
                </c:pt>
                <c:pt idx="51">
                  <c:v>14.922114057994873</c:v>
                </c:pt>
                <c:pt idx="52">
                  <c:v>15.078633689967608</c:v>
                </c:pt>
                <c:pt idx="53">
                  <c:v>15.121890609231595</c:v>
                </c:pt>
                <c:pt idx="54">
                  <c:v>15.159213508282081</c:v>
                </c:pt>
                <c:pt idx="55">
                  <c:v>15.288189958892934</c:v>
                </c:pt>
                <c:pt idx="56">
                  <c:v>15.206569539678089</c:v>
                </c:pt>
                <c:pt idx="57">
                  <c:v>15.163765119600917</c:v>
                </c:pt>
                <c:pt idx="58">
                  <c:v>15.005563569778888</c:v>
                </c:pt>
                <c:pt idx="59">
                  <c:v>15.187555970581371</c:v>
                </c:pt>
                <c:pt idx="60">
                  <c:v>15.128976651506351</c:v>
                </c:pt>
                <c:pt idx="61">
                  <c:v>15.118336000104167</c:v>
                </c:pt>
                <c:pt idx="62">
                  <c:v>15.005077076303488</c:v>
                </c:pt>
                <c:pt idx="63">
                  <c:v>14.968698641274091</c:v>
                </c:pt>
                <c:pt idx="64">
                  <c:v>14.740116651212073</c:v>
                </c:pt>
                <c:pt idx="65">
                  <c:v>14.423197525256157</c:v>
                </c:pt>
                <c:pt idx="66">
                  <c:v>14.140371636810359</c:v>
                </c:pt>
                <c:pt idx="67">
                  <c:v>13.793765597079739</c:v>
                </c:pt>
                <c:pt idx="68">
                  <c:v>13.641328329672294</c:v>
                </c:pt>
                <c:pt idx="69">
                  <c:v>13.914159561454017</c:v>
                </c:pt>
                <c:pt idx="70">
                  <c:v>13.794419725299521</c:v>
                </c:pt>
                <c:pt idx="71">
                  <c:v>13.680658620713235</c:v>
                </c:pt>
                <c:pt idx="72">
                  <c:v>13.531623232110212</c:v>
                </c:pt>
                <c:pt idx="73">
                  <c:v>13.651303217857256</c:v>
                </c:pt>
                <c:pt idx="74">
                  <c:v>14.555742986357096</c:v>
                </c:pt>
                <c:pt idx="75">
                  <c:v>13.72097872603031</c:v>
                </c:pt>
                <c:pt idx="76">
                  <c:v>13.839918403543605</c:v>
                </c:pt>
                <c:pt idx="77">
                  <c:v>13.689953161720448</c:v>
                </c:pt>
                <c:pt idx="78">
                  <c:v>13.664321776872981</c:v>
                </c:pt>
                <c:pt idx="79">
                  <c:v>13.554906899328158</c:v>
                </c:pt>
                <c:pt idx="80">
                  <c:v>14.272914404480309</c:v>
                </c:pt>
                <c:pt idx="81">
                  <c:v>0</c:v>
                </c:pt>
                <c:pt idx="82">
                  <c:v>14.1886374511298</c:v>
                </c:pt>
                <c:pt idx="83">
                  <c:v>13.678719091422554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14.008147119669918</c:v>
                </c:pt>
                <c:pt idx="89">
                  <c:v>0</c:v>
                </c:pt>
                <c:pt idx="90">
                  <c:v>0</c:v>
                </c:pt>
                <c:pt idx="91">
                  <c:v>13.826368662286493</c:v>
                </c:pt>
                <c:pt idx="92">
                  <c:v>13.830621063151003</c:v>
                </c:pt>
                <c:pt idx="93">
                  <c:v>13.581862654299261</c:v>
                </c:pt>
                <c:pt idx="94">
                  <c:v>0</c:v>
                </c:pt>
                <c:pt idx="95">
                  <c:v>14.237995892771851</c:v>
                </c:pt>
                <c:pt idx="96">
                  <c:v>13.462547728802663</c:v>
                </c:pt>
                <c:pt idx="97">
                  <c:v>13.352008765565776</c:v>
                </c:pt>
                <c:pt idx="98">
                  <c:v>13.700769029431687</c:v>
                </c:pt>
                <c:pt idx="99">
                  <c:v>13.461364946432225</c:v>
                </c:pt>
                <c:pt idx="100">
                  <c:v>13.788503158089954</c:v>
                </c:pt>
                <c:pt idx="101">
                  <c:v>13.78420205414006</c:v>
                </c:pt>
                <c:pt idx="102">
                  <c:v>13.427020892267407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5-DA24-4389-B2A2-D84651692E99}"/>
            </c:ext>
          </c:extLst>
        </c:ser>
        <c:ser>
          <c:idx val="86"/>
          <c:order val="86"/>
          <c:spPr>
            <a:solidFill>
              <a:schemeClr val="accent3">
                <a:lumMod val="50000"/>
              </a:schemeClr>
            </a:solidFill>
            <a:ln/>
            <a:effectLst/>
            <a:sp3d/>
          </c:spPr>
          <c:val>
            <c:numRef>
              <c:f>'Cos30'!$CM$149:$CM$265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13.763283454280486</c:v>
                </c:pt>
                <c:pt idx="11">
                  <c:v>0</c:v>
                </c:pt>
                <c:pt idx="12">
                  <c:v>0</c:v>
                </c:pt>
                <c:pt idx="13">
                  <c:v>14.08453713605053</c:v>
                </c:pt>
                <c:pt idx="14">
                  <c:v>13.917450103276146</c:v>
                </c:pt>
                <c:pt idx="15">
                  <c:v>13.820441207951337</c:v>
                </c:pt>
                <c:pt idx="16">
                  <c:v>13.780653166282649</c:v>
                </c:pt>
                <c:pt idx="17">
                  <c:v>13.305938989258072</c:v>
                </c:pt>
                <c:pt idx="18">
                  <c:v>0</c:v>
                </c:pt>
                <c:pt idx="19">
                  <c:v>14.440086921299935</c:v>
                </c:pt>
                <c:pt idx="20">
                  <c:v>0</c:v>
                </c:pt>
                <c:pt idx="21">
                  <c:v>13.694415647254454</c:v>
                </c:pt>
                <c:pt idx="22">
                  <c:v>12.971221558534658</c:v>
                </c:pt>
                <c:pt idx="23">
                  <c:v>0</c:v>
                </c:pt>
                <c:pt idx="24">
                  <c:v>13.157531108634522</c:v>
                </c:pt>
                <c:pt idx="25">
                  <c:v>13.216270173245057</c:v>
                </c:pt>
                <c:pt idx="26">
                  <c:v>0</c:v>
                </c:pt>
                <c:pt idx="27">
                  <c:v>13.993719421603569</c:v>
                </c:pt>
                <c:pt idx="28">
                  <c:v>0</c:v>
                </c:pt>
                <c:pt idx="29">
                  <c:v>13.176416857832823</c:v>
                </c:pt>
                <c:pt idx="30">
                  <c:v>13.237275991491851</c:v>
                </c:pt>
                <c:pt idx="31">
                  <c:v>14.313682711437096</c:v>
                </c:pt>
                <c:pt idx="32">
                  <c:v>14.092034282157272</c:v>
                </c:pt>
                <c:pt idx="33">
                  <c:v>14.232286945972206</c:v>
                </c:pt>
                <c:pt idx="34">
                  <c:v>14.036584984692917</c:v>
                </c:pt>
                <c:pt idx="35">
                  <c:v>13.856615318701657</c:v>
                </c:pt>
                <c:pt idx="36">
                  <c:v>14.128525757951884</c:v>
                </c:pt>
                <c:pt idx="37">
                  <c:v>13.582350334457555</c:v>
                </c:pt>
                <c:pt idx="38">
                  <c:v>13.131980959841044</c:v>
                </c:pt>
                <c:pt idx="39">
                  <c:v>13.951326588428122</c:v>
                </c:pt>
                <c:pt idx="40">
                  <c:v>13.076407034133579</c:v>
                </c:pt>
                <c:pt idx="41">
                  <c:v>13.796336654989727</c:v>
                </c:pt>
                <c:pt idx="42">
                  <c:v>0</c:v>
                </c:pt>
                <c:pt idx="43">
                  <c:v>13.90851075408543</c:v>
                </c:pt>
                <c:pt idx="44">
                  <c:v>14.156333313314335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13.805770933877604</c:v>
                </c:pt>
                <c:pt idx="49">
                  <c:v>14.019452374951582</c:v>
                </c:pt>
                <c:pt idx="50">
                  <c:v>14.692557880742459</c:v>
                </c:pt>
                <c:pt idx="51">
                  <c:v>14.946635475053208</c:v>
                </c:pt>
                <c:pt idx="52">
                  <c:v>15.153375776449444</c:v>
                </c:pt>
                <c:pt idx="53">
                  <c:v>15.100034353820533</c:v>
                </c:pt>
                <c:pt idx="54">
                  <c:v>15.057434253516297</c:v>
                </c:pt>
                <c:pt idx="55">
                  <c:v>15.145323069818478</c:v>
                </c:pt>
                <c:pt idx="56">
                  <c:v>15.170687291468084</c:v>
                </c:pt>
                <c:pt idx="57">
                  <c:v>15.145299760253973</c:v>
                </c:pt>
                <c:pt idx="58">
                  <c:v>15.161593177953346</c:v>
                </c:pt>
                <c:pt idx="59">
                  <c:v>15.047216827741261</c:v>
                </c:pt>
                <c:pt idx="60">
                  <c:v>15.11733030265292</c:v>
                </c:pt>
                <c:pt idx="61">
                  <c:v>15.111569302226778</c:v>
                </c:pt>
                <c:pt idx="62">
                  <c:v>15.222761978664048</c:v>
                </c:pt>
                <c:pt idx="63">
                  <c:v>15.052505411819254</c:v>
                </c:pt>
                <c:pt idx="64">
                  <c:v>14.715991233331362</c:v>
                </c:pt>
                <c:pt idx="65">
                  <c:v>14.380962463944126</c:v>
                </c:pt>
                <c:pt idx="66">
                  <c:v>13.932111617098951</c:v>
                </c:pt>
                <c:pt idx="67">
                  <c:v>14.453528554977147</c:v>
                </c:pt>
                <c:pt idx="68">
                  <c:v>14.481571607708887</c:v>
                </c:pt>
                <c:pt idx="69">
                  <c:v>14.008549714030757</c:v>
                </c:pt>
                <c:pt idx="70">
                  <c:v>13.207293637035747</c:v>
                </c:pt>
                <c:pt idx="71">
                  <c:v>14.197417029232739</c:v>
                </c:pt>
                <c:pt idx="72">
                  <c:v>13.2726328341033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13.474909415912268</c:v>
                </c:pt>
                <c:pt idx="77">
                  <c:v>13.750910490308009</c:v>
                </c:pt>
                <c:pt idx="78">
                  <c:v>13.431780968953058</c:v>
                </c:pt>
                <c:pt idx="79">
                  <c:v>13.136415502890216</c:v>
                </c:pt>
                <c:pt idx="80">
                  <c:v>14.242342621024644</c:v>
                </c:pt>
                <c:pt idx="81">
                  <c:v>13.406989570371135</c:v>
                </c:pt>
                <c:pt idx="82">
                  <c:v>0</c:v>
                </c:pt>
                <c:pt idx="83">
                  <c:v>0</c:v>
                </c:pt>
                <c:pt idx="84">
                  <c:v>13.494471847157607</c:v>
                </c:pt>
                <c:pt idx="85">
                  <c:v>13.491971379379123</c:v>
                </c:pt>
                <c:pt idx="86">
                  <c:v>14.370258581757158</c:v>
                </c:pt>
                <c:pt idx="87">
                  <c:v>13.983199223917984</c:v>
                </c:pt>
                <c:pt idx="88">
                  <c:v>13.803072840901116</c:v>
                </c:pt>
                <c:pt idx="89">
                  <c:v>14.103349697275101</c:v>
                </c:pt>
                <c:pt idx="90">
                  <c:v>13.36784958042613</c:v>
                </c:pt>
                <c:pt idx="91">
                  <c:v>13.6190395624768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13.8600258013789</c:v>
                </c:pt>
                <c:pt idx="96">
                  <c:v>13.473319789258206</c:v>
                </c:pt>
                <c:pt idx="97">
                  <c:v>13.42553911117435</c:v>
                </c:pt>
                <c:pt idx="98">
                  <c:v>13.857469096752068</c:v>
                </c:pt>
                <c:pt idx="99">
                  <c:v>13.995877279188329</c:v>
                </c:pt>
                <c:pt idx="100">
                  <c:v>13.335243207864552</c:v>
                </c:pt>
                <c:pt idx="101">
                  <c:v>13.894992182425074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6-DA24-4389-B2A2-D84651692E99}"/>
            </c:ext>
          </c:extLst>
        </c:ser>
        <c:ser>
          <c:idx val="87"/>
          <c:order val="87"/>
          <c:spPr>
            <a:solidFill>
              <a:schemeClr val="accent4">
                <a:lumMod val="50000"/>
              </a:schemeClr>
            </a:solidFill>
            <a:ln/>
            <a:effectLst/>
            <a:sp3d/>
          </c:spPr>
          <c:val>
            <c:numRef>
              <c:f>'Cos30'!$CN$149:$CN$265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13.707156121687319</c:v>
                </c:pt>
                <c:pt idx="12">
                  <c:v>13.700865033637138</c:v>
                </c:pt>
                <c:pt idx="13">
                  <c:v>14.195867839864862</c:v>
                </c:pt>
                <c:pt idx="14">
                  <c:v>13.553299126908822</c:v>
                </c:pt>
                <c:pt idx="15">
                  <c:v>13.768212476521565</c:v>
                </c:pt>
                <c:pt idx="16">
                  <c:v>13.145619924223096</c:v>
                </c:pt>
                <c:pt idx="17">
                  <c:v>0</c:v>
                </c:pt>
                <c:pt idx="18">
                  <c:v>0</c:v>
                </c:pt>
                <c:pt idx="19">
                  <c:v>13.1364626084001</c:v>
                </c:pt>
                <c:pt idx="20">
                  <c:v>13.559989169034937</c:v>
                </c:pt>
                <c:pt idx="21">
                  <c:v>13.694264209737531</c:v>
                </c:pt>
                <c:pt idx="22">
                  <c:v>14.167089048577749</c:v>
                </c:pt>
                <c:pt idx="23">
                  <c:v>0</c:v>
                </c:pt>
                <c:pt idx="24">
                  <c:v>13.607799105463513</c:v>
                </c:pt>
                <c:pt idx="25">
                  <c:v>14.060738813161043</c:v>
                </c:pt>
                <c:pt idx="26">
                  <c:v>13.645068892891453</c:v>
                </c:pt>
                <c:pt idx="27">
                  <c:v>14.045980964424444</c:v>
                </c:pt>
                <c:pt idx="28">
                  <c:v>0</c:v>
                </c:pt>
                <c:pt idx="29">
                  <c:v>13.954520369002164</c:v>
                </c:pt>
                <c:pt idx="30">
                  <c:v>14.451736557852243</c:v>
                </c:pt>
                <c:pt idx="31">
                  <c:v>13.792176940834304</c:v>
                </c:pt>
                <c:pt idx="32">
                  <c:v>0</c:v>
                </c:pt>
                <c:pt idx="33">
                  <c:v>13.903643901932638</c:v>
                </c:pt>
                <c:pt idx="34">
                  <c:v>14.288635937723029</c:v>
                </c:pt>
                <c:pt idx="35">
                  <c:v>13.732807348956342</c:v>
                </c:pt>
                <c:pt idx="36">
                  <c:v>13.66905268966296</c:v>
                </c:pt>
                <c:pt idx="37">
                  <c:v>0</c:v>
                </c:pt>
                <c:pt idx="38">
                  <c:v>13.492885352899073</c:v>
                </c:pt>
                <c:pt idx="39">
                  <c:v>14.098640784370366</c:v>
                </c:pt>
                <c:pt idx="40">
                  <c:v>13.950862887540325</c:v>
                </c:pt>
                <c:pt idx="41">
                  <c:v>13.251944673111923</c:v>
                </c:pt>
                <c:pt idx="42">
                  <c:v>13.856358766966245</c:v>
                </c:pt>
                <c:pt idx="43">
                  <c:v>13.687601634805823</c:v>
                </c:pt>
                <c:pt idx="44">
                  <c:v>13.79076494565601</c:v>
                </c:pt>
                <c:pt idx="45">
                  <c:v>13.820536742032015</c:v>
                </c:pt>
                <c:pt idx="46">
                  <c:v>13.710531144543872</c:v>
                </c:pt>
                <c:pt idx="47">
                  <c:v>13.935691121897252</c:v>
                </c:pt>
                <c:pt idx="48">
                  <c:v>13.404681515902549</c:v>
                </c:pt>
                <c:pt idx="49">
                  <c:v>13.70681205410871</c:v>
                </c:pt>
                <c:pt idx="50">
                  <c:v>14.593740619582148</c:v>
                </c:pt>
                <c:pt idx="51">
                  <c:v>14.898648679801132</c:v>
                </c:pt>
                <c:pt idx="52">
                  <c:v>15.031255929405525</c:v>
                </c:pt>
                <c:pt idx="53">
                  <c:v>15.187382514240005</c:v>
                </c:pt>
                <c:pt idx="54">
                  <c:v>15.022417853955302</c:v>
                </c:pt>
                <c:pt idx="55">
                  <c:v>14.958614046354075</c:v>
                </c:pt>
                <c:pt idx="56">
                  <c:v>15.002036402259529</c:v>
                </c:pt>
                <c:pt idx="57">
                  <c:v>15.061072305065126</c:v>
                </c:pt>
                <c:pt idx="58">
                  <c:v>15.147966632645774</c:v>
                </c:pt>
                <c:pt idx="59">
                  <c:v>15.152659935327113</c:v>
                </c:pt>
                <c:pt idx="60">
                  <c:v>15.085184935828789</c:v>
                </c:pt>
                <c:pt idx="61">
                  <c:v>15.086793019094507</c:v>
                </c:pt>
                <c:pt idx="62">
                  <c:v>15.039681157913565</c:v>
                </c:pt>
                <c:pt idx="63">
                  <c:v>14.985883881599898</c:v>
                </c:pt>
                <c:pt idx="64">
                  <c:v>14.844386765982225</c:v>
                </c:pt>
                <c:pt idx="65">
                  <c:v>14.717638054501213</c:v>
                </c:pt>
                <c:pt idx="66">
                  <c:v>13.840783053415633</c:v>
                </c:pt>
                <c:pt idx="67">
                  <c:v>13.83012622289508</c:v>
                </c:pt>
                <c:pt idx="68">
                  <c:v>14.040277684532153</c:v>
                </c:pt>
                <c:pt idx="69">
                  <c:v>13.25659147922797</c:v>
                </c:pt>
                <c:pt idx="70">
                  <c:v>14.442957700276862</c:v>
                </c:pt>
                <c:pt idx="71">
                  <c:v>13.878414932125102</c:v>
                </c:pt>
                <c:pt idx="72">
                  <c:v>13.472040809506982</c:v>
                </c:pt>
                <c:pt idx="73">
                  <c:v>0</c:v>
                </c:pt>
                <c:pt idx="74">
                  <c:v>13.534212736385062</c:v>
                </c:pt>
                <c:pt idx="75">
                  <c:v>13.426071864965211</c:v>
                </c:pt>
                <c:pt idx="76">
                  <c:v>13.511296332796507</c:v>
                </c:pt>
                <c:pt idx="77">
                  <c:v>13.771144142028474</c:v>
                </c:pt>
                <c:pt idx="78">
                  <c:v>13.507125589362156</c:v>
                </c:pt>
                <c:pt idx="79">
                  <c:v>13.796323119030559</c:v>
                </c:pt>
                <c:pt idx="80">
                  <c:v>0</c:v>
                </c:pt>
                <c:pt idx="81">
                  <c:v>14.156232855260862</c:v>
                </c:pt>
                <c:pt idx="82">
                  <c:v>14.179633644514134</c:v>
                </c:pt>
                <c:pt idx="83">
                  <c:v>0</c:v>
                </c:pt>
                <c:pt idx="84">
                  <c:v>13.762126907041857</c:v>
                </c:pt>
                <c:pt idx="85">
                  <c:v>13.538969394844612</c:v>
                </c:pt>
                <c:pt idx="86">
                  <c:v>13.017217875242478</c:v>
                </c:pt>
                <c:pt idx="87">
                  <c:v>13.293385760666814</c:v>
                </c:pt>
                <c:pt idx="88">
                  <c:v>13.737739938279573</c:v>
                </c:pt>
                <c:pt idx="89">
                  <c:v>13.883838523068018</c:v>
                </c:pt>
                <c:pt idx="90">
                  <c:v>0</c:v>
                </c:pt>
                <c:pt idx="91">
                  <c:v>13.272330203185087</c:v>
                </c:pt>
                <c:pt idx="92">
                  <c:v>14.130775076924483</c:v>
                </c:pt>
                <c:pt idx="93">
                  <c:v>13.469232742506613</c:v>
                </c:pt>
                <c:pt idx="94">
                  <c:v>13.710566665504029</c:v>
                </c:pt>
                <c:pt idx="95">
                  <c:v>13.930257581126156</c:v>
                </c:pt>
                <c:pt idx="96">
                  <c:v>14.035954577018952</c:v>
                </c:pt>
                <c:pt idx="97">
                  <c:v>14.28282935578096</c:v>
                </c:pt>
                <c:pt idx="98">
                  <c:v>13.191530655763998</c:v>
                </c:pt>
                <c:pt idx="99">
                  <c:v>12.990505346827939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7-DA24-4389-B2A2-D84651692E99}"/>
            </c:ext>
          </c:extLst>
        </c:ser>
        <c:ser>
          <c:idx val="88"/>
          <c:order val="88"/>
          <c:spPr>
            <a:solidFill>
              <a:schemeClr val="accent5">
                <a:lumMod val="50000"/>
              </a:schemeClr>
            </a:solidFill>
            <a:ln/>
            <a:effectLst/>
            <a:sp3d/>
          </c:spPr>
          <c:val>
            <c:numRef>
              <c:f>'Cos30'!$CO$149:$CO$265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14.155752972560538</c:v>
                </c:pt>
                <c:pt idx="11">
                  <c:v>14.043560514731277</c:v>
                </c:pt>
                <c:pt idx="12">
                  <c:v>13.470012622061436</c:v>
                </c:pt>
                <c:pt idx="13">
                  <c:v>13.431778558515937</c:v>
                </c:pt>
                <c:pt idx="14">
                  <c:v>14.06266827053342</c:v>
                </c:pt>
                <c:pt idx="15">
                  <c:v>14.038864061256024</c:v>
                </c:pt>
                <c:pt idx="16">
                  <c:v>14.156210123970737</c:v>
                </c:pt>
                <c:pt idx="17">
                  <c:v>14.147959682343833</c:v>
                </c:pt>
                <c:pt idx="18">
                  <c:v>13.317597471392862</c:v>
                </c:pt>
                <c:pt idx="19">
                  <c:v>0</c:v>
                </c:pt>
                <c:pt idx="20">
                  <c:v>13.390678161811794</c:v>
                </c:pt>
                <c:pt idx="21">
                  <c:v>13.693675076646937</c:v>
                </c:pt>
                <c:pt idx="22">
                  <c:v>13.006686984166956</c:v>
                </c:pt>
                <c:pt idx="23">
                  <c:v>0</c:v>
                </c:pt>
                <c:pt idx="24">
                  <c:v>13.852599225261651</c:v>
                </c:pt>
                <c:pt idx="25">
                  <c:v>14.043818538757513</c:v>
                </c:pt>
                <c:pt idx="26">
                  <c:v>14.030359032663998</c:v>
                </c:pt>
                <c:pt idx="27">
                  <c:v>14.140603564748549</c:v>
                </c:pt>
                <c:pt idx="28">
                  <c:v>13.403437972237107</c:v>
                </c:pt>
                <c:pt idx="29">
                  <c:v>13.383755242541445</c:v>
                </c:pt>
                <c:pt idx="30">
                  <c:v>14.465225167979886</c:v>
                </c:pt>
                <c:pt idx="31">
                  <c:v>13.323381028325196</c:v>
                </c:pt>
                <c:pt idx="32">
                  <c:v>13.751110435611146</c:v>
                </c:pt>
                <c:pt idx="33">
                  <c:v>13.092519412379421</c:v>
                </c:pt>
                <c:pt idx="34">
                  <c:v>13.58972290520364</c:v>
                </c:pt>
                <c:pt idx="35">
                  <c:v>0</c:v>
                </c:pt>
                <c:pt idx="36">
                  <c:v>0</c:v>
                </c:pt>
                <c:pt idx="37">
                  <c:v>13.315331021637244</c:v>
                </c:pt>
                <c:pt idx="38">
                  <c:v>13.546963182601395</c:v>
                </c:pt>
                <c:pt idx="39">
                  <c:v>0</c:v>
                </c:pt>
                <c:pt idx="40">
                  <c:v>13.970999454860991</c:v>
                </c:pt>
                <c:pt idx="41">
                  <c:v>13.303578327556572</c:v>
                </c:pt>
                <c:pt idx="42">
                  <c:v>13.757534570928776</c:v>
                </c:pt>
                <c:pt idx="43">
                  <c:v>0</c:v>
                </c:pt>
                <c:pt idx="44">
                  <c:v>14.008589952948004</c:v>
                </c:pt>
                <c:pt idx="45">
                  <c:v>14.168912428328282</c:v>
                </c:pt>
                <c:pt idx="46">
                  <c:v>0</c:v>
                </c:pt>
                <c:pt idx="47">
                  <c:v>13.633690091198975</c:v>
                </c:pt>
                <c:pt idx="48">
                  <c:v>13.686673799262543</c:v>
                </c:pt>
                <c:pt idx="49">
                  <c:v>14.330618695755287</c:v>
                </c:pt>
                <c:pt idx="50">
                  <c:v>14.281584412335549</c:v>
                </c:pt>
                <c:pt idx="51">
                  <c:v>14.88884615493844</c:v>
                </c:pt>
                <c:pt idx="52">
                  <c:v>14.981543179867487</c:v>
                </c:pt>
                <c:pt idx="53">
                  <c:v>15.180188978099896</c:v>
                </c:pt>
                <c:pt idx="54">
                  <c:v>15.170375849418853</c:v>
                </c:pt>
                <c:pt idx="55">
                  <c:v>14.966671249067632</c:v>
                </c:pt>
                <c:pt idx="56">
                  <c:v>14.975520037155677</c:v>
                </c:pt>
                <c:pt idx="57">
                  <c:v>15.210916166437535</c:v>
                </c:pt>
                <c:pt idx="58">
                  <c:v>15.05111951481245</c:v>
                </c:pt>
                <c:pt idx="59">
                  <c:v>15.006946709158282</c:v>
                </c:pt>
                <c:pt idx="60">
                  <c:v>15.037149895774036</c:v>
                </c:pt>
                <c:pt idx="61">
                  <c:v>14.910511014685715</c:v>
                </c:pt>
                <c:pt idx="62">
                  <c:v>14.690940389835024</c:v>
                </c:pt>
                <c:pt idx="63">
                  <c:v>14.847143704950291</c:v>
                </c:pt>
                <c:pt idx="64">
                  <c:v>14.703117625573073</c:v>
                </c:pt>
                <c:pt idx="65">
                  <c:v>14.233700315285164</c:v>
                </c:pt>
                <c:pt idx="66">
                  <c:v>0</c:v>
                </c:pt>
                <c:pt idx="67">
                  <c:v>14.130685886790538</c:v>
                </c:pt>
                <c:pt idx="68">
                  <c:v>13.398672479725697</c:v>
                </c:pt>
                <c:pt idx="69">
                  <c:v>13.122720841155193</c:v>
                </c:pt>
                <c:pt idx="70">
                  <c:v>13.68411299417177</c:v>
                </c:pt>
                <c:pt idx="71">
                  <c:v>13.766154722156344</c:v>
                </c:pt>
                <c:pt idx="72">
                  <c:v>14.105803362299536</c:v>
                </c:pt>
                <c:pt idx="73">
                  <c:v>13.268689105226517</c:v>
                </c:pt>
                <c:pt idx="74">
                  <c:v>14.419905380619708</c:v>
                </c:pt>
                <c:pt idx="75">
                  <c:v>13.862740038678416</c:v>
                </c:pt>
                <c:pt idx="76">
                  <c:v>13.728766774173462</c:v>
                </c:pt>
                <c:pt idx="77">
                  <c:v>14.395665307592717</c:v>
                </c:pt>
                <c:pt idx="78">
                  <c:v>13.424329437848158</c:v>
                </c:pt>
                <c:pt idx="79">
                  <c:v>0</c:v>
                </c:pt>
                <c:pt idx="80">
                  <c:v>13.794495017622195</c:v>
                </c:pt>
                <c:pt idx="81">
                  <c:v>13.693155132538337</c:v>
                </c:pt>
                <c:pt idx="82">
                  <c:v>13.362714262804893</c:v>
                </c:pt>
                <c:pt idx="83">
                  <c:v>13.798746607708946</c:v>
                </c:pt>
                <c:pt idx="84">
                  <c:v>13.929628358428792</c:v>
                </c:pt>
                <c:pt idx="85">
                  <c:v>13.944383710826452</c:v>
                </c:pt>
                <c:pt idx="86">
                  <c:v>13.471728720019048</c:v>
                </c:pt>
                <c:pt idx="87">
                  <c:v>14.208730162968111</c:v>
                </c:pt>
                <c:pt idx="88">
                  <c:v>13.5895368813433</c:v>
                </c:pt>
                <c:pt idx="89">
                  <c:v>13.46980287715556</c:v>
                </c:pt>
                <c:pt idx="90">
                  <c:v>14.466154822418604</c:v>
                </c:pt>
                <c:pt idx="91">
                  <c:v>13.60460994229358</c:v>
                </c:pt>
                <c:pt idx="92">
                  <c:v>13.695056367555603</c:v>
                </c:pt>
                <c:pt idx="93">
                  <c:v>13.635373651273815</c:v>
                </c:pt>
                <c:pt idx="94">
                  <c:v>13.299240276970481</c:v>
                </c:pt>
                <c:pt idx="95">
                  <c:v>0</c:v>
                </c:pt>
                <c:pt idx="96">
                  <c:v>13.703558752398736</c:v>
                </c:pt>
                <c:pt idx="97">
                  <c:v>14.31906856464248</c:v>
                </c:pt>
                <c:pt idx="98">
                  <c:v>13.489148165299866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8-DA24-4389-B2A2-D84651692E99}"/>
            </c:ext>
          </c:extLst>
        </c:ser>
        <c:ser>
          <c:idx val="89"/>
          <c:order val="89"/>
          <c:spPr>
            <a:solidFill>
              <a:schemeClr val="accent6">
                <a:lumMod val="50000"/>
              </a:schemeClr>
            </a:solidFill>
            <a:ln/>
            <a:effectLst/>
            <a:sp3d/>
          </c:spPr>
          <c:val>
            <c:numRef>
              <c:f>'Cos30'!$CP$149:$CP$265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14.319730494330225</c:v>
                </c:pt>
                <c:pt idx="12">
                  <c:v>13.856803783112424</c:v>
                </c:pt>
                <c:pt idx="13">
                  <c:v>13.940049815965617</c:v>
                </c:pt>
                <c:pt idx="14">
                  <c:v>0</c:v>
                </c:pt>
                <c:pt idx="15">
                  <c:v>13.199907318175706</c:v>
                </c:pt>
                <c:pt idx="16">
                  <c:v>13.069427392604283</c:v>
                </c:pt>
                <c:pt idx="17">
                  <c:v>0</c:v>
                </c:pt>
                <c:pt idx="18">
                  <c:v>13.535080085480532</c:v>
                </c:pt>
                <c:pt idx="19">
                  <c:v>0</c:v>
                </c:pt>
                <c:pt idx="20">
                  <c:v>13.473932714227418</c:v>
                </c:pt>
                <c:pt idx="21">
                  <c:v>13.623494287452163</c:v>
                </c:pt>
                <c:pt idx="22">
                  <c:v>0</c:v>
                </c:pt>
                <c:pt idx="23">
                  <c:v>13.609214368702771</c:v>
                </c:pt>
                <c:pt idx="24">
                  <c:v>14.287585648258531</c:v>
                </c:pt>
                <c:pt idx="25">
                  <c:v>13.999582442334281</c:v>
                </c:pt>
                <c:pt idx="26">
                  <c:v>13.953697127565784</c:v>
                </c:pt>
                <c:pt idx="27">
                  <c:v>13.29547253441334</c:v>
                </c:pt>
                <c:pt idx="28">
                  <c:v>13.892903140647933</c:v>
                </c:pt>
                <c:pt idx="29">
                  <c:v>13.867868303379312</c:v>
                </c:pt>
                <c:pt idx="30">
                  <c:v>13.408698616232694</c:v>
                </c:pt>
                <c:pt idx="31">
                  <c:v>13.068997456329816</c:v>
                </c:pt>
                <c:pt idx="32">
                  <c:v>13.586794276549398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13.738539965621969</c:v>
                </c:pt>
                <c:pt idx="37">
                  <c:v>13.343470631441546</c:v>
                </c:pt>
                <c:pt idx="38">
                  <c:v>13.573626316534003</c:v>
                </c:pt>
                <c:pt idx="39">
                  <c:v>13.007949520222351</c:v>
                </c:pt>
                <c:pt idx="40">
                  <c:v>13.411091666788851</c:v>
                </c:pt>
                <c:pt idx="41">
                  <c:v>13.247343450949614</c:v>
                </c:pt>
                <c:pt idx="42">
                  <c:v>13.896468068840761</c:v>
                </c:pt>
                <c:pt idx="43">
                  <c:v>12.910716695997888</c:v>
                </c:pt>
                <c:pt idx="44">
                  <c:v>13.610169708292359</c:v>
                </c:pt>
                <c:pt idx="45">
                  <c:v>0</c:v>
                </c:pt>
                <c:pt idx="46">
                  <c:v>13.827043429985968</c:v>
                </c:pt>
                <c:pt idx="47">
                  <c:v>14.461322162015378</c:v>
                </c:pt>
                <c:pt idx="48">
                  <c:v>13.85531922516558</c:v>
                </c:pt>
                <c:pt idx="49">
                  <c:v>13.111154935139341</c:v>
                </c:pt>
                <c:pt idx="50">
                  <c:v>14.394899753583944</c:v>
                </c:pt>
                <c:pt idx="51">
                  <c:v>14.75279532979534</c:v>
                </c:pt>
                <c:pt idx="52">
                  <c:v>14.848896348431852</c:v>
                </c:pt>
                <c:pt idx="53">
                  <c:v>15.029925090647881</c:v>
                </c:pt>
                <c:pt idx="54">
                  <c:v>14.998522843823155</c:v>
                </c:pt>
                <c:pt idx="55">
                  <c:v>14.959896968183058</c:v>
                </c:pt>
                <c:pt idx="56">
                  <c:v>14.859488655008322</c:v>
                </c:pt>
                <c:pt idx="57">
                  <c:v>14.803124097183709</c:v>
                </c:pt>
                <c:pt idx="58">
                  <c:v>14.723701073483253</c:v>
                </c:pt>
                <c:pt idx="59">
                  <c:v>14.829099123665072</c:v>
                </c:pt>
                <c:pt idx="60">
                  <c:v>14.497871901717646</c:v>
                </c:pt>
                <c:pt idx="61">
                  <c:v>14.454158589944344</c:v>
                </c:pt>
                <c:pt idx="62">
                  <c:v>14.140804751456097</c:v>
                </c:pt>
                <c:pt idx="63">
                  <c:v>14.198007908980914</c:v>
                </c:pt>
                <c:pt idx="64">
                  <c:v>14.27114897024855</c:v>
                </c:pt>
                <c:pt idx="65">
                  <c:v>13.523235805670739</c:v>
                </c:pt>
                <c:pt idx="66">
                  <c:v>14.250838236274287</c:v>
                </c:pt>
                <c:pt idx="67">
                  <c:v>14.415070218243191</c:v>
                </c:pt>
                <c:pt idx="68">
                  <c:v>13.857408491316242</c:v>
                </c:pt>
                <c:pt idx="69">
                  <c:v>13.340548214053838</c:v>
                </c:pt>
                <c:pt idx="70">
                  <c:v>13.565797659484973</c:v>
                </c:pt>
                <c:pt idx="71">
                  <c:v>14.337923259161437</c:v>
                </c:pt>
                <c:pt idx="72">
                  <c:v>13.385525841246587</c:v>
                </c:pt>
                <c:pt idx="73">
                  <c:v>13.269947021697234</c:v>
                </c:pt>
                <c:pt idx="74">
                  <c:v>13.676389497035705</c:v>
                </c:pt>
                <c:pt idx="75">
                  <c:v>13.635593814453383</c:v>
                </c:pt>
                <c:pt idx="76">
                  <c:v>13.310446894477892</c:v>
                </c:pt>
                <c:pt idx="77">
                  <c:v>13.943038465191734</c:v>
                </c:pt>
                <c:pt idx="78">
                  <c:v>0</c:v>
                </c:pt>
                <c:pt idx="79">
                  <c:v>13.474603749996465</c:v>
                </c:pt>
                <c:pt idx="80">
                  <c:v>13.735758537443738</c:v>
                </c:pt>
                <c:pt idx="81">
                  <c:v>13.204812943517913</c:v>
                </c:pt>
                <c:pt idx="82">
                  <c:v>13.651537253069868</c:v>
                </c:pt>
                <c:pt idx="83">
                  <c:v>14.026712379163117</c:v>
                </c:pt>
                <c:pt idx="84">
                  <c:v>13.54559469492661</c:v>
                </c:pt>
                <c:pt idx="85">
                  <c:v>13.302641491884296</c:v>
                </c:pt>
                <c:pt idx="86">
                  <c:v>13.725758949316081</c:v>
                </c:pt>
                <c:pt idx="87">
                  <c:v>0</c:v>
                </c:pt>
                <c:pt idx="88">
                  <c:v>13.443997145887954</c:v>
                </c:pt>
                <c:pt idx="89">
                  <c:v>14.02960087065744</c:v>
                </c:pt>
                <c:pt idx="90">
                  <c:v>13.934716301326958</c:v>
                </c:pt>
                <c:pt idx="91">
                  <c:v>14.085214382662274</c:v>
                </c:pt>
                <c:pt idx="92">
                  <c:v>13.176089087577843</c:v>
                </c:pt>
                <c:pt idx="93">
                  <c:v>13.411912503518758</c:v>
                </c:pt>
                <c:pt idx="94">
                  <c:v>0</c:v>
                </c:pt>
                <c:pt idx="95">
                  <c:v>13.484303399123032</c:v>
                </c:pt>
                <c:pt idx="96">
                  <c:v>13.837956927180098</c:v>
                </c:pt>
                <c:pt idx="97">
                  <c:v>0</c:v>
                </c:pt>
                <c:pt idx="98">
                  <c:v>13.506233005824225</c:v>
                </c:pt>
                <c:pt idx="99">
                  <c:v>14.19601720029268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9-DA24-4389-B2A2-D84651692E99}"/>
            </c:ext>
          </c:extLst>
        </c:ser>
        <c:ser>
          <c:idx val="90"/>
          <c:order val="90"/>
          <c:spPr>
            <a:solidFill>
              <a:schemeClr val="accent1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'Cos30'!$CQ$149:$CQ$265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13.492623515823089</c:v>
                </c:pt>
                <c:pt idx="13">
                  <c:v>13.690757198106896</c:v>
                </c:pt>
                <c:pt idx="14">
                  <c:v>13.905518490727589</c:v>
                </c:pt>
                <c:pt idx="15">
                  <c:v>13.528686643164667</c:v>
                </c:pt>
                <c:pt idx="16">
                  <c:v>13.202951245040243</c:v>
                </c:pt>
                <c:pt idx="17">
                  <c:v>14.233152275940892</c:v>
                </c:pt>
                <c:pt idx="18">
                  <c:v>13.708942420168533</c:v>
                </c:pt>
                <c:pt idx="19">
                  <c:v>13.575087922601888</c:v>
                </c:pt>
                <c:pt idx="20">
                  <c:v>14.076410312203008</c:v>
                </c:pt>
                <c:pt idx="21">
                  <c:v>13.795489324063912</c:v>
                </c:pt>
                <c:pt idx="22">
                  <c:v>0</c:v>
                </c:pt>
                <c:pt idx="23">
                  <c:v>13.690803667091403</c:v>
                </c:pt>
                <c:pt idx="24">
                  <c:v>13.203041050368098</c:v>
                </c:pt>
                <c:pt idx="25">
                  <c:v>13.642138429668243</c:v>
                </c:pt>
                <c:pt idx="26">
                  <c:v>13.621399605479265</c:v>
                </c:pt>
                <c:pt idx="27">
                  <c:v>13.73206067302058</c:v>
                </c:pt>
                <c:pt idx="28">
                  <c:v>13.960506689777141</c:v>
                </c:pt>
                <c:pt idx="29">
                  <c:v>13.913905468262831</c:v>
                </c:pt>
                <c:pt idx="30">
                  <c:v>13.652524335894292</c:v>
                </c:pt>
                <c:pt idx="31">
                  <c:v>0</c:v>
                </c:pt>
                <c:pt idx="32">
                  <c:v>13.71971982326968</c:v>
                </c:pt>
                <c:pt idx="33">
                  <c:v>13.886293273711066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13.521215909626992</c:v>
                </c:pt>
                <c:pt idx="38">
                  <c:v>0</c:v>
                </c:pt>
                <c:pt idx="39">
                  <c:v>13.586080144246321</c:v>
                </c:pt>
                <c:pt idx="40">
                  <c:v>0</c:v>
                </c:pt>
                <c:pt idx="41">
                  <c:v>13.739772833049706</c:v>
                </c:pt>
                <c:pt idx="42">
                  <c:v>13.67371881330485</c:v>
                </c:pt>
                <c:pt idx="43">
                  <c:v>14.253324675770822</c:v>
                </c:pt>
                <c:pt idx="44">
                  <c:v>13.9742990989267</c:v>
                </c:pt>
                <c:pt idx="45">
                  <c:v>14.656819509403153</c:v>
                </c:pt>
                <c:pt idx="46">
                  <c:v>13.537817206832292</c:v>
                </c:pt>
                <c:pt idx="47">
                  <c:v>13.313875653189843</c:v>
                </c:pt>
                <c:pt idx="48">
                  <c:v>0</c:v>
                </c:pt>
                <c:pt idx="49">
                  <c:v>13.475676998245191</c:v>
                </c:pt>
                <c:pt idx="50">
                  <c:v>14.238598034264363</c:v>
                </c:pt>
                <c:pt idx="51">
                  <c:v>14.433306499368278</c:v>
                </c:pt>
                <c:pt idx="52">
                  <c:v>15.404655858842956</c:v>
                </c:pt>
                <c:pt idx="53">
                  <c:v>14.798607835294213</c:v>
                </c:pt>
                <c:pt idx="54">
                  <c:v>14.617946575052486</c:v>
                </c:pt>
                <c:pt idx="55">
                  <c:v>14.703014373315321</c:v>
                </c:pt>
                <c:pt idx="56">
                  <c:v>14.442647496633821</c:v>
                </c:pt>
                <c:pt idx="57">
                  <c:v>14.447277445905993</c:v>
                </c:pt>
                <c:pt idx="58">
                  <c:v>14.385262991705602</c:v>
                </c:pt>
                <c:pt idx="59">
                  <c:v>14.142600460698002</c:v>
                </c:pt>
                <c:pt idx="60">
                  <c:v>14.019355813636167</c:v>
                </c:pt>
                <c:pt idx="61">
                  <c:v>13.044212348294835</c:v>
                </c:pt>
                <c:pt idx="62">
                  <c:v>13.571866569653743</c:v>
                </c:pt>
                <c:pt idx="63">
                  <c:v>0</c:v>
                </c:pt>
                <c:pt idx="64">
                  <c:v>13.797048260276346</c:v>
                </c:pt>
                <c:pt idx="65">
                  <c:v>13.828910799861704</c:v>
                </c:pt>
                <c:pt idx="66">
                  <c:v>13.885691904353157</c:v>
                </c:pt>
                <c:pt idx="67">
                  <c:v>0</c:v>
                </c:pt>
                <c:pt idx="68">
                  <c:v>13.820255003840236</c:v>
                </c:pt>
                <c:pt idx="69">
                  <c:v>13.246996847194664</c:v>
                </c:pt>
                <c:pt idx="70">
                  <c:v>13.257035054569926</c:v>
                </c:pt>
                <c:pt idx="71">
                  <c:v>13.760796674969312</c:v>
                </c:pt>
                <c:pt idx="72">
                  <c:v>13.364482515879359</c:v>
                </c:pt>
                <c:pt idx="73">
                  <c:v>0</c:v>
                </c:pt>
                <c:pt idx="74">
                  <c:v>13.681116359760022</c:v>
                </c:pt>
                <c:pt idx="75">
                  <c:v>13.981997677096574</c:v>
                </c:pt>
                <c:pt idx="76">
                  <c:v>0</c:v>
                </c:pt>
                <c:pt idx="77">
                  <c:v>14.05992013496255</c:v>
                </c:pt>
                <c:pt idx="78">
                  <c:v>14.045460288035887</c:v>
                </c:pt>
                <c:pt idx="79">
                  <c:v>13.312015418221517</c:v>
                </c:pt>
                <c:pt idx="80">
                  <c:v>13.856249936005325</c:v>
                </c:pt>
                <c:pt idx="81">
                  <c:v>13.910738298887031</c:v>
                </c:pt>
                <c:pt idx="82">
                  <c:v>13.600378190978583</c:v>
                </c:pt>
                <c:pt idx="83">
                  <c:v>13.308693508948036</c:v>
                </c:pt>
                <c:pt idx="84">
                  <c:v>13.785559736636698</c:v>
                </c:pt>
                <c:pt idx="85">
                  <c:v>13.506163957044871</c:v>
                </c:pt>
                <c:pt idx="86">
                  <c:v>14.097741845248926</c:v>
                </c:pt>
                <c:pt idx="87">
                  <c:v>13.857354210612513</c:v>
                </c:pt>
                <c:pt idx="88">
                  <c:v>14.033416517185266</c:v>
                </c:pt>
                <c:pt idx="89">
                  <c:v>14.069856903677845</c:v>
                </c:pt>
                <c:pt idx="90">
                  <c:v>13.28572716818714</c:v>
                </c:pt>
                <c:pt idx="91">
                  <c:v>14.024468221681953</c:v>
                </c:pt>
                <c:pt idx="92">
                  <c:v>13.397009622612234</c:v>
                </c:pt>
                <c:pt idx="93">
                  <c:v>13.067210946449686</c:v>
                </c:pt>
                <c:pt idx="94">
                  <c:v>0</c:v>
                </c:pt>
                <c:pt idx="95">
                  <c:v>13.480926328284689</c:v>
                </c:pt>
                <c:pt idx="96">
                  <c:v>13.831157625750311</c:v>
                </c:pt>
                <c:pt idx="97">
                  <c:v>14.059947373454131</c:v>
                </c:pt>
                <c:pt idx="98">
                  <c:v>13.696566931191727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A-DA24-4389-B2A2-D84651692E99}"/>
            </c:ext>
          </c:extLst>
        </c:ser>
        <c:ser>
          <c:idx val="91"/>
          <c:order val="91"/>
          <c:spPr>
            <a:solidFill>
              <a:schemeClr val="accent2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'Cos30'!$CR$149:$CR$265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13.245444803999353</c:v>
                </c:pt>
                <c:pt idx="14">
                  <c:v>13.531535116221221</c:v>
                </c:pt>
                <c:pt idx="15">
                  <c:v>14.132484945387329</c:v>
                </c:pt>
                <c:pt idx="16">
                  <c:v>13.788573123174745</c:v>
                </c:pt>
                <c:pt idx="17">
                  <c:v>0</c:v>
                </c:pt>
                <c:pt idx="18">
                  <c:v>13.493743072123042</c:v>
                </c:pt>
                <c:pt idx="19">
                  <c:v>13.459555317661247</c:v>
                </c:pt>
                <c:pt idx="20">
                  <c:v>13.49142963459186</c:v>
                </c:pt>
                <c:pt idx="21">
                  <c:v>0</c:v>
                </c:pt>
                <c:pt idx="22">
                  <c:v>14.347984379616424</c:v>
                </c:pt>
                <c:pt idx="23">
                  <c:v>13.548530064997358</c:v>
                </c:pt>
                <c:pt idx="24">
                  <c:v>13.648110097768962</c:v>
                </c:pt>
                <c:pt idx="25">
                  <c:v>0</c:v>
                </c:pt>
                <c:pt idx="26">
                  <c:v>13.787456577894654</c:v>
                </c:pt>
                <c:pt idx="27">
                  <c:v>13.391781685308883</c:v>
                </c:pt>
                <c:pt idx="28">
                  <c:v>14.011929528954521</c:v>
                </c:pt>
                <c:pt idx="29">
                  <c:v>13.771300796012149</c:v>
                </c:pt>
                <c:pt idx="30">
                  <c:v>13.765339170601035</c:v>
                </c:pt>
                <c:pt idx="31">
                  <c:v>14.07426335017229</c:v>
                </c:pt>
                <c:pt idx="32">
                  <c:v>14.00845708648195</c:v>
                </c:pt>
                <c:pt idx="33">
                  <c:v>13.440481658209629</c:v>
                </c:pt>
                <c:pt idx="34">
                  <c:v>13.957481816727499</c:v>
                </c:pt>
                <c:pt idx="35">
                  <c:v>13.182274811068519</c:v>
                </c:pt>
                <c:pt idx="36">
                  <c:v>14.02344980266183</c:v>
                </c:pt>
                <c:pt idx="37">
                  <c:v>13.274935648308267</c:v>
                </c:pt>
                <c:pt idx="38">
                  <c:v>13.668389178546176</c:v>
                </c:pt>
                <c:pt idx="39">
                  <c:v>14.130254140540538</c:v>
                </c:pt>
                <c:pt idx="40">
                  <c:v>13.833449291026261</c:v>
                </c:pt>
                <c:pt idx="41">
                  <c:v>14.274388795550379</c:v>
                </c:pt>
                <c:pt idx="42">
                  <c:v>13.673826508793436</c:v>
                </c:pt>
                <c:pt idx="43">
                  <c:v>13.96712330195566</c:v>
                </c:pt>
                <c:pt idx="44">
                  <c:v>13.310902445387329</c:v>
                </c:pt>
                <c:pt idx="45">
                  <c:v>13.714013565479734</c:v>
                </c:pt>
                <c:pt idx="46">
                  <c:v>14.650901720983937</c:v>
                </c:pt>
                <c:pt idx="47">
                  <c:v>13.63305517424811</c:v>
                </c:pt>
                <c:pt idx="48">
                  <c:v>13.905962013433166</c:v>
                </c:pt>
                <c:pt idx="49">
                  <c:v>13.759951742703864</c:v>
                </c:pt>
                <c:pt idx="50">
                  <c:v>13.741207951013147</c:v>
                </c:pt>
                <c:pt idx="51">
                  <c:v>13.912761001977161</c:v>
                </c:pt>
                <c:pt idx="52">
                  <c:v>14.083485957222333</c:v>
                </c:pt>
                <c:pt idx="53">
                  <c:v>14.295050036822115</c:v>
                </c:pt>
                <c:pt idx="54">
                  <c:v>14.149801785051224</c:v>
                </c:pt>
                <c:pt idx="55">
                  <c:v>13.885104978567057</c:v>
                </c:pt>
                <c:pt idx="56">
                  <c:v>13.965561973623757</c:v>
                </c:pt>
                <c:pt idx="57">
                  <c:v>13.056513810307889</c:v>
                </c:pt>
                <c:pt idx="58">
                  <c:v>14.008923855965699</c:v>
                </c:pt>
                <c:pt idx="59">
                  <c:v>14.073810696822237</c:v>
                </c:pt>
                <c:pt idx="60">
                  <c:v>13.96778892408507</c:v>
                </c:pt>
                <c:pt idx="61">
                  <c:v>13.425279829418615</c:v>
                </c:pt>
                <c:pt idx="62">
                  <c:v>0</c:v>
                </c:pt>
                <c:pt idx="63">
                  <c:v>14.11288790450306</c:v>
                </c:pt>
                <c:pt idx="64">
                  <c:v>13.369658278282802</c:v>
                </c:pt>
                <c:pt idx="65">
                  <c:v>0</c:v>
                </c:pt>
                <c:pt idx="66">
                  <c:v>13.66272856302373</c:v>
                </c:pt>
                <c:pt idx="67">
                  <c:v>13.379638137890153</c:v>
                </c:pt>
                <c:pt idx="68">
                  <c:v>13.797917457033197</c:v>
                </c:pt>
                <c:pt idx="69">
                  <c:v>13.307748411609069</c:v>
                </c:pt>
                <c:pt idx="70">
                  <c:v>13.533276873609227</c:v>
                </c:pt>
                <c:pt idx="71">
                  <c:v>14.703285358153428</c:v>
                </c:pt>
                <c:pt idx="72">
                  <c:v>13.311077530116677</c:v>
                </c:pt>
                <c:pt idx="73">
                  <c:v>0</c:v>
                </c:pt>
                <c:pt idx="74">
                  <c:v>14.063301076571799</c:v>
                </c:pt>
                <c:pt idx="75">
                  <c:v>13.99469715904608</c:v>
                </c:pt>
                <c:pt idx="76">
                  <c:v>0</c:v>
                </c:pt>
                <c:pt idx="77">
                  <c:v>13.40022013877368</c:v>
                </c:pt>
                <c:pt idx="78">
                  <c:v>13.351217312586554</c:v>
                </c:pt>
                <c:pt idx="79">
                  <c:v>13.809680896187066</c:v>
                </c:pt>
                <c:pt idx="80">
                  <c:v>13.831296946654556</c:v>
                </c:pt>
                <c:pt idx="81">
                  <c:v>14.043189115251073</c:v>
                </c:pt>
                <c:pt idx="82">
                  <c:v>13.901867357264432</c:v>
                </c:pt>
                <c:pt idx="83">
                  <c:v>13.277700876288792</c:v>
                </c:pt>
                <c:pt idx="84">
                  <c:v>0</c:v>
                </c:pt>
                <c:pt idx="85">
                  <c:v>13.65134974421626</c:v>
                </c:pt>
                <c:pt idx="86">
                  <c:v>14.35583832393754</c:v>
                </c:pt>
                <c:pt idx="87">
                  <c:v>13.217783898610904</c:v>
                </c:pt>
                <c:pt idx="88">
                  <c:v>14.131433071258723</c:v>
                </c:pt>
                <c:pt idx="89">
                  <c:v>0</c:v>
                </c:pt>
                <c:pt idx="90">
                  <c:v>0</c:v>
                </c:pt>
                <c:pt idx="91">
                  <c:v>14.086749275116407</c:v>
                </c:pt>
                <c:pt idx="92">
                  <c:v>13.023117004498095</c:v>
                </c:pt>
                <c:pt idx="93">
                  <c:v>0</c:v>
                </c:pt>
                <c:pt idx="94">
                  <c:v>0</c:v>
                </c:pt>
                <c:pt idx="95">
                  <c:v>13.32860281013474</c:v>
                </c:pt>
                <c:pt idx="96">
                  <c:v>14.451881570891038</c:v>
                </c:pt>
                <c:pt idx="97">
                  <c:v>13.126302232971232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B-DA24-4389-B2A2-D84651692E99}"/>
            </c:ext>
          </c:extLst>
        </c:ser>
        <c:ser>
          <c:idx val="92"/>
          <c:order val="92"/>
          <c:spPr>
            <a:solidFill>
              <a:schemeClr val="accent3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'Cos30'!$CS$149:$CS$265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13.887652177507627</c:v>
                </c:pt>
                <c:pt idx="15">
                  <c:v>13.532749921401626</c:v>
                </c:pt>
                <c:pt idx="16">
                  <c:v>0</c:v>
                </c:pt>
                <c:pt idx="17">
                  <c:v>13.834420385749878</c:v>
                </c:pt>
                <c:pt idx="18">
                  <c:v>14.086939156046036</c:v>
                </c:pt>
                <c:pt idx="19">
                  <c:v>0</c:v>
                </c:pt>
                <c:pt idx="20">
                  <c:v>13.334529142954246</c:v>
                </c:pt>
                <c:pt idx="21">
                  <c:v>13.793204879614315</c:v>
                </c:pt>
                <c:pt idx="22">
                  <c:v>13.287461324592934</c:v>
                </c:pt>
                <c:pt idx="23">
                  <c:v>0</c:v>
                </c:pt>
                <c:pt idx="24">
                  <c:v>14.221359458507113</c:v>
                </c:pt>
                <c:pt idx="25">
                  <c:v>13.809931230961041</c:v>
                </c:pt>
                <c:pt idx="26">
                  <c:v>13.780460972869458</c:v>
                </c:pt>
                <c:pt idx="27">
                  <c:v>0</c:v>
                </c:pt>
                <c:pt idx="28">
                  <c:v>13.234801911255417</c:v>
                </c:pt>
                <c:pt idx="29">
                  <c:v>13.847165008356559</c:v>
                </c:pt>
                <c:pt idx="30">
                  <c:v>13.902925195261963</c:v>
                </c:pt>
                <c:pt idx="31">
                  <c:v>13.855798903834817</c:v>
                </c:pt>
                <c:pt idx="32">
                  <c:v>0</c:v>
                </c:pt>
                <c:pt idx="33">
                  <c:v>13.632024300440253</c:v>
                </c:pt>
                <c:pt idx="34">
                  <c:v>13.567680845335451</c:v>
                </c:pt>
                <c:pt idx="35">
                  <c:v>13.176837603891837</c:v>
                </c:pt>
                <c:pt idx="36">
                  <c:v>13.872701858473496</c:v>
                </c:pt>
                <c:pt idx="37">
                  <c:v>14.018013570735132</c:v>
                </c:pt>
                <c:pt idx="38">
                  <c:v>13.542377835742604</c:v>
                </c:pt>
                <c:pt idx="39">
                  <c:v>14.71668098223015</c:v>
                </c:pt>
                <c:pt idx="40">
                  <c:v>0</c:v>
                </c:pt>
                <c:pt idx="41">
                  <c:v>14.02026450873521</c:v>
                </c:pt>
                <c:pt idx="42">
                  <c:v>13.971144287696077</c:v>
                </c:pt>
                <c:pt idx="43">
                  <c:v>14.256226903509765</c:v>
                </c:pt>
                <c:pt idx="44">
                  <c:v>14.148818360454735</c:v>
                </c:pt>
                <c:pt idx="45">
                  <c:v>0</c:v>
                </c:pt>
                <c:pt idx="46">
                  <c:v>14.058781400680852</c:v>
                </c:pt>
                <c:pt idx="47">
                  <c:v>13.547860817568861</c:v>
                </c:pt>
                <c:pt idx="48">
                  <c:v>13.70004962027611</c:v>
                </c:pt>
                <c:pt idx="49">
                  <c:v>14.021842730658269</c:v>
                </c:pt>
                <c:pt idx="50">
                  <c:v>13.197346731290748</c:v>
                </c:pt>
                <c:pt idx="51">
                  <c:v>13.705354742471267</c:v>
                </c:pt>
                <c:pt idx="52">
                  <c:v>14.048910417755989</c:v>
                </c:pt>
                <c:pt idx="53">
                  <c:v>13.970395929206909</c:v>
                </c:pt>
                <c:pt idx="54">
                  <c:v>13.109283349068878</c:v>
                </c:pt>
                <c:pt idx="55">
                  <c:v>13.984894170944688</c:v>
                </c:pt>
                <c:pt idx="56">
                  <c:v>0</c:v>
                </c:pt>
                <c:pt idx="57">
                  <c:v>13.775741844982059</c:v>
                </c:pt>
                <c:pt idx="58">
                  <c:v>0</c:v>
                </c:pt>
                <c:pt idx="59">
                  <c:v>13.475772850718036</c:v>
                </c:pt>
                <c:pt idx="60">
                  <c:v>13.647099706016768</c:v>
                </c:pt>
                <c:pt idx="61">
                  <c:v>14.255753581606738</c:v>
                </c:pt>
                <c:pt idx="62">
                  <c:v>13.328520267601178</c:v>
                </c:pt>
                <c:pt idx="63">
                  <c:v>13.470711775643101</c:v>
                </c:pt>
                <c:pt idx="64">
                  <c:v>13.556785384823923</c:v>
                </c:pt>
                <c:pt idx="65">
                  <c:v>0</c:v>
                </c:pt>
                <c:pt idx="66">
                  <c:v>13.162706260849248</c:v>
                </c:pt>
                <c:pt idx="67">
                  <c:v>13.105755874843979</c:v>
                </c:pt>
                <c:pt idx="68">
                  <c:v>14.241712048705818</c:v>
                </c:pt>
                <c:pt idx="69">
                  <c:v>13.935145370956606</c:v>
                </c:pt>
                <c:pt idx="70">
                  <c:v>13.673591753520839</c:v>
                </c:pt>
                <c:pt idx="71">
                  <c:v>0</c:v>
                </c:pt>
                <c:pt idx="72">
                  <c:v>13.477188565147934</c:v>
                </c:pt>
                <c:pt idx="73">
                  <c:v>13.342539135091229</c:v>
                </c:pt>
                <c:pt idx="74">
                  <c:v>13.425216208358854</c:v>
                </c:pt>
                <c:pt idx="75">
                  <c:v>13.836455776873175</c:v>
                </c:pt>
                <c:pt idx="76">
                  <c:v>13.33407659569353</c:v>
                </c:pt>
                <c:pt idx="77">
                  <c:v>0</c:v>
                </c:pt>
                <c:pt idx="78">
                  <c:v>13.659513078986222</c:v>
                </c:pt>
                <c:pt idx="79">
                  <c:v>13.515769229697991</c:v>
                </c:pt>
                <c:pt idx="80">
                  <c:v>13.822515572113875</c:v>
                </c:pt>
                <c:pt idx="81">
                  <c:v>14.483786213904292</c:v>
                </c:pt>
                <c:pt idx="82">
                  <c:v>14.12502281873742</c:v>
                </c:pt>
                <c:pt idx="83">
                  <c:v>13.398825933782074</c:v>
                </c:pt>
                <c:pt idx="84">
                  <c:v>13.720264762117807</c:v>
                </c:pt>
                <c:pt idx="85">
                  <c:v>13.942708563140505</c:v>
                </c:pt>
                <c:pt idx="86">
                  <c:v>14.335068566275666</c:v>
                </c:pt>
                <c:pt idx="87">
                  <c:v>0</c:v>
                </c:pt>
                <c:pt idx="88">
                  <c:v>13.258768939703794</c:v>
                </c:pt>
                <c:pt idx="89">
                  <c:v>13.268482023387291</c:v>
                </c:pt>
                <c:pt idx="90">
                  <c:v>13.554271049436631</c:v>
                </c:pt>
                <c:pt idx="91">
                  <c:v>13.184069348295802</c:v>
                </c:pt>
                <c:pt idx="92">
                  <c:v>0</c:v>
                </c:pt>
                <c:pt idx="93">
                  <c:v>13.63778032937903</c:v>
                </c:pt>
                <c:pt idx="94">
                  <c:v>13.021274908686557</c:v>
                </c:pt>
                <c:pt idx="95">
                  <c:v>13.772925777387902</c:v>
                </c:pt>
                <c:pt idx="96">
                  <c:v>13.886611408427829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C-DA24-4389-B2A2-D84651692E99}"/>
            </c:ext>
          </c:extLst>
        </c:ser>
        <c:ser>
          <c:idx val="93"/>
          <c:order val="93"/>
          <c:spPr>
            <a:solidFill>
              <a:schemeClr val="accent4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'Cos30'!$CT$149:$CT$265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14.069783129021619</c:v>
                </c:pt>
                <c:pt idx="15">
                  <c:v>13.925706233415868</c:v>
                </c:pt>
                <c:pt idx="16">
                  <c:v>13.882858525960073</c:v>
                </c:pt>
                <c:pt idx="17">
                  <c:v>13.747579977031677</c:v>
                </c:pt>
                <c:pt idx="18">
                  <c:v>14.569108100936463</c:v>
                </c:pt>
                <c:pt idx="19">
                  <c:v>14.08720516971079</c:v>
                </c:pt>
                <c:pt idx="20">
                  <c:v>13.221996818790325</c:v>
                </c:pt>
                <c:pt idx="21">
                  <c:v>0</c:v>
                </c:pt>
                <c:pt idx="22">
                  <c:v>14.114267615792681</c:v>
                </c:pt>
                <c:pt idx="23">
                  <c:v>13.321834463456641</c:v>
                </c:pt>
                <c:pt idx="24">
                  <c:v>0</c:v>
                </c:pt>
                <c:pt idx="25">
                  <c:v>13.779526868704865</c:v>
                </c:pt>
                <c:pt idx="26">
                  <c:v>13.380729371552123</c:v>
                </c:pt>
                <c:pt idx="27">
                  <c:v>13.5123588201151</c:v>
                </c:pt>
                <c:pt idx="28">
                  <c:v>14.060162384067009</c:v>
                </c:pt>
                <c:pt idx="29">
                  <c:v>0</c:v>
                </c:pt>
                <c:pt idx="30">
                  <c:v>13.725252752106565</c:v>
                </c:pt>
                <c:pt idx="31">
                  <c:v>13.40594964956871</c:v>
                </c:pt>
                <c:pt idx="32">
                  <c:v>13.000645316220801</c:v>
                </c:pt>
                <c:pt idx="33">
                  <c:v>0</c:v>
                </c:pt>
                <c:pt idx="34">
                  <c:v>0</c:v>
                </c:pt>
                <c:pt idx="35">
                  <c:v>14.003276305648987</c:v>
                </c:pt>
                <c:pt idx="36">
                  <c:v>13.836207929558087</c:v>
                </c:pt>
                <c:pt idx="37">
                  <c:v>14.02212202987932</c:v>
                </c:pt>
                <c:pt idx="38">
                  <c:v>13.965317905128256</c:v>
                </c:pt>
                <c:pt idx="39">
                  <c:v>13.231182769628685</c:v>
                </c:pt>
                <c:pt idx="40">
                  <c:v>13.844606699203947</c:v>
                </c:pt>
                <c:pt idx="41">
                  <c:v>13.886790679569479</c:v>
                </c:pt>
                <c:pt idx="42">
                  <c:v>13.09718231712146</c:v>
                </c:pt>
                <c:pt idx="43">
                  <c:v>13.784113175777053</c:v>
                </c:pt>
                <c:pt idx="44">
                  <c:v>13.658189850247986</c:v>
                </c:pt>
                <c:pt idx="45">
                  <c:v>14.129234578714861</c:v>
                </c:pt>
                <c:pt idx="46">
                  <c:v>0</c:v>
                </c:pt>
                <c:pt idx="47">
                  <c:v>13.384465423650392</c:v>
                </c:pt>
                <c:pt idx="48">
                  <c:v>0</c:v>
                </c:pt>
                <c:pt idx="49">
                  <c:v>13.638897900480382</c:v>
                </c:pt>
                <c:pt idx="50">
                  <c:v>13.569985704944207</c:v>
                </c:pt>
                <c:pt idx="51">
                  <c:v>13.134106792095304</c:v>
                </c:pt>
                <c:pt idx="52">
                  <c:v>13.254707554979635</c:v>
                </c:pt>
                <c:pt idx="53">
                  <c:v>0</c:v>
                </c:pt>
                <c:pt idx="54">
                  <c:v>13.982797496116321</c:v>
                </c:pt>
                <c:pt idx="55">
                  <c:v>13.998438513337502</c:v>
                </c:pt>
                <c:pt idx="56">
                  <c:v>0</c:v>
                </c:pt>
                <c:pt idx="57">
                  <c:v>14.23689105223279</c:v>
                </c:pt>
                <c:pt idx="58">
                  <c:v>0</c:v>
                </c:pt>
                <c:pt idx="59">
                  <c:v>13.307543101760055</c:v>
                </c:pt>
                <c:pt idx="60">
                  <c:v>13.81987643831649</c:v>
                </c:pt>
                <c:pt idx="61">
                  <c:v>13.502111527277854</c:v>
                </c:pt>
                <c:pt idx="62">
                  <c:v>13.889840453739634</c:v>
                </c:pt>
                <c:pt idx="63">
                  <c:v>14.1541571363476</c:v>
                </c:pt>
                <c:pt idx="64">
                  <c:v>13.389359258125095</c:v>
                </c:pt>
                <c:pt idx="65">
                  <c:v>14.04814667050168</c:v>
                </c:pt>
                <c:pt idx="66">
                  <c:v>14.050234902825316</c:v>
                </c:pt>
                <c:pt idx="67">
                  <c:v>13.987885367511648</c:v>
                </c:pt>
                <c:pt idx="68">
                  <c:v>13.884427161737944</c:v>
                </c:pt>
                <c:pt idx="69">
                  <c:v>0</c:v>
                </c:pt>
                <c:pt idx="70">
                  <c:v>13.554085569290471</c:v>
                </c:pt>
                <c:pt idx="71">
                  <c:v>14.098106841434934</c:v>
                </c:pt>
                <c:pt idx="72">
                  <c:v>13.665944314403799</c:v>
                </c:pt>
                <c:pt idx="73">
                  <c:v>13.448642948471258</c:v>
                </c:pt>
                <c:pt idx="74">
                  <c:v>14.083953342633245</c:v>
                </c:pt>
                <c:pt idx="75">
                  <c:v>13.307498177289627</c:v>
                </c:pt>
                <c:pt idx="76">
                  <c:v>13.809974621105869</c:v>
                </c:pt>
                <c:pt idx="77">
                  <c:v>14.213633287866505</c:v>
                </c:pt>
                <c:pt idx="78">
                  <c:v>13.754629618490766</c:v>
                </c:pt>
                <c:pt idx="79">
                  <c:v>13.908470542154639</c:v>
                </c:pt>
                <c:pt idx="80">
                  <c:v>13.553051248165747</c:v>
                </c:pt>
                <c:pt idx="81">
                  <c:v>14.132556484100448</c:v>
                </c:pt>
                <c:pt idx="82">
                  <c:v>13.407163073838396</c:v>
                </c:pt>
                <c:pt idx="83">
                  <c:v>13.361440729131607</c:v>
                </c:pt>
                <c:pt idx="84">
                  <c:v>13.493465021958214</c:v>
                </c:pt>
                <c:pt idx="85">
                  <c:v>13.297601860714426</c:v>
                </c:pt>
                <c:pt idx="86">
                  <c:v>13.438160096395849</c:v>
                </c:pt>
                <c:pt idx="87">
                  <c:v>13.58571840964375</c:v>
                </c:pt>
                <c:pt idx="88">
                  <c:v>13.734396540337467</c:v>
                </c:pt>
                <c:pt idx="89">
                  <c:v>13.533909897688112</c:v>
                </c:pt>
                <c:pt idx="90">
                  <c:v>0</c:v>
                </c:pt>
                <c:pt idx="91">
                  <c:v>14.006168352253482</c:v>
                </c:pt>
                <c:pt idx="92">
                  <c:v>13.721232544832223</c:v>
                </c:pt>
                <c:pt idx="93">
                  <c:v>13.658934841022525</c:v>
                </c:pt>
                <c:pt idx="94">
                  <c:v>14.021433055980847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D-DA24-4389-B2A2-D84651692E99}"/>
            </c:ext>
          </c:extLst>
        </c:ser>
        <c:ser>
          <c:idx val="94"/>
          <c:order val="94"/>
          <c:spPr>
            <a:solidFill>
              <a:schemeClr val="accent5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'Cos30'!$CU$149:$CU$265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13.181983568209779</c:v>
                </c:pt>
                <c:pt idx="18">
                  <c:v>13.27586855272779</c:v>
                </c:pt>
                <c:pt idx="19">
                  <c:v>13.512480939757531</c:v>
                </c:pt>
                <c:pt idx="20">
                  <c:v>0</c:v>
                </c:pt>
                <c:pt idx="21">
                  <c:v>13.941494537554766</c:v>
                </c:pt>
                <c:pt idx="22">
                  <c:v>14.212987514478913</c:v>
                </c:pt>
                <c:pt idx="23">
                  <c:v>13.925904844348619</c:v>
                </c:pt>
                <c:pt idx="24">
                  <c:v>13.022360314011339</c:v>
                </c:pt>
                <c:pt idx="25">
                  <c:v>0</c:v>
                </c:pt>
                <c:pt idx="26">
                  <c:v>13.812485867360856</c:v>
                </c:pt>
                <c:pt idx="27">
                  <c:v>13.597343001425656</c:v>
                </c:pt>
                <c:pt idx="28">
                  <c:v>13.216381016177225</c:v>
                </c:pt>
                <c:pt idx="29">
                  <c:v>13.220180028456314</c:v>
                </c:pt>
                <c:pt idx="30">
                  <c:v>13.525401818852142</c:v>
                </c:pt>
                <c:pt idx="31">
                  <c:v>14.04390215748727</c:v>
                </c:pt>
                <c:pt idx="32">
                  <c:v>13.994739361459144</c:v>
                </c:pt>
                <c:pt idx="33">
                  <c:v>13.554616340600596</c:v>
                </c:pt>
                <c:pt idx="34">
                  <c:v>13.527263108694386</c:v>
                </c:pt>
                <c:pt idx="35">
                  <c:v>14.071309318083168</c:v>
                </c:pt>
                <c:pt idx="36">
                  <c:v>13.196609986350763</c:v>
                </c:pt>
                <c:pt idx="37">
                  <c:v>14.055084433265469</c:v>
                </c:pt>
                <c:pt idx="38">
                  <c:v>14.103893135378385</c:v>
                </c:pt>
                <c:pt idx="39">
                  <c:v>14.138578506008912</c:v>
                </c:pt>
                <c:pt idx="40">
                  <c:v>13.035348475485703</c:v>
                </c:pt>
                <c:pt idx="41">
                  <c:v>13.924528933622179</c:v>
                </c:pt>
                <c:pt idx="42">
                  <c:v>13.417690031137726</c:v>
                </c:pt>
                <c:pt idx="43">
                  <c:v>13.678027813656254</c:v>
                </c:pt>
                <c:pt idx="44">
                  <c:v>0</c:v>
                </c:pt>
                <c:pt idx="45">
                  <c:v>13.714624778548707</c:v>
                </c:pt>
                <c:pt idx="46">
                  <c:v>13.803551339134762</c:v>
                </c:pt>
                <c:pt idx="47">
                  <c:v>13.717677990773607</c:v>
                </c:pt>
                <c:pt idx="48">
                  <c:v>13.685682186925593</c:v>
                </c:pt>
                <c:pt idx="49">
                  <c:v>13.672159763587839</c:v>
                </c:pt>
                <c:pt idx="50">
                  <c:v>0</c:v>
                </c:pt>
                <c:pt idx="51">
                  <c:v>13.775863015263777</c:v>
                </c:pt>
                <c:pt idx="52">
                  <c:v>13.612012033769505</c:v>
                </c:pt>
                <c:pt idx="53">
                  <c:v>13.260199032712837</c:v>
                </c:pt>
                <c:pt idx="54">
                  <c:v>14.02367625593396</c:v>
                </c:pt>
                <c:pt idx="55">
                  <c:v>13.682950617765302</c:v>
                </c:pt>
                <c:pt idx="56">
                  <c:v>13.438879211639987</c:v>
                </c:pt>
                <c:pt idx="57">
                  <c:v>13.78636059419815</c:v>
                </c:pt>
                <c:pt idx="58">
                  <c:v>13.346396988552858</c:v>
                </c:pt>
                <c:pt idx="59">
                  <c:v>14.515194727886191</c:v>
                </c:pt>
                <c:pt idx="60">
                  <c:v>13.939324525236298</c:v>
                </c:pt>
                <c:pt idx="61">
                  <c:v>13.784798032770706</c:v>
                </c:pt>
                <c:pt idx="62">
                  <c:v>14.158011748183755</c:v>
                </c:pt>
                <c:pt idx="63">
                  <c:v>13.768086930108549</c:v>
                </c:pt>
                <c:pt idx="64">
                  <c:v>13.773134514187914</c:v>
                </c:pt>
                <c:pt idx="65">
                  <c:v>0</c:v>
                </c:pt>
                <c:pt idx="66">
                  <c:v>13.574477493134532</c:v>
                </c:pt>
                <c:pt idx="67">
                  <c:v>14.724184494262891</c:v>
                </c:pt>
                <c:pt idx="68">
                  <c:v>13.831531289270426</c:v>
                </c:pt>
                <c:pt idx="69">
                  <c:v>13.819410665652699</c:v>
                </c:pt>
                <c:pt idx="70">
                  <c:v>0</c:v>
                </c:pt>
                <c:pt idx="71">
                  <c:v>13.653766609441384</c:v>
                </c:pt>
                <c:pt idx="72">
                  <c:v>13.81219283265226</c:v>
                </c:pt>
                <c:pt idx="73">
                  <c:v>14.062124888531315</c:v>
                </c:pt>
                <c:pt idx="74">
                  <c:v>13.460117967559238</c:v>
                </c:pt>
                <c:pt idx="75">
                  <c:v>14.399566432301837</c:v>
                </c:pt>
                <c:pt idx="76">
                  <c:v>13.65467939669243</c:v>
                </c:pt>
                <c:pt idx="77">
                  <c:v>13.931403453334259</c:v>
                </c:pt>
                <c:pt idx="78">
                  <c:v>13.991541489363351</c:v>
                </c:pt>
                <c:pt idx="79">
                  <c:v>13.303118266367607</c:v>
                </c:pt>
                <c:pt idx="80">
                  <c:v>13.924206380511961</c:v>
                </c:pt>
                <c:pt idx="81">
                  <c:v>13.6471158555686</c:v>
                </c:pt>
                <c:pt idx="82">
                  <c:v>13.269467410957947</c:v>
                </c:pt>
                <c:pt idx="83">
                  <c:v>0</c:v>
                </c:pt>
                <c:pt idx="84">
                  <c:v>13.779466255529677</c:v>
                </c:pt>
                <c:pt idx="85">
                  <c:v>14.079820274303055</c:v>
                </c:pt>
                <c:pt idx="86">
                  <c:v>13.531293663713734</c:v>
                </c:pt>
                <c:pt idx="87">
                  <c:v>13.251393632845344</c:v>
                </c:pt>
                <c:pt idx="88">
                  <c:v>13.886834640436962</c:v>
                </c:pt>
                <c:pt idx="89">
                  <c:v>13.711667642073822</c:v>
                </c:pt>
                <c:pt idx="90">
                  <c:v>13.230117965098584</c:v>
                </c:pt>
                <c:pt idx="91">
                  <c:v>13.97940358574396</c:v>
                </c:pt>
                <c:pt idx="92">
                  <c:v>13.704301978520313</c:v>
                </c:pt>
                <c:pt idx="93">
                  <c:v>13.5531004706439</c:v>
                </c:pt>
                <c:pt idx="94">
                  <c:v>14.164806694273977</c:v>
                </c:pt>
                <c:pt idx="95">
                  <c:v>14.653756488706202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E-DA24-4389-B2A2-D84651692E99}"/>
            </c:ext>
          </c:extLst>
        </c:ser>
        <c:ser>
          <c:idx val="95"/>
          <c:order val="95"/>
          <c:spPr>
            <a:solidFill>
              <a:schemeClr val="accent6">
                <a:lumMod val="70000"/>
                <a:lumOff val="30000"/>
              </a:schemeClr>
            </a:solidFill>
            <a:ln/>
            <a:effectLst/>
            <a:sp3d/>
          </c:spPr>
          <c:val>
            <c:numRef>
              <c:f>'Cos30'!$CV$149:$CV$265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14.100401048063523</c:v>
                </c:pt>
                <c:pt idx="17">
                  <c:v>13.9805946099164</c:v>
                </c:pt>
                <c:pt idx="18">
                  <c:v>14.053187772004456</c:v>
                </c:pt>
                <c:pt idx="19">
                  <c:v>0</c:v>
                </c:pt>
                <c:pt idx="20">
                  <c:v>13.550333549680929</c:v>
                </c:pt>
                <c:pt idx="21">
                  <c:v>0</c:v>
                </c:pt>
                <c:pt idx="22">
                  <c:v>13.65584502946262</c:v>
                </c:pt>
                <c:pt idx="23">
                  <c:v>13.120042088464054</c:v>
                </c:pt>
                <c:pt idx="24">
                  <c:v>14.020035024865486</c:v>
                </c:pt>
                <c:pt idx="25">
                  <c:v>13.640552488493153</c:v>
                </c:pt>
                <c:pt idx="26">
                  <c:v>13.539896842245691</c:v>
                </c:pt>
                <c:pt idx="27">
                  <c:v>14.325778295153995</c:v>
                </c:pt>
                <c:pt idx="28">
                  <c:v>14.3274396545645</c:v>
                </c:pt>
                <c:pt idx="29">
                  <c:v>13.665980864315225</c:v>
                </c:pt>
                <c:pt idx="30">
                  <c:v>13.468451459971865</c:v>
                </c:pt>
                <c:pt idx="31">
                  <c:v>13.6716397591491</c:v>
                </c:pt>
                <c:pt idx="32">
                  <c:v>13.236517108144906</c:v>
                </c:pt>
                <c:pt idx="33">
                  <c:v>13.869824361906119</c:v>
                </c:pt>
                <c:pt idx="34">
                  <c:v>14.16284777036195</c:v>
                </c:pt>
                <c:pt idx="35">
                  <c:v>13.342331864299386</c:v>
                </c:pt>
                <c:pt idx="36">
                  <c:v>13.188329334578295</c:v>
                </c:pt>
                <c:pt idx="37">
                  <c:v>13.746274472846471</c:v>
                </c:pt>
                <c:pt idx="38">
                  <c:v>13.776221961139562</c:v>
                </c:pt>
                <c:pt idx="39">
                  <c:v>13.832431946349722</c:v>
                </c:pt>
                <c:pt idx="40">
                  <c:v>0</c:v>
                </c:pt>
                <c:pt idx="41">
                  <c:v>13.865993869598114</c:v>
                </c:pt>
                <c:pt idx="42">
                  <c:v>13.723173987117457</c:v>
                </c:pt>
                <c:pt idx="43">
                  <c:v>13.147029656118667</c:v>
                </c:pt>
                <c:pt idx="44">
                  <c:v>13.372051763753083</c:v>
                </c:pt>
                <c:pt idx="45">
                  <c:v>13.422641538498279</c:v>
                </c:pt>
                <c:pt idx="46">
                  <c:v>14.144294394483067</c:v>
                </c:pt>
                <c:pt idx="47">
                  <c:v>13.37254932609901</c:v>
                </c:pt>
                <c:pt idx="48">
                  <c:v>0</c:v>
                </c:pt>
                <c:pt idx="49">
                  <c:v>13.353105137005478</c:v>
                </c:pt>
                <c:pt idx="50">
                  <c:v>0</c:v>
                </c:pt>
                <c:pt idx="51">
                  <c:v>13.796923501549548</c:v>
                </c:pt>
                <c:pt idx="52">
                  <c:v>14.046939181903186</c:v>
                </c:pt>
                <c:pt idx="53">
                  <c:v>14.310740030997179</c:v>
                </c:pt>
                <c:pt idx="54">
                  <c:v>13.82957102296689</c:v>
                </c:pt>
                <c:pt idx="55">
                  <c:v>13.230336501198542</c:v>
                </c:pt>
                <c:pt idx="56">
                  <c:v>0</c:v>
                </c:pt>
                <c:pt idx="57">
                  <c:v>13.222804881383881</c:v>
                </c:pt>
                <c:pt idx="58">
                  <c:v>13.816341076803401</c:v>
                </c:pt>
                <c:pt idx="59">
                  <c:v>14.390950995635245</c:v>
                </c:pt>
                <c:pt idx="60">
                  <c:v>13.521025571162795</c:v>
                </c:pt>
                <c:pt idx="61">
                  <c:v>14.590780552375726</c:v>
                </c:pt>
                <c:pt idx="62">
                  <c:v>0</c:v>
                </c:pt>
                <c:pt idx="63">
                  <c:v>14.048469577309397</c:v>
                </c:pt>
                <c:pt idx="64">
                  <c:v>14.102171197230899</c:v>
                </c:pt>
                <c:pt idx="65">
                  <c:v>0</c:v>
                </c:pt>
                <c:pt idx="66">
                  <c:v>13.407892051113581</c:v>
                </c:pt>
                <c:pt idx="67">
                  <c:v>13.481522170207027</c:v>
                </c:pt>
                <c:pt idx="68">
                  <c:v>14.380273667056665</c:v>
                </c:pt>
                <c:pt idx="69">
                  <c:v>13.846356599265503</c:v>
                </c:pt>
                <c:pt idx="70">
                  <c:v>14.530361087400221</c:v>
                </c:pt>
                <c:pt idx="71">
                  <c:v>13.370366881504795</c:v>
                </c:pt>
                <c:pt idx="72">
                  <c:v>13.572166753520122</c:v>
                </c:pt>
                <c:pt idx="73">
                  <c:v>13.633323498232095</c:v>
                </c:pt>
                <c:pt idx="74">
                  <c:v>13.97009175792563</c:v>
                </c:pt>
                <c:pt idx="75">
                  <c:v>13.967294719939561</c:v>
                </c:pt>
                <c:pt idx="76">
                  <c:v>14.411793893813069</c:v>
                </c:pt>
                <c:pt idx="77">
                  <c:v>13.250648069010428</c:v>
                </c:pt>
                <c:pt idx="78">
                  <c:v>13.856194603143127</c:v>
                </c:pt>
                <c:pt idx="79">
                  <c:v>13.600739358805937</c:v>
                </c:pt>
                <c:pt idx="80">
                  <c:v>14.024871353490752</c:v>
                </c:pt>
                <c:pt idx="81">
                  <c:v>0</c:v>
                </c:pt>
                <c:pt idx="82">
                  <c:v>14.064825486438597</c:v>
                </c:pt>
                <c:pt idx="83">
                  <c:v>0</c:v>
                </c:pt>
                <c:pt idx="84">
                  <c:v>0</c:v>
                </c:pt>
                <c:pt idx="85">
                  <c:v>13.576883016394794</c:v>
                </c:pt>
                <c:pt idx="86">
                  <c:v>13.851754140014435</c:v>
                </c:pt>
                <c:pt idx="87">
                  <c:v>13.455851712331487</c:v>
                </c:pt>
                <c:pt idx="88">
                  <c:v>0</c:v>
                </c:pt>
                <c:pt idx="89">
                  <c:v>14.024978382116657</c:v>
                </c:pt>
                <c:pt idx="90">
                  <c:v>13.200199115089521</c:v>
                </c:pt>
                <c:pt idx="91">
                  <c:v>13.790892540227043</c:v>
                </c:pt>
                <c:pt idx="92">
                  <c:v>13.198296857996271</c:v>
                </c:pt>
                <c:pt idx="93">
                  <c:v>13.231828805224088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5F-DA24-4389-B2A2-D84651692E99}"/>
            </c:ext>
          </c:extLst>
        </c:ser>
        <c:ser>
          <c:idx val="96"/>
          <c:order val="96"/>
          <c:spPr>
            <a:solidFill>
              <a:schemeClr val="accent1">
                <a:lumMod val="70000"/>
              </a:schemeClr>
            </a:solidFill>
            <a:ln/>
            <a:effectLst/>
            <a:sp3d/>
          </c:spPr>
          <c:val>
            <c:numRef>
              <c:f>'Cos30'!$CW$149:$CW$265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14.258280411343907</c:v>
                </c:pt>
                <c:pt idx="19">
                  <c:v>0</c:v>
                </c:pt>
                <c:pt idx="20">
                  <c:v>13.56558515631929</c:v>
                </c:pt>
                <c:pt idx="21">
                  <c:v>0</c:v>
                </c:pt>
                <c:pt idx="22">
                  <c:v>13.625719282784329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13.435687526793597</c:v>
                </c:pt>
                <c:pt idx="27">
                  <c:v>13.569153780082642</c:v>
                </c:pt>
                <c:pt idx="28">
                  <c:v>13.874786702508757</c:v>
                </c:pt>
                <c:pt idx="29">
                  <c:v>0</c:v>
                </c:pt>
                <c:pt idx="30">
                  <c:v>13.64921312234641</c:v>
                </c:pt>
                <c:pt idx="31">
                  <c:v>13.927550511678795</c:v>
                </c:pt>
                <c:pt idx="32">
                  <c:v>0</c:v>
                </c:pt>
                <c:pt idx="33">
                  <c:v>14.012619179446377</c:v>
                </c:pt>
                <c:pt idx="34">
                  <c:v>14.146949316052183</c:v>
                </c:pt>
                <c:pt idx="35">
                  <c:v>14.008474335867257</c:v>
                </c:pt>
                <c:pt idx="36">
                  <c:v>13.071513805095089</c:v>
                </c:pt>
                <c:pt idx="37">
                  <c:v>0</c:v>
                </c:pt>
                <c:pt idx="38">
                  <c:v>13.399202836417217</c:v>
                </c:pt>
                <c:pt idx="39">
                  <c:v>13.776915010479303</c:v>
                </c:pt>
                <c:pt idx="40">
                  <c:v>13.696185520977536</c:v>
                </c:pt>
                <c:pt idx="41">
                  <c:v>13.711637272803694</c:v>
                </c:pt>
                <c:pt idx="42">
                  <c:v>13.298090755615338</c:v>
                </c:pt>
                <c:pt idx="43">
                  <c:v>13.194475489520057</c:v>
                </c:pt>
                <c:pt idx="44">
                  <c:v>13.593061106267106</c:v>
                </c:pt>
                <c:pt idx="45">
                  <c:v>13.990886705961293</c:v>
                </c:pt>
                <c:pt idx="46">
                  <c:v>14.119567967533669</c:v>
                </c:pt>
                <c:pt idx="47">
                  <c:v>0</c:v>
                </c:pt>
                <c:pt idx="48">
                  <c:v>0</c:v>
                </c:pt>
                <c:pt idx="49">
                  <c:v>13.60769944612893</c:v>
                </c:pt>
                <c:pt idx="50">
                  <c:v>0</c:v>
                </c:pt>
                <c:pt idx="51">
                  <c:v>13.169665471867757</c:v>
                </c:pt>
                <c:pt idx="52">
                  <c:v>13.968689539525563</c:v>
                </c:pt>
                <c:pt idx="53">
                  <c:v>14.036495752519865</c:v>
                </c:pt>
                <c:pt idx="54">
                  <c:v>13.635388734504646</c:v>
                </c:pt>
                <c:pt idx="55">
                  <c:v>13.474977069996658</c:v>
                </c:pt>
                <c:pt idx="56">
                  <c:v>0</c:v>
                </c:pt>
                <c:pt idx="57">
                  <c:v>13.686952492064661</c:v>
                </c:pt>
                <c:pt idx="58">
                  <c:v>13.884257116911222</c:v>
                </c:pt>
                <c:pt idx="59">
                  <c:v>13.349332903770589</c:v>
                </c:pt>
                <c:pt idx="60">
                  <c:v>13.530885188478367</c:v>
                </c:pt>
                <c:pt idx="61">
                  <c:v>14.13585984341602</c:v>
                </c:pt>
                <c:pt idx="62">
                  <c:v>13.803658851835817</c:v>
                </c:pt>
                <c:pt idx="63">
                  <c:v>13.68762169592528</c:v>
                </c:pt>
                <c:pt idx="64">
                  <c:v>13.897609224377781</c:v>
                </c:pt>
                <c:pt idx="65">
                  <c:v>13.74648590642061</c:v>
                </c:pt>
                <c:pt idx="66">
                  <c:v>13.745548273679033</c:v>
                </c:pt>
                <c:pt idx="67">
                  <c:v>14.213314507438094</c:v>
                </c:pt>
                <c:pt idx="68">
                  <c:v>13.546868878688082</c:v>
                </c:pt>
                <c:pt idx="69">
                  <c:v>12.958838992571195</c:v>
                </c:pt>
                <c:pt idx="70">
                  <c:v>0</c:v>
                </c:pt>
                <c:pt idx="71">
                  <c:v>0</c:v>
                </c:pt>
                <c:pt idx="72">
                  <c:v>13.960176232675332</c:v>
                </c:pt>
                <c:pt idx="73">
                  <c:v>13.239968552949733</c:v>
                </c:pt>
                <c:pt idx="74">
                  <c:v>0</c:v>
                </c:pt>
                <c:pt idx="75">
                  <c:v>13.244614774106275</c:v>
                </c:pt>
                <c:pt idx="76">
                  <c:v>14.252993729303466</c:v>
                </c:pt>
                <c:pt idx="77">
                  <c:v>13.442019361096053</c:v>
                </c:pt>
                <c:pt idx="78">
                  <c:v>13.658471695690062</c:v>
                </c:pt>
                <c:pt idx="79">
                  <c:v>13.915672305129529</c:v>
                </c:pt>
                <c:pt idx="80">
                  <c:v>0</c:v>
                </c:pt>
                <c:pt idx="81">
                  <c:v>0</c:v>
                </c:pt>
                <c:pt idx="82">
                  <c:v>14.517306107640488</c:v>
                </c:pt>
                <c:pt idx="83">
                  <c:v>0</c:v>
                </c:pt>
                <c:pt idx="84">
                  <c:v>13.180670552957894</c:v>
                </c:pt>
                <c:pt idx="85">
                  <c:v>13.763486769097319</c:v>
                </c:pt>
                <c:pt idx="86">
                  <c:v>13.289987838668969</c:v>
                </c:pt>
                <c:pt idx="87">
                  <c:v>14.05753982831372</c:v>
                </c:pt>
                <c:pt idx="88">
                  <c:v>14.000805303467752</c:v>
                </c:pt>
                <c:pt idx="89">
                  <c:v>13.905452085214856</c:v>
                </c:pt>
                <c:pt idx="90">
                  <c:v>0</c:v>
                </c:pt>
                <c:pt idx="91">
                  <c:v>13.150112193573289</c:v>
                </c:pt>
                <c:pt idx="92">
                  <c:v>13.92864826377342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0-DA24-4389-B2A2-D84651692E99}"/>
            </c:ext>
          </c:extLst>
        </c:ser>
        <c:ser>
          <c:idx val="97"/>
          <c:order val="97"/>
          <c:spPr>
            <a:solidFill>
              <a:schemeClr val="accent2">
                <a:lumMod val="70000"/>
              </a:schemeClr>
            </a:solidFill>
            <a:ln/>
            <a:effectLst/>
            <a:sp3d/>
          </c:spPr>
          <c:val>
            <c:numRef>
              <c:f>'Cos30'!$CX$149:$CX$265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14.103365101484927</c:v>
                </c:pt>
                <c:pt idx="19">
                  <c:v>14.262547193448945</c:v>
                </c:pt>
                <c:pt idx="20">
                  <c:v>0</c:v>
                </c:pt>
                <c:pt idx="21">
                  <c:v>13.495359757861108</c:v>
                </c:pt>
                <c:pt idx="22">
                  <c:v>13.482072114075766</c:v>
                </c:pt>
                <c:pt idx="23">
                  <c:v>0</c:v>
                </c:pt>
                <c:pt idx="24">
                  <c:v>13.948705575794035</c:v>
                </c:pt>
                <c:pt idx="25">
                  <c:v>13.243396503873782</c:v>
                </c:pt>
                <c:pt idx="26">
                  <c:v>13.443338102170156</c:v>
                </c:pt>
                <c:pt idx="27">
                  <c:v>13.272813616310994</c:v>
                </c:pt>
                <c:pt idx="28">
                  <c:v>14.386024281868449</c:v>
                </c:pt>
                <c:pt idx="29">
                  <c:v>13.817721013432713</c:v>
                </c:pt>
                <c:pt idx="30">
                  <c:v>13.24534113697562</c:v>
                </c:pt>
                <c:pt idx="31">
                  <c:v>13.925148555546158</c:v>
                </c:pt>
                <c:pt idx="32">
                  <c:v>13.720859813524148</c:v>
                </c:pt>
                <c:pt idx="33">
                  <c:v>13.972879218152272</c:v>
                </c:pt>
                <c:pt idx="34">
                  <c:v>13.456243775692379</c:v>
                </c:pt>
                <c:pt idx="35">
                  <c:v>13.566418635037488</c:v>
                </c:pt>
                <c:pt idx="36">
                  <c:v>13.708383078322594</c:v>
                </c:pt>
                <c:pt idx="37">
                  <c:v>13.831054787864362</c:v>
                </c:pt>
                <c:pt idx="38">
                  <c:v>13.905983045230538</c:v>
                </c:pt>
                <c:pt idx="39">
                  <c:v>13.611980198432631</c:v>
                </c:pt>
                <c:pt idx="40">
                  <c:v>13.658540340987152</c:v>
                </c:pt>
                <c:pt idx="41">
                  <c:v>14.605020991490337</c:v>
                </c:pt>
                <c:pt idx="42">
                  <c:v>13.854868134804326</c:v>
                </c:pt>
                <c:pt idx="43">
                  <c:v>13.449916329763457</c:v>
                </c:pt>
                <c:pt idx="44">
                  <c:v>13.091738513584708</c:v>
                </c:pt>
                <c:pt idx="45">
                  <c:v>14.145755002683829</c:v>
                </c:pt>
                <c:pt idx="46">
                  <c:v>14.037157072119422</c:v>
                </c:pt>
                <c:pt idx="47">
                  <c:v>13.862300172521397</c:v>
                </c:pt>
                <c:pt idx="48">
                  <c:v>13.964480257987294</c:v>
                </c:pt>
                <c:pt idx="49">
                  <c:v>13.893462977849287</c:v>
                </c:pt>
                <c:pt idx="50">
                  <c:v>14.144106038076343</c:v>
                </c:pt>
                <c:pt idx="51">
                  <c:v>13.790201394134026</c:v>
                </c:pt>
                <c:pt idx="52">
                  <c:v>14.175298382597335</c:v>
                </c:pt>
                <c:pt idx="53">
                  <c:v>13.581319764786194</c:v>
                </c:pt>
                <c:pt idx="54">
                  <c:v>0</c:v>
                </c:pt>
                <c:pt idx="55">
                  <c:v>13.338425613770701</c:v>
                </c:pt>
                <c:pt idx="56">
                  <c:v>13.855025523973099</c:v>
                </c:pt>
                <c:pt idx="57">
                  <c:v>13.503470630348531</c:v>
                </c:pt>
                <c:pt idx="58">
                  <c:v>13.815972020252717</c:v>
                </c:pt>
                <c:pt idx="59">
                  <c:v>13.741415957213059</c:v>
                </c:pt>
                <c:pt idx="60">
                  <c:v>13.65299531222948</c:v>
                </c:pt>
                <c:pt idx="61">
                  <c:v>13.754851916988502</c:v>
                </c:pt>
                <c:pt idx="62">
                  <c:v>14.503979199458207</c:v>
                </c:pt>
                <c:pt idx="63">
                  <c:v>14.10991957204468</c:v>
                </c:pt>
                <c:pt idx="64">
                  <c:v>13.475343528277657</c:v>
                </c:pt>
                <c:pt idx="65">
                  <c:v>13.8679327645066</c:v>
                </c:pt>
                <c:pt idx="66">
                  <c:v>13.38847065670288</c:v>
                </c:pt>
                <c:pt idx="67">
                  <c:v>13.370946797362695</c:v>
                </c:pt>
                <c:pt idx="68">
                  <c:v>13.931873150521486</c:v>
                </c:pt>
                <c:pt idx="69">
                  <c:v>0</c:v>
                </c:pt>
                <c:pt idx="70">
                  <c:v>13.576917531189306</c:v>
                </c:pt>
                <c:pt idx="71">
                  <c:v>0</c:v>
                </c:pt>
                <c:pt idx="72">
                  <c:v>13.619301032398905</c:v>
                </c:pt>
                <c:pt idx="73">
                  <c:v>13.276403204932791</c:v>
                </c:pt>
                <c:pt idx="74">
                  <c:v>13.471029000831923</c:v>
                </c:pt>
                <c:pt idx="75">
                  <c:v>13.885479108195824</c:v>
                </c:pt>
                <c:pt idx="76">
                  <c:v>13.676585708329489</c:v>
                </c:pt>
                <c:pt idx="77">
                  <c:v>0</c:v>
                </c:pt>
                <c:pt idx="78">
                  <c:v>0</c:v>
                </c:pt>
                <c:pt idx="79">
                  <c:v>13.79587202625209</c:v>
                </c:pt>
                <c:pt idx="80">
                  <c:v>13.31940277789433</c:v>
                </c:pt>
                <c:pt idx="81">
                  <c:v>13.422092233540942</c:v>
                </c:pt>
                <c:pt idx="82">
                  <c:v>13.09836246801637</c:v>
                </c:pt>
                <c:pt idx="83">
                  <c:v>0</c:v>
                </c:pt>
                <c:pt idx="84">
                  <c:v>14.127065256320858</c:v>
                </c:pt>
                <c:pt idx="85">
                  <c:v>0</c:v>
                </c:pt>
                <c:pt idx="86">
                  <c:v>13.793823199915098</c:v>
                </c:pt>
                <c:pt idx="87">
                  <c:v>13.426306265033096</c:v>
                </c:pt>
                <c:pt idx="88">
                  <c:v>13.585944951619156</c:v>
                </c:pt>
                <c:pt idx="89">
                  <c:v>0</c:v>
                </c:pt>
                <c:pt idx="90">
                  <c:v>13.96731087470323</c:v>
                </c:pt>
                <c:pt idx="91">
                  <c:v>14.015568049425218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1-DA24-4389-B2A2-D84651692E99}"/>
            </c:ext>
          </c:extLst>
        </c:ser>
        <c:ser>
          <c:idx val="98"/>
          <c:order val="98"/>
          <c:spPr>
            <a:solidFill>
              <a:schemeClr val="accent3">
                <a:lumMod val="70000"/>
              </a:schemeClr>
            </a:solidFill>
            <a:ln/>
            <a:effectLst/>
            <a:sp3d/>
          </c:spPr>
          <c:val>
            <c:numRef>
              <c:f>'Cos30'!$CY$149:$CY$265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13.880839592027421</c:v>
                </c:pt>
                <c:pt idx="22">
                  <c:v>0</c:v>
                </c:pt>
                <c:pt idx="23">
                  <c:v>13.386206364766297</c:v>
                </c:pt>
                <c:pt idx="24">
                  <c:v>13.208697933620916</c:v>
                </c:pt>
                <c:pt idx="25">
                  <c:v>13.184567937379217</c:v>
                </c:pt>
                <c:pt idx="26">
                  <c:v>14.014540488964961</c:v>
                </c:pt>
                <c:pt idx="27">
                  <c:v>13.352856598806012</c:v>
                </c:pt>
                <c:pt idx="28">
                  <c:v>0</c:v>
                </c:pt>
                <c:pt idx="29">
                  <c:v>13.752694028835075</c:v>
                </c:pt>
                <c:pt idx="30">
                  <c:v>13.8558706283952</c:v>
                </c:pt>
                <c:pt idx="31">
                  <c:v>14.164837894038492</c:v>
                </c:pt>
                <c:pt idx="32">
                  <c:v>13.753373903786164</c:v>
                </c:pt>
                <c:pt idx="33">
                  <c:v>13.656964488350871</c:v>
                </c:pt>
                <c:pt idx="34">
                  <c:v>13.226316296939334</c:v>
                </c:pt>
                <c:pt idx="35">
                  <c:v>13.309595039245689</c:v>
                </c:pt>
                <c:pt idx="36">
                  <c:v>13.83683155117685</c:v>
                </c:pt>
                <c:pt idx="37">
                  <c:v>14.250951565614928</c:v>
                </c:pt>
                <c:pt idx="38">
                  <c:v>13.69982342252003</c:v>
                </c:pt>
                <c:pt idx="39">
                  <c:v>13.411159918499576</c:v>
                </c:pt>
                <c:pt idx="40">
                  <c:v>13.198956591874584</c:v>
                </c:pt>
                <c:pt idx="41">
                  <c:v>13.381141263995342</c:v>
                </c:pt>
                <c:pt idx="42">
                  <c:v>13.419072225287424</c:v>
                </c:pt>
                <c:pt idx="43">
                  <c:v>13.599582890510263</c:v>
                </c:pt>
                <c:pt idx="44">
                  <c:v>0</c:v>
                </c:pt>
                <c:pt idx="45">
                  <c:v>13.740299119922369</c:v>
                </c:pt>
                <c:pt idx="46">
                  <c:v>13.208911408494245</c:v>
                </c:pt>
                <c:pt idx="47">
                  <c:v>13.893523750064364</c:v>
                </c:pt>
                <c:pt idx="48">
                  <c:v>0</c:v>
                </c:pt>
                <c:pt idx="49">
                  <c:v>13.442433515023021</c:v>
                </c:pt>
                <c:pt idx="50">
                  <c:v>0</c:v>
                </c:pt>
                <c:pt idx="51">
                  <c:v>15.342349634243888</c:v>
                </c:pt>
                <c:pt idx="52">
                  <c:v>13.831873931718825</c:v>
                </c:pt>
                <c:pt idx="53">
                  <c:v>13.857517936769828</c:v>
                </c:pt>
                <c:pt idx="54">
                  <c:v>13.192196555812224</c:v>
                </c:pt>
                <c:pt idx="55">
                  <c:v>13.595830632066733</c:v>
                </c:pt>
                <c:pt idx="56">
                  <c:v>0</c:v>
                </c:pt>
                <c:pt idx="57">
                  <c:v>14.373920198447623</c:v>
                </c:pt>
                <c:pt idx="58">
                  <c:v>0</c:v>
                </c:pt>
                <c:pt idx="59">
                  <c:v>14.370455722669977</c:v>
                </c:pt>
                <c:pt idx="60">
                  <c:v>0</c:v>
                </c:pt>
                <c:pt idx="61">
                  <c:v>14.122039174611988</c:v>
                </c:pt>
                <c:pt idx="62">
                  <c:v>13.857844300316073</c:v>
                </c:pt>
                <c:pt idx="63">
                  <c:v>0</c:v>
                </c:pt>
                <c:pt idx="64">
                  <c:v>13.829170568764241</c:v>
                </c:pt>
                <c:pt idx="65">
                  <c:v>0</c:v>
                </c:pt>
                <c:pt idx="66">
                  <c:v>13.432029172348564</c:v>
                </c:pt>
                <c:pt idx="67">
                  <c:v>14.060937014095312</c:v>
                </c:pt>
                <c:pt idx="68">
                  <c:v>13.654451379673141</c:v>
                </c:pt>
                <c:pt idx="69">
                  <c:v>13.293044176434444</c:v>
                </c:pt>
                <c:pt idx="70">
                  <c:v>13.560652539906325</c:v>
                </c:pt>
                <c:pt idx="71">
                  <c:v>0</c:v>
                </c:pt>
                <c:pt idx="72">
                  <c:v>14.027963913884989</c:v>
                </c:pt>
                <c:pt idx="73">
                  <c:v>13.658078206053737</c:v>
                </c:pt>
                <c:pt idx="74">
                  <c:v>13.560684786170851</c:v>
                </c:pt>
                <c:pt idx="75">
                  <c:v>14.336493755585909</c:v>
                </c:pt>
                <c:pt idx="76">
                  <c:v>13.508321611761923</c:v>
                </c:pt>
                <c:pt idx="77">
                  <c:v>13.473321979815848</c:v>
                </c:pt>
                <c:pt idx="78">
                  <c:v>13.437420754219396</c:v>
                </c:pt>
                <c:pt idx="79">
                  <c:v>13.335908009674055</c:v>
                </c:pt>
                <c:pt idx="80">
                  <c:v>13.177478782542323</c:v>
                </c:pt>
                <c:pt idx="81">
                  <c:v>0</c:v>
                </c:pt>
                <c:pt idx="82">
                  <c:v>13.657373326587882</c:v>
                </c:pt>
                <c:pt idx="83">
                  <c:v>13.681831205533731</c:v>
                </c:pt>
                <c:pt idx="84">
                  <c:v>0</c:v>
                </c:pt>
                <c:pt idx="85">
                  <c:v>13.573381076718565</c:v>
                </c:pt>
                <c:pt idx="86">
                  <c:v>14.0089219413839</c:v>
                </c:pt>
                <c:pt idx="87">
                  <c:v>14.379162240406796</c:v>
                </c:pt>
                <c:pt idx="88">
                  <c:v>14.10577170457278</c:v>
                </c:pt>
                <c:pt idx="89">
                  <c:v>13.209104653719928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2-DA24-4389-B2A2-D84651692E99}"/>
            </c:ext>
          </c:extLst>
        </c:ser>
        <c:ser>
          <c:idx val="99"/>
          <c:order val="99"/>
          <c:spPr>
            <a:solidFill>
              <a:schemeClr val="accent4">
                <a:lumMod val="70000"/>
              </a:schemeClr>
            </a:solidFill>
            <a:ln/>
            <a:effectLst/>
            <a:sp3d/>
          </c:spPr>
          <c:val>
            <c:numRef>
              <c:f>'Cos30'!$CZ$149:$CZ$265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13.804482232839922</c:v>
                </c:pt>
                <c:pt idx="22">
                  <c:v>13.883076873262844</c:v>
                </c:pt>
                <c:pt idx="23">
                  <c:v>13.829216905247597</c:v>
                </c:pt>
                <c:pt idx="24">
                  <c:v>13.943397802893278</c:v>
                </c:pt>
                <c:pt idx="25">
                  <c:v>13.915878719800267</c:v>
                </c:pt>
                <c:pt idx="26">
                  <c:v>13.886087546646333</c:v>
                </c:pt>
                <c:pt idx="27">
                  <c:v>13.143432334531337</c:v>
                </c:pt>
                <c:pt idx="28">
                  <c:v>13.619424666936967</c:v>
                </c:pt>
                <c:pt idx="29">
                  <c:v>13.867263846169298</c:v>
                </c:pt>
                <c:pt idx="30">
                  <c:v>13.682046649215806</c:v>
                </c:pt>
                <c:pt idx="31">
                  <c:v>13.22218432956592</c:v>
                </c:pt>
                <c:pt idx="32">
                  <c:v>0</c:v>
                </c:pt>
                <c:pt idx="33">
                  <c:v>13.657867721642459</c:v>
                </c:pt>
                <c:pt idx="34">
                  <c:v>13.352330153138677</c:v>
                </c:pt>
                <c:pt idx="35">
                  <c:v>13.658877689303702</c:v>
                </c:pt>
                <c:pt idx="36">
                  <c:v>13.881053816395497</c:v>
                </c:pt>
                <c:pt idx="37">
                  <c:v>13.081900626620392</c:v>
                </c:pt>
                <c:pt idx="38">
                  <c:v>13.684726003992056</c:v>
                </c:pt>
                <c:pt idx="39">
                  <c:v>14.057957880668207</c:v>
                </c:pt>
                <c:pt idx="40">
                  <c:v>13.498583453133129</c:v>
                </c:pt>
                <c:pt idx="41">
                  <c:v>0</c:v>
                </c:pt>
                <c:pt idx="42">
                  <c:v>13.855030071945041</c:v>
                </c:pt>
                <c:pt idx="43">
                  <c:v>13.33634964525835</c:v>
                </c:pt>
                <c:pt idx="44">
                  <c:v>13.253201054950665</c:v>
                </c:pt>
                <c:pt idx="45">
                  <c:v>13.524308475360327</c:v>
                </c:pt>
                <c:pt idx="46">
                  <c:v>14.378802932393652</c:v>
                </c:pt>
                <c:pt idx="47">
                  <c:v>14.254906820000294</c:v>
                </c:pt>
                <c:pt idx="48">
                  <c:v>13.730935220487298</c:v>
                </c:pt>
                <c:pt idx="49">
                  <c:v>13.428939437556155</c:v>
                </c:pt>
                <c:pt idx="50">
                  <c:v>13.013035352714835</c:v>
                </c:pt>
                <c:pt idx="51">
                  <c:v>0</c:v>
                </c:pt>
                <c:pt idx="52">
                  <c:v>13.662880077812749</c:v>
                </c:pt>
                <c:pt idx="53">
                  <c:v>13.562640161141838</c:v>
                </c:pt>
                <c:pt idx="54">
                  <c:v>0</c:v>
                </c:pt>
                <c:pt idx="55">
                  <c:v>13.745557636626835</c:v>
                </c:pt>
                <c:pt idx="56">
                  <c:v>13.570644496877511</c:v>
                </c:pt>
                <c:pt idx="57">
                  <c:v>0</c:v>
                </c:pt>
                <c:pt idx="58">
                  <c:v>13.265367424092481</c:v>
                </c:pt>
                <c:pt idx="59">
                  <c:v>13.11656640435795</c:v>
                </c:pt>
                <c:pt idx="60">
                  <c:v>14.343650785766908</c:v>
                </c:pt>
                <c:pt idx="61">
                  <c:v>13.367408107785218</c:v>
                </c:pt>
                <c:pt idx="62">
                  <c:v>13.727998489373197</c:v>
                </c:pt>
                <c:pt idx="63">
                  <c:v>14.098140102187575</c:v>
                </c:pt>
                <c:pt idx="64">
                  <c:v>13.57552960182462</c:v>
                </c:pt>
                <c:pt idx="65">
                  <c:v>13.776991221976505</c:v>
                </c:pt>
                <c:pt idx="66">
                  <c:v>13.270352701776183</c:v>
                </c:pt>
                <c:pt idx="67">
                  <c:v>13.659237619633416</c:v>
                </c:pt>
                <c:pt idx="68">
                  <c:v>13.353515202974039</c:v>
                </c:pt>
                <c:pt idx="69">
                  <c:v>13.834906549145094</c:v>
                </c:pt>
                <c:pt idx="70">
                  <c:v>14.269568978600537</c:v>
                </c:pt>
                <c:pt idx="71">
                  <c:v>13.551806071032294</c:v>
                </c:pt>
                <c:pt idx="72">
                  <c:v>13.363938987657278</c:v>
                </c:pt>
                <c:pt idx="73">
                  <c:v>13.318308600316803</c:v>
                </c:pt>
                <c:pt idx="74">
                  <c:v>14.089922588792481</c:v>
                </c:pt>
                <c:pt idx="75">
                  <c:v>0</c:v>
                </c:pt>
                <c:pt idx="76">
                  <c:v>0</c:v>
                </c:pt>
                <c:pt idx="77">
                  <c:v>13.565298112008998</c:v>
                </c:pt>
                <c:pt idx="78">
                  <c:v>13.1945545781654</c:v>
                </c:pt>
                <c:pt idx="79">
                  <c:v>13.639327085896673</c:v>
                </c:pt>
                <c:pt idx="80">
                  <c:v>13.663834678796212</c:v>
                </c:pt>
                <c:pt idx="81">
                  <c:v>13.189290947272317</c:v>
                </c:pt>
                <c:pt idx="82">
                  <c:v>13.822651812754286</c:v>
                </c:pt>
                <c:pt idx="83">
                  <c:v>13.207075321397268</c:v>
                </c:pt>
                <c:pt idx="84">
                  <c:v>13.130313983517947</c:v>
                </c:pt>
                <c:pt idx="85">
                  <c:v>14.056381096503115</c:v>
                </c:pt>
                <c:pt idx="86">
                  <c:v>0</c:v>
                </c:pt>
                <c:pt idx="87">
                  <c:v>0</c:v>
                </c:pt>
                <c:pt idx="88">
                  <c:v>13.180429832279204</c:v>
                </c:pt>
                <c:pt idx="89">
                  <c:v>13.382890159437229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3-DA24-4389-B2A2-D84651692E99}"/>
            </c:ext>
          </c:extLst>
        </c:ser>
        <c:ser>
          <c:idx val="100"/>
          <c:order val="100"/>
          <c:spPr>
            <a:solidFill>
              <a:schemeClr val="accent5">
                <a:lumMod val="70000"/>
              </a:schemeClr>
            </a:solidFill>
            <a:ln/>
            <a:effectLst/>
            <a:sp3d/>
          </c:spPr>
          <c:val>
            <c:numRef>
              <c:f>'Cos30'!$DA$149:$DA$265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13.848007044760967</c:v>
                </c:pt>
                <c:pt idx="24">
                  <c:v>13.861492592320653</c:v>
                </c:pt>
                <c:pt idx="25">
                  <c:v>14.110543248404342</c:v>
                </c:pt>
                <c:pt idx="26">
                  <c:v>14.044653414652883</c:v>
                </c:pt>
                <c:pt idx="27">
                  <c:v>14.192744424332394</c:v>
                </c:pt>
                <c:pt idx="28">
                  <c:v>0</c:v>
                </c:pt>
                <c:pt idx="29">
                  <c:v>13.09163829673073</c:v>
                </c:pt>
                <c:pt idx="30">
                  <c:v>13.85073290166789</c:v>
                </c:pt>
                <c:pt idx="31">
                  <c:v>13.817840930215233</c:v>
                </c:pt>
                <c:pt idx="32">
                  <c:v>13.450232937479086</c:v>
                </c:pt>
                <c:pt idx="33">
                  <c:v>13.39025134976086</c:v>
                </c:pt>
                <c:pt idx="34">
                  <c:v>13.879135750148697</c:v>
                </c:pt>
                <c:pt idx="35">
                  <c:v>14.215453815095456</c:v>
                </c:pt>
                <c:pt idx="36">
                  <c:v>0</c:v>
                </c:pt>
                <c:pt idx="37">
                  <c:v>13.462698156368615</c:v>
                </c:pt>
                <c:pt idx="38">
                  <c:v>13.412429465281301</c:v>
                </c:pt>
                <c:pt idx="39">
                  <c:v>13.546924354058199</c:v>
                </c:pt>
                <c:pt idx="40">
                  <c:v>13.698586352901451</c:v>
                </c:pt>
                <c:pt idx="41">
                  <c:v>13.884320041257249</c:v>
                </c:pt>
                <c:pt idx="42">
                  <c:v>14.22414443217129</c:v>
                </c:pt>
                <c:pt idx="43">
                  <c:v>14.238703323245202</c:v>
                </c:pt>
                <c:pt idx="44">
                  <c:v>13.885284872494186</c:v>
                </c:pt>
                <c:pt idx="45">
                  <c:v>13.826356030738511</c:v>
                </c:pt>
                <c:pt idx="46">
                  <c:v>14.306312418086854</c:v>
                </c:pt>
                <c:pt idx="47">
                  <c:v>13.733661014110137</c:v>
                </c:pt>
                <c:pt idx="48">
                  <c:v>13.820878326016324</c:v>
                </c:pt>
                <c:pt idx="49">
                  <c:v>13.641472623191683</c:v>
                </c:pt>
                <c:pt idx="50">
                  <c:v>13.913081820323173</c:v>
                </c:pt>
                <c:pt idx="51">
                  <c:v>13.861255046376591</c:v>
                </c:pt>
                <c:pt idx="52">
                  <c:v>14.107902930509857</c:v>
                </c:pt>
                <c:pt idx="53">
                  <c:v>13.408515553062523</c:v>
                </c:pt>
                <c:pt idx="54">
                  <c:v>13.181957860931066</c:v>
                </c:pt>
                <c:pt idx="55">
                  <c:v>13.903025380882562</c:v>
                </c:pt>
                <c:pt idx="56">
                  <c:v>13.794777247634206</c:v>
                </c:pt>
                <c:pt idx="57">
                  <c:v>13.431231042789387</c:v>
                </c:pt>
                <c:pt idx="58">
                  <c:v>13.708328252095525</c:v>
                </c:pt>
                <c:pt idx="59">
                  <c:v>13.260767609784482</c:v>
                </c:pt>
                <c:pt idx="60">
                  <c:v>13.746759099012122</c:v>
                </c:pt>
                <c:pt idx="61">
                  <c:v>14.393580467413221</c:v>
                </c:pt>
                <c:pt idx="62">
                  <c:v>13.844033334918437</c:v>
                </c:pt>
                <c:pt idx="63">
                  <c:v>13.597311718899883</c:v>
                </c:pt>
                <c:pt idx="64">
                  <c:v>0</c:v>
                </c:pt>
                <c:pt idx="65">
                  <c:v>13.854198821607197</c:v>
                </c:pt>
                <c:pt idx="66">
                  <c:v>13.646512041248112</c:v>
                </c:pt>
                <c:pt idx="67">
                  <c:v>12.952389189937888</c:v>
                </c:pt>
                <c:pt idx="68">
                  <c:v>15.209088553234944</c:v>
                </c:pt>
                <c:pt idx="69">
                  <c:v>0</c:v>
                </c:pt>
                <c:pt idx="70">
                  <c:v>14.146412095435551</c:v>
                </c:pt>
                <c:pt idx="71">
                  <c:v>13.805804554191669</c:v>
                </c:pt>
                <c:pt idx="72">
                  <c:v>13.678653562884312</c:v>
                </c:pt>
                <c:pt idx="73">
                  <c:v>13.888051096817152</c:v>
                </c:pt>
                <c:pt idx="74">
                  <c:v>13.574074695004581</c:v>
                </c:pt>
                <c:pt idx="75">
                  <c:v>13.950778259753141</c:v>
                </c:pt>
                <c:pt idx="76">
                  <c:v>14.102041943609526</c:v>
                </c:pt>
                <c:pt idx="77">
                  <c:v>0</c:v>
                </c:pt>
                <c:pt idx="78">
                  <c:v>13.438411803503707</c:v>
                </c:pt>
                <c:pt idx="79">
                  <c:v>0</c:v>
                </c:pt>
                <c:pt idx="80">
                  <c:v>0</c:v>
                </c:pt>
                <c:pt idx="81">
                  <c:v>13.750138740141411</c:v>
                </c:pt>
                <c:pt idx="82">
                  <c:v>13.599830146028825</c:v>
                </c:pt>
                <c:pt idx="83">
                  <c:v>13.904278597281827</c:v>
                </c:pt>
                <c:pt idx="84">
                  <c:v>13.938495958411105</c:v>
                </c:pt>
                <c:pt idx="85">
                  <c:v>13.191140693278484</c:v>
                </c:pt>
                <c:pt idx="86">
                  <c:v>13.848896348431852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4-DA24-4389-B2A2-D84651692E99}"/>
            </c:ext>
          </c:extLst>
        </c:ser>
        <c:ser>
          <c:idx val="101"/>
          <c:order val="101"/>
          <c:spPr>
            <a:solidFill>
              <a:schemeClr val="accent6">
                <a:lumMod val="70000"/>
              </a:schemeClr>
            </a:solidFill>
            <a:ln/>
            <a:effectLst/>
            <a:sp3d/>
          </c:spPr>
          <c:val>
            <c:numRef>
              <c:f>'Cos30'!$DB$149:$DB$265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13.251181789001151</c:v>
                </c:pt>
                <c:pt idx="25">
                  <c:v>14.067732957192973</c:v>
                </c:pt>
                <c:pt idx="26">
                  <c:v>0</c:v>
                </c:pt>
                <c:pt idx="27">
                  <c:v>13.494121185465643</c:v>
                </c:pt>
                <c:pt idx="28">
                  <c:v>13.810458682150415</c:v>
                </c:pt>
                <c:pt idx="29">
                  <c:v>13.862938369100958</c:v>
                </c:pt>
                <c:pt idx="30">
                  <c:v>13.521251220992317</c:v>
                </c:pt>
                <c:pt idx="31">
                  <c:v>14.323990082893902</c:v>
                </c:pt>
                <c:pt idx="32">
                  <c:v>0</c:v>
                </c:pt>
                <c:pt idx="33">
                  <c:v>14.130322669716428</c:v>
                </c:pt>
                <c:pt idx="34">
                  <c:v>13.882293383973133</c:v>
                </c:pt>
                <c:pt idx="35">
                  <c:v>13.686606779129587</c:v>
                </c:pt>
                <c:pt idx="36">
                  <c:v>13.453574406533862</c:v>
                </c:pt>
                <c:pt idx="37">
                  <c:v>13.886618174720294</c:v>
                </c:pt>
                <c:pt idx="38">
                  <c:v>14.150230210508516</c:v>
                </c:pt>
                <c:pt idx="39">
                  <c:v>13.145213503985561</c:v>
                </c:pt>
                <c:pt idx="40">
                  <c:v>0</c:v>
                </c:pt>
                <c:pt idx="41">
                  <c:v>13.6296694863341</c:v>
                </c:pt>
                <c:pt idx="42">
                  <c:v>13.886222169203268</c:v>
                </c:pt>
                <c:pt idx="43">
                  <c:v>0</c:v>
                </c:pt>
                <c:pt idx="44">
                  <c:v>13.863878758084461</c:v>
                </c:pt>
                <c:pt idx="45">
                  <c:v>14.05903110947046</c:v>
                </c:pt>
                <c:pt idx="46">
                  <c:v>13.867802066227661</c:v>
                </c:pt>
                <c:pt idx="47">
                  <c:v>13.770946589209155</c:v>
                </c:pt>
                <c:pt idx="48">
                  <c:v>0</c:v>
                </c:pt>
                <c:pt idx="49">
                  <c:v>13.922787717972136</c:v>
                </c:pt>
                <c:pt idx="50">
                  <c:v>13.381171056848427</c:v>
                </c:pt>
                <c:pt idx="51">
                  <c:v>13.493086336653523</c:v>
                </c:pt>
                <c:pt idx="52">
                  <c:v>13.454867717011327</c:v>
                </c:pt>
                <c:pt idx="53">
                  <c:v>0</c:v>
                </c:pt>
                <c:pt idx="54">
                  <c:v>14.102757247728466</c:v>
                </c:pt>
                <c:pt idx="55">
                  <c:v>13.269740538936798</c:v>
                </c:pt>
                <c:pt idx="56">
                  <c:v>14.227930388843749</c:v>
                </c:pt>
                <c:pt idx="57">
                  <c:v>13.395599816382383</c:v>
                </c:pt>
                <c:pt idx="58">
                  <c:v>13.47941045715341</c:v>
                </c:pt>
                <c:pt idx="59">
                  <c:v>13.210410827696665</c:v>
                </c:pt>
                <c:pt idx="60">
                  <c:v>13.564595648403039</c:v>
                </c:pt>
                <c:pt idx="61">
                  <c:v>13.781565463895458</c:v>
                </c:pt>
                <c:pt idx="62">
                  <c:v>13.413325753899979</c:v>
                </c:pt>
                <c:pt idx="63">
                  <c:v>13.199417810005709</c:v>
                </c:pt>
                <c:pt idx="64">
                  <c:v>13.823532913648723</c:v>
                </c:pt>
                <c:pt idx="65">
                  <c:v>13.785645118008716</c:v>
                </c:pt>
                <c:pt idx="66">
                  <c:v>13.237185448239304</c:v>
                </c:pt>
                <c:pt idx="67">
                  <c:v>0</c:v>
                </c:pt>
                <c:pt idx="68">
                  <c:v>13.390945699522543</c:v>
                </c:pt>
                <c:pt idx="69">
                  <c:v>13.244751986680525</c:v>
                </c:pt>
                <c:pt idx="70">
                  <c:v>13.707193198202509</c:v>
                </c:pt>
                <c:pt idx="71">
                  <c:v>14.522858767274672</c:v>
                </c:pt>
                <c:pt idx="72">
                  <c:v>13.544000413229535</c:v>
                </c:pt>
                <c:pt idx="73">
                  <c:v>14.141449146259969</c:v>
                </c:pt>
                <c:pt idx="74">
                  <c:v>14.191761114072433</c:v>
                </c:pt>
                <c:pt idx="75">
                  <c:v>13.384169655975455</c:v>
                </c:pt>
                <c:pt idx="76">
                  <c:v>13.961191783008248</c:v>
                </c:pt>
                <c:pt idx="77">
                  <c:v>13.37387062459587</c:v>
                </c:pt>
                <c:pt idx="78">
                  <c:v>14.045992098204557</c:v>
                </c:pt>
                <c:pt idx="79">
                  <c:v>14.055873320752502</c:v>
                </c:pt>
                <c:pt idx="80">
                  <c:v>13.907708224267228</c:v>
                </c:pt>
                <c:pt idx="81">
                  <c:v>14.189063389246726</c:v>
                </c:pt>
                <c:pt idx="82">
                  <c:v>13.646253216617536</c:v>
                </c:pt>
                <c:pt idx="83">
                  <c:v>0</c:v>
                </c:pt>
                <c:pt idx="84">
                  <c:v>13.814921827174103</c:v>
                </c:pt>
                <c:pt idx="85">
                  <c:v>13.78041777163177</c:v>
                </c:pt>
                <c:pt idx="86">
                  <c:v>14.388838023839753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5-DA24-4389-B2A2-D84651692E99}"/>
            </c:ext>
          </c:extLst>
        </c:ser>
        <c:ser>
          <c:idx val="102"/>
          <c:order val="102"/>
          <c:spPr>
            <a:solidFill>
              <a:schemeClr val="accent1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'Cos30'!$DC$149:$DC$265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13.838876469308973</c:v>
                </c:pt>
                <c:pt idx="29">
                  <c:v>13.706598313592826</c:v>
                </c:pt>
                <c:pt idx="30">
                  <c:v>0</c:v>
                </c:pt>
                <c:pt idx="31">
                  <c:v>13.685024785105714</c:v>
                </c:pt>
                <c:pt idx="32">
                  <c:v>13.769670818816691</c:v>
                </c:pt>
                <c:pt idx="33">
                  <c:v>12.87974969734754</c:v>
                </c:pt>
                <c:pt idx="34">
                  <c:v>13.916959015601359</c:v>
                </c:pt>
                <c:pt idx="35">
                  <c:v>13.68440950256703</c:v>
                </c:pt>
                <c:pt idx="36">
                  <c:v>13.630222375628255</c:v>
                </c:pt>
                <c:pt idx="37">
                  <c:v>13.413933974375903</c:v>
                </c:pt>
                <c:pt idx="38">
                  <c:v>14.063471658032414</c:v>
                </c:pt>
                <c:pt idx="39">
                  <c:v>13.589942344416409</c:v>
                </c:pt>
                <c:pt idx="40">
                  <c:v>13.39984411835343</c:v>
                </c:pt>
                <c:pt idx="41">
                  <c:v>13.088072978468123</c:v>
                </c:pt>
                <c:pt idx="42">
                  <c:v>0</c:v>
                </c:pt>
                <c:pt idx="43">
                  <c:v>13.288055740291119</c:v>
                </c:pt>
                <c:pt idx="44">
                  <c:v>13.443373307719414</c:v>
                </c:pt>
                <c:pt idx="45">
                  <c:v>13.606054984145821</c:v>
                </c:pt>
                <c:pt idx="46">
                  <c:v>13.564911542832448</c:v>
                </c:pt>
                <c:pt idx="47">
                  <c:v>13.882631533112765</c:v>
                </c:pt>
                <c:pt idx="48">
                  <c:v>13.494156681967663</c:v>
                </c:pt>
                <c:pt idx="49">
                  <c:v>13.498697110601103</c:v>
                </c:pt>
                <c:pt idx="50">
                  <c:v>13.702873652593729</c:v>
                </c:pt>
                <c:pt idx="51">
                  <c:v>14.261620865417051</c:v>
                </c:pt>
                <c:pt idx="52">
                  <c:v>13.966872375795061</c:v>
                </c:pt>
                <c:pt idx="53">
                  <c:v>14.000169558890963</c:v>
                </c:pt>
                <c:pt idx="54">
                  <c:v>13.156665886354867</c:v>
                </c:pt>
                <c:pt idx="55">
                  <c:v>13.318493240685301</c:v>
                </c:pt>
                <c:pt idx="56">
                  <c:v>14.168480836230959</c:v>
                </c:pt>
                <c:pt idx="57">
                  <c:v>14.004675115182426</c:v>
                </c:pt>
                <c:pt idx="58">
                  <c:v>13.979300428314971</c:v>
                </c:pt>
                <c:pt idx="59">
                  <c:v>13.400997079983973</c:v>
                </c:pt>
                <c:pt idx="60">
                  <c:v>0</c:v>
                </c:pt>
                <c:pt idx="61">
                  <c:v>14.133603728370776</c:v>
                </c:pt>
                <c:pt idx="62">
                  <c:v>13.355892870021174</c:v>
                </c:pt>
                <c:pt idx="63">
                  <c:v>13.182163476565888</c:v>
                </c:pt>
                <c:pt idx="64">
                  <c:v>13.22617700325709</c:v>
                </c:pt>
                <c:pt idx="65">
                  <c:v>13.395500250824293</c:v>
                </c:pt>
                <c:pt idx="66">
                  <c:v>13.632569647550779</c:v>
                </c:pt>
                <c:pt idx="67">
                  <c:v>13.700918216021197</c:v>
                </c:pt>
                <c:pt idx="68">
                  <c:v>13.593727338557636</c:v>
                </c:pt>
                <c:pt idx="69">
                  <c:v>0</c:v>
                </c:pt>
                <c:pt idx="70">
                  <c:v>13.358397467003748</c:v>
                </c:pt>
                <c:pt idx="71">
                  <c:v>0</c:v>
                </c:pt>
                <c:pt idx="72">
                  <c:v>13.680990088273452</c:v>
                </c:pt>
                <c:pt idx="73">
                  <c:v>14.122975638373404</c:v>
                </c:pt>
                <c:pt idx="74">
                  <c:v>13.335357590149176</c:v>
                </c:pt>
                <c:pt idx="75">
                  <c:v>13.950359985576613</c:v>
                </c:pt>
                <c:pt idx="76">
                  <c:v>13.684581923433866</c:v>
                </c:pt>
                <c:pt idx="77">
                  <c:v>13.549806699278667</c:v>
                </c:pt>
                <c:pt idx="78">
                  <c:v>13.642991487327604</c:v>
                </c:pt>
                <c:pt idx="79">
                  <c:v>13.981644446886154</c:v>
                </c:pt>
                <c:pt idx="80">
                  <c:v>13.508311506931832</c:v>
                </c:pt>
                <c:pt idx="81">
                  <c:v>13.798776634709153</c:v>
                </c:pt>
                <c:pt idx="82">
                  <c:v>14.211136566589019</c:v>
                </c:pt>
                <c:pt idx="83">
                  <c:v>13.939677965735166</c:v>
                </c:pt>
                <c:pt idx="84">
                  <c:v>13.451321967877544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6-DA24-4389-B2A2-D84651692E99}"/>
            </c:ext>
          </c:extLst>
        </c:ser>
        <c:ser>
          <c:idx val="103"/>
          <c:order val="103"/>
          <c:spPr>
            <a:solidFill>
              <a:schemeClr val="accent2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'Cos30'!$DD$149:$DD$265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13.527539681964798</c:v>
                </c:pt>
                <c:pt idx="28">
                  <c:v>13.179189728216411</c:v>
                </c:pt>
                <c:pt idx="29">
                  <c:v>13.877269672197217</c:v>
                </c:pt>
                <c:pt idx="30">
                  <c:v>13.711921901375488</c:v>
                </c:pt>
                <c:pt idx="31">
                  <c:v>13.479257066055762</c:v>
                </c:pt>
                <c:pt idx="32">
                  <c:v>13.827357640010117</c:v>
                </c:pt>
                <c:pt idx="33">
                  <c:v>13.961246629277213</c:v>
                </c:pt>
                <c:pt idx="34">
                  <c:v>14.456692390592595</c:v>
                </c:pt>
                <c:pt idx="35">
                  <c:v>0</c:v>
                </c:pt>
                <c:pt idx="36">
                  <c:v>13.811134456148894</c:v>
                </c:pt>
                <c:pt idx="37">
                  <c:v>13.137364240569971</c:v>
                </c:pt>
                <c:pt idx="38">
                  <c:v>13.611454578174209</c:v>
                </c:pt>
                <c:pt idx="39">
                  <c:v>13.284388994447061</c:v>
                </c:pt>
                <c:pt idx="40">
                  <c:v>0</c:v>
                </c:pt>
                <c:pt idx="41">
                  <c:v>14.16640835416769</c:v>
                </c:pt>
                <c:pt idx="42">
                  <c:v>0</c:v>
                </c:pt>
                <c:pt idx="43">
                  <c:v>0</c:v>
                </c:pt>
                <c:pt idx="44">
                  <c:v>13.840391869107723</c:v>
                </c:pt>
                <c:pt idx="45">
                  <c:v>0</c:v>
                </c:pt>
                <c:pt idx="46">
                  <c:v>0</c:v>
                </c:pt>
                <c:pt idx="47">
                  <c:v>13.283318193000417</c:v>
                </c:pt>
                <c:pt idx="48">
                  <c:v>14.186200321680692</c:v>
                </c:pt>
                <c:pt idx="49">
                  <c:v>13.875497076310037</c:v>
                </c:pt>
                <c:pt idx="50">
                  <c:v>14.026533468800991</c:v>
                </c:pt>
                <c:pt idx="51">
                  <c:v>0</c:v>
                </c:pt>
                <c:pt idx="52">
                  <c:v>14.011630276543826</c:v>
                </c:pt>
                <c:pt idx="53">
                  <c:v>13.667906623632767</c:v>
                </c:pt>
                <c:pt idx="54">
                  <c:v>0</c:v>
                </c:pt>
                <c:pt idx="55">
                  <c:v>13.74649641700632</c:v>
                </c:pt>
                <c:pt idx="56">
                  <c:v>0</c:v>
                </c:pt>
                <c:pt idx="57">
                  <c:v>13.565563900282745</c:v>
                </c:pt>
                <c:pt idx="58">
                  <c:v>13.749978896326507</c:v>
                </c:pt>
                <c:pt idx="59">
                  <c:v>14.003516754095104</c:v>
                </c:pt>
                <c:pt idx="60">
                  <c:v>14.063706871715281</c:v>
                </c:pt>
                <c:pt idx="61">
                  <c:v>0</c:v>
                </c:pt>
                <c:pt idx="62">
                  <c:v>13.825834902187415</c:v>
                </c:pt>
                <c:pt idx="63">
                  <c:v>13.934736742829367</c:v>
                </c:pt>
                <c:pt idx="64">
                  <c:v>0</c:v>
                </c:pt>
                <c:pt idx="65">
                  <c:v>13.891483655344555</c:v>
                </c:pt>
                <c:pt idx="66">
                  <c:v>13.580868547923727</c:v>
                </c:pt>
                <c:pt idx="67">
                  <c:v>13.198131767814326</c:v>
                </c:pt>
                <c:pt idx="68">
                  <c:v>14.013405651827144</c:v>
                </c:pt>
                <c:pt idx="69">
                  <c:v>14.180533014622741</c:v>
                </c:pt>
                <c:pt idx="70">
                  <c:v>14.002134947007411</c:v>
                </c:pt>
                <c:pt idx="71">
                  <c:v>0</c:v>
                </c:pt>
                <c:pt idx="72">
                  <c:v>14.123309250653081</c:v>
                </c:pt>
                <c:pt idx="73">
                  <c:v>14.127513296740801</c:v>
                </c:pt>
                <c:pt idx="74">
                  <c:v>13.877375953744341</c:v>
                </c:pt>
                <c:pt idx="75">
                  <c:v>14.061633962684331</c:v>
                </c:pt>
                <c:pt idx="76">
                  <c:v>0</c:v>
                </c:pt>
                <c:pt idx="77">
                  <c:v>14.013556587657868</c:v>
                </c:pt>
                <c:pt idx="78">
                  <c:v>14.622757328464145</c:v>
                </c:pt>
                <c:pt idx="79">
                  <c:v>0</c:v>
                </c:pt>
                <c:pt idx="80">
                  <c:v>0</c:v>
                </c:pt>
                <c:pt idx="81">
                  <c:v>13.935114358971836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7-DA24-4389-B2A2-D84651692E99}"/>
            </c:ext>
          </c:extLst>
        </c:ser>
        <c:ser>
          <c:idx val="104"/>
          <c:order val="104"/>
          <c:spPr>
            <a:solidFill>
              <a:schemeClr val="accent3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'Cos30'!$DE$149:$DE$265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13.208871138246925</c:v>
                </c:pt>
                <c:pt idx="31">
                  <c:v>13.856597192812902</c:v>
                </c:pt>
                <c:pt idx="32">
                  <c:v>13.703896388813595</c:v>
                </c:pt>
                <c:pt idx="33">
                  <c:v>14.057576345512645</c:v>
                </c:pt>
                <c:pt idx="34">
                  <c:v>0</c:v>
                </c:pt>
                <c:pt idx="35">
                  <c:v>13.985217135915185</c:v>
                </c:pt>
                <c:pt idx="36">
                  <c:v>13.542146077444091</c:v>
                </c:pt>
                <c:pt idx="37">
                  <c:v>0</c:v>
                </c:pt>
                <c:pt idx="38">
                  <c:v>13.843425581983167</c:v>
                </c:pt>
                <c:pt idx="39">
                  <c:v>13.500933202623566</c:v>
                </c:pt>
                <c:pt idx="40">
                  <c:v>13.352902849241758</c:v>
                </c:pt>
                <c:pt idx="41">
                  <c:v>0</c:v>
                </c:pt>
                <c:pt idx="42">
                  <c:v>0</c:v>
                </c:pt>
                <c:pt idx="43">
                  <c:v>13.473937089152942</c:v>
                </c:pt>
                <c:pt idx="44">
                  <c:v>14.20845210616894</c:v>
                </c:pt>
                <c:pt idx="45">
                  <c:v>13.235798534473691</c:v>
                </c:pt>
                <c:pt idx="46">
                  <c:v>13.504731768585337</c:v>
                </c:pt>
                <c:pt idx="47">
                  <c:v>13.096356543031362</c:v>
                </c:pt>
                <c:pt idx="48">
                  <c:v>13.770874829905296</c:v>
                </c:pt>
                <c:pt idx="49">
                  <c:v>13.664443113404177</c:v>
                </c:pt>
                <c:pt idx="50">
                  <c:v>13.640762593855941</c:v>
                </c:pt>
                <c:pt idx="51">
                  <c:v>14.098473608249744</c:v>
                </c:pt>
                <c:pt idx="52">
                  <c:v>0</c:v>
                </c:pt>
                <c:pt idx="53">
                  <c:v>13.307414733799229</c:v>
                </c:pt>
                <c:pt idx="54">
                  <c:v>13.326896803643058</c:v>
                </c:pt>
                <c:pt idx="55">
                  <c:v>0</c:v>
                </c:pt>
                <c:pt idx="56">
                  <c:v>14.178671971262023</c:v>
                </c:pt>
                <c:pt idx="57">
                  <c:v>13.919180636556217</c:v>
                </c:pt>
                <c:pt idx="58">
                  <c:v>0</c:v>
                </c:pt>
                <c:pt idx="59">
                  <c:v>13.616978311131922</c:v>
                </c:pt>
                <c:pt idx="60">
                  <c:v>13.715331756142447</c:v>
                </c:pt>
                <c:pt idx="61">
                  <c:v>0</c:v>
                </c:pt>
                <c:pt idx="62">
                  <c:v>0</c:v>
                </c:pt>
                <c:pt idx="63">
                  <c:v>14.16925492283071</c:v>
                </c:pt>
                <c:pt idx="64">
                  <c:v>13.435584794291808</c:v>
                </c:pt>
                <c:pt idx="65">
                  <c:v>13.513508586440897</c:v>
                </c:pt>
                <c:pt idx="66">
                  <c:v>14.100117132750658</c:v>
                </c:pt>
                <c:pt idx="67">
                  <c:v>13.495659486631183</c:v>
                </c:pt>
                <c:pt idx="68">
                  <c:v>14.20986472203977</c:v>
                </c:pt>
                <c:pt idx="69">
                  <c:v>14.114975578473302</c:v>
                </c:pt>
                <c:pt idx="70">
                  <c:v>0</c:v>
                </c:pt>
                <c:pt idx="71">
                  <c:v>13.360254402851792</c:v>
                </c:pt>
                <c:pt idx="72">
                  <c:v>13.930613889262528</c:v>
                </c:pt>
                <c:pt idx="73">
                  <c:v>13.883582233055918</c:v>
                </c:pt>
                <c:pt idx="74">
                  <c:v>0</c:v>
                </c:pt>
                <c:pt idx="75">
                  <c:v>13.929219104290166</c:v>
                </c:pt>
                <c:pt idx="76">
                  <c:v>13.54378441950233</c:v>
                </c:pt>
                <c:pt idx="77">
                  <c:v>13.701816144089891</c:v>
                </c:pt>
                <c:pt idx="78">
                  <c:v>13.619588936864266</c:v>
                </c:pt>
                <c:pt idx="79">
                  <c:v>13.672726206129369</c:v>
                </c:pt>
                <c:pt idx="80">
                  <c:v>0</c:v>
                </c:pt>
                <c:pt idx="81">
                  <c:v>13.753026621814152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8-DA24-4389-B2A2-D84651692E99}"/>
            </c:ext>
          </c:extLst>
        </c:ser>
        <c:ser>
          <c:idx val="105"/>
          <c:order val="105"/>
          <c:spPr>
            <a:solidFill>
              <a:schemeClr val="accent4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'Cos30'!$DF$149:$DF$265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14.259615378080621</c:v>
                </c:pt>
                <c:pt idx="31">
                  <c:v>14.116437379484756</c:v>
                </c:pt>
                <c:pt idx="32">
                  <c:v>13.558364117627551</c:v>
                </c:pt>
                <c:pt idx="33">
                  <c:v>0</c:v>
                </c:pt>
                <c:pt idx="34">
                  <c:v>13.368340819625633</c:v>
                </c:pt>
                <c:pt idx="35">
                  <c:v>13.96540680144383</c:v>
                </c:pt>
                <c:pt idx="36">
                  <c:v>13.908003006315452</c:v>
                </c:pt>
                <c:pt idx="37">
                  <c:v>13.790530748998634</c:v>
                </c:pt>
                <c:pt idx="38">
                  <c:v>14.209414471775217</c:v>
                </c:pt>
                <c:pt idx="39">
                  <c:v>13.794303624055512</c:v>
                </c:pt>
                <c:pt idx="40">
                  <c:v>13.644513919732161</c:v>
                </c:pt>
                <c:pt idx="41">
                  <c:v>14.07060282103741</c:v>
                </c:pt>
                <c:pt idx="42">
                  <c:v>0</c:v>
                </c:pt>
                <c:pt idx="43">
                  <c:v>13.918531217373955</c:v>
                </c:pt>
                <c:pt idx="44">
                  <c:v>13.217002004845444</c:v>
                </c:pt>
                <c:pt idx="45">
                  <c:v>13.462296151389694</c:v>
                </c:pt>
                <c:pt idx="46">
                  <c:v>13.857332496431269</c:v>
                </c:pt>
                <c:pt idx="47">
                  <c:v>13.410661687242682</c:v>
                </c:pt>
                <c:pt idx="48">
                  <c:v>0</c:v>
                </c:pt>
                <c:pt idx="49">
                  <c:v>14.055814891324371</c:v>
                </c:pt>
                <c:pt idx="50">
                  <c:v>13.863695122920539</c:v>
                </c:pt>
                <c:pt idx="51">
                  <c:v>13.417545591712852</c:v>
                </c:pt>
                <c:pt idx="52">
                  <c:v>0</c:v>
                </c:pt>
                <c:pt idx="53">
                  <c:v>13.396834626562393</c:v>
                </c:pt>
                <c:pt idx="54">
                  <c:v>14.009100599326446</c:v>
                </c:pt>
                <c:pt idx="55">
                  <c:v>13.975593777038037</c:v>
                </c:pt>
                <c:pt idx="56">
                  <c:v>13.764421241505564</c:v>
                </c:pt>
                <c:pt idx="57">
                  <c:v>0</c:v>
                </c:pt>
                <c:pt idx="58">
                  <c:v>13.235968830454766</c:v>
                </c:pt>
                <c:pt idx="59">
                  <c:v>13.234152687592095</c:v>
                </c:pt>
                <c:pt idx="60">
                  <c:v>13.837812155885636</c:v>
                </c:pt>
                <c:pt idx="61">
                  <c:v>13.919807930704106</c:v>
                </c:pt>
                <c:pt idx="62">
                  <c:v>14.262991841145759</c:v>
                </c:pt>
                <c:pt idx="63">
                  <c:v>13.992738815565323</c:v>
                </c:pt>
                <c:pt idx="64">
                  <c:v>14.084961610312089</c:v>
                </c:pt>
                <c:pt idx="65">
                  <c:v>13.855251955123475</c:v>
                </c:pt>
                <c:pt idx="66">
                  <c:v>13.626354227616059</c:v>
                </c:pt>
                <c:pt idx="67">
                  <c:v>0</c:v>
                </c:pt>
                <c:pt idx="68">
                  <c:v>13.030368751889549</c:v>
                </c:pt>
                <c:pt idx="69">
                  <c:v>13.811804156382196</c:v>
                </c:pt>
                <c:pt idx="70">
                  <c:v>14.229910829411715</c:v>
                </c:pt>
                <c:pt idx="71">
                  <c:v>13.660251532178409</c:v>
                </c:pt>
                <c:pt idx="72">
                  <c:v>13.491412825497031</c:v>
                </c:pt>
                <c:pt idx="73">
                  <c:v>13.846358455137585</c:v>
                </c:pt>
                <c:pt idx="74">
                  <c:v>14.132389862282228</c:v>
                </c:pt>
                <c:pt idx="75">
                  <c:v>13.194887425087341</c:v>
                </c:pt>
                <c:pt idx="76">
                  <c:v>13.679932311905988</c:v>
                </c:pt>
                <c:pt idx="77">
                  <c:v>13.817059389569549</c:v>
                </c:pt>
                <c:pt idx="78">
                  <c:v>13.586866805849104</c:v>
                </c:pt>
                <c:pt idx="79">
                  <c:v>0</c:v>
                </c:pt>
                <c:pt idx="80">
                  <c:v>13.804815232988187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9-DA24-4389-B2A2-D84651692E99}"/>
            </c:ext>
          </c:extLst>
        </c:ser>
        <c:ser>
          <c:idx val="106"/>
          <c:order val="106"/>
          <c:spPr>
            <a:solidFill>
              <a:schemeClr val="accent5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'Cos30'!$DG$149:$DG$265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14.38961698468497</c:v>
                </c:pt>
                <c:pt idx="33">
                  <c:v>0</c:v>
                </c:pt>
                <c:pt idx="34">
                  <c:v>14.51012257407613</c:v>
                </c:pt>
                <c:pt idx="35">
                  <c:v>0</c:v>
                </c:pt>
                <c:pt idx="36">
                  <c:v>13.928098197100244</c:v>
                </c:pt>
                <c:pt idx="37">
                  <c:v>13.793762454887156</c:v>
                </c:pt>
                <c:pt idx="38">
                  <c:v>13.913135930083163</c:v>
                </c:pt>
                <c:pt idx="39">
                  <c:v>14.379181286322025</c:v>
                </c:pt>
                <c:pt idx="40">
                  <c:v>13.701896387798703</c:v>
                </c:pt>
                <c:pt idx="41">
                  <c:v>0</c:v>
                </c:pt>
                <c:pt idx="42">
                  <c:v>13.663929317410812</c:v>
                </c:pt>
                <c:pt idx="43">
                  <c:v>13.686047428035712</c:v>
                </c:pt>
                <c:pt idx="44">
                  <c:v>14.005478665733554</c:v>
                </c:pt>
                <c:pt idx="45">
                  <c:v>13.935660148860233</c:v>
                </c:pt>
                <c:pt idx="46">
                  <c:v>0</c:v>
                </c:pt>
                <c:pt idx="47">
                  <c:v>14.201540499772662</c:v>
                </c:pt>
                <c:pt idx="48">
                  <c:v>0</c:v>
                </c:pt>
                <c:pt idx="49">
                  <c:v>13.460632526519184</c:v>
                </c:pt>
                <c:pt idx="50">
                  <c:v>13.461583306476451</c:v>
                </c:pt>
                <c:pt idx="51">
                  <c:v>13.878817256496202</c:v>
                </c:pt>
                <c:pt idx="52">
                  <c:v>14.095947767246336</c:v>
                </c:pt>
                <c:pt idx="53">
                  <c:v>13.221789681550097</c:v>
                </c:pt>
                <c:pt idx="54">
                  <c:v>13.690010357273811</c:v>
                </c:pt>
                <c:pt idx="55">
                  <c:v>13.167571189866262</c:v>
                </c:pt>
                <c:pt idx="56">
                  <c:v>13.762259819047916</c:v>
                </c:pt>
                <c:pt idx="57">
                  <c:v>13.58252583348259</c:v>
                </c:pt>
                <c:pt idx="58">
                  <c:v>13.275530174609187</c:v>
                </c:pt>
                <c:pt idx="59">
                  <c:v>0</c:v>
                </c:pt>
                <c:pt idx="60">
                  <c:v>13.638454811543564</c:v>
                </c:pt>
                <c:pt idx="61">
                  <c:v>0</c:v>
                </c:pt>
                <c:pt idx="62">
                  <c:v>13.281737671706917</c:v>
                </c:pt>
                <c:pt idx="63">
                  <c:v>13.701607700031548</c:v>
                </c:pt>
                <c:pt idx="64">
                  <c:v>13.675063091209669</c:v>
                </c:pt>
                <c:pt idx="65">
                  <c:v>13.161878671800737</c:v>
                </c:pt>
                <c:pt idx="66">
                  <c:v>13.684389292514989</c:v>
                </c:pt>
                <c:pt idx="67">
                  <c:v>13.621749940298892</c:v>
                </c:pt>
                <c:pt idx="68">
                  <c:v>13.549722196896276</c:v>
                </c:pt>
                <c:pt idx="69">
                  <c:v>0</c:v>
                </c:pt>
                <c:pt idx="70">
                  <c:v>13.266990930368886</c:v>
                </c:pt>
                <c:pt idx="71">
                  <c:v>13.257103533958903</c:v>
                </c:pt>
                <c:pt idx="72">
                  <c:v>13.623365603700003</c:v>
                </c:pt>
                <c:pt idx="73">
                  <c:v>15.237517347919436</c:v>
                </c:pt>
                <c:pt idx="74">
                  <c:v>13.675358962615288</c:v>
                </c:pt>
                <c:pt idx="75">
                  <c:v>14.014343256668534</c:v>
                </c:pt>
                <c:pt idx="76">
                  <c:v>0</c:v>
                </c:pt>
                <c:pt idx="77">
                  <c:v>0</c:v>
                </c:pt>
                <c:pt idx="78">
                  <c:v>13.538411597097845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A-DA24-4389-B2A2-D84651692E99}"/>
            </c:ext>
          </c:extLst>
        </c:ser>
        <c:ser>
          <c:idx val="107"/>
          <c:order val="107"/>
          <c:spPr>
            <a:solidFill>
              <a:schemeClr val="accent6">
                <a:lumMod val="50000"/>
                <a:lumOff val="50000"/>
              </a:schemeClr>
            </a:solidFill>
            <a:ln/>
            <a:effectLst/>
            <a:sp3d/>
          </c:spPr>
          <c:val>
            <c:numRef>
              <c:f>'Cos30'!$DH$149:$DH$265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13.334818525918473</c:v>
                </c:pt>
                <c:pt idx="36">
                  <c:v>14.251484912986985</c:v>
                </c:pt>
                <c:pt idx="37">
                  <c:v>12.960246199220489</c:v>
                </c:pt>
                <c:pt idx="38">
                  <c:v>0</c:v>
                </c:pt>
                <c:pt idx="39">
                  <c:v>14.223677616130031</c:v>
                </c:pt>
                <c:pt idx="40">
                  <c:v>13.490676790008017</c:v>
                </c:pt>
                <c:pt idx="41">
                  <c:v>13.912387344027271</c:v>
                </c:pt>
                <c:pt idx="42">
                  <c:v>13.985441519184491</c:v>
                </c:pt>
                <c:pt idx="43">
                  <c:v>14.165359044272234</c:v>
                </c:pt>
                <c:pt idx="44">
                  <c:v>14.097956096719251</c:v>
                </c:pt>
                <c:pt idx="45">
                  <c:v>13.817997465935854</c:v>
                </c:pt>
                <c:pt idx="46">
                  <c:v>0</c:v>
                </c:pt>
                <c:pt idx="47">
                  <c:v>14.885641046228121</c:v>
                </c:pt>
                <c:pt idx="48">
                  <c:v>13.3681734141338</c:v>
                </c:pt>
                <c:pt idx="49">
                  <c:v>13.927498938292523</c:v>
                </c:pt>
                <c:pt idx="50">
                  <c:v>0</c:v>
                </c:pt>
                <c:pt idx="51">
                  <c:v>14.161765125185726</c:v>
                </c:pt>
                <c:pt idx="52">
                  <c:v>14.079835451995161</c:v>
                </c:pt>
                <c:pt idx="53">
                  <c:v>13.638665933939565</c:v>
                </c:pt>
                <c:pt idx="54">
                  <c:v>0</c:v>
                </c:pt>
                <c:pt idx="55">
                  <c:v>14.44563222136863</c:v>
                </c:pt>
                <c:pt idx="56">
                  <c:v>13.879591564256515</c:v>
                </c:pt>
                <c:pt idx="57">
                  <c:v>13.851161692149649</c:v>
                </c:pt>
                <c:pt idx="58">
                  <c:v>0</c:v>
                </c:pt>
                <c:pt idx="59">
                  <c:v>13.210603407033487</c:v>
                </c:pt>
                <c:pt idx="60">
                  <c:v>13.794644517844324</c:v>
                </c:pt>
                <c:pt idx="61">
                  <c:v>13.466660058040166</c:v>
                </c:pt>
                <c:pt idx="62">
                  <c:v>14.147211643377888</c:v>
                </c:pt>
                <c:pt idx="63">
                  <c:v>13.812956115840656</c:v>
                </c:pt>
                <c:pt idx="64">
                  <c:v>13.484811435821646</c:v>
                </c:pt>
                <c:pt idx="65">
                  <c:v>0</c:v>
                </c:pt>
                <c:pt idx="66">
                  <c:v>14.041621024536774</c:v>
                </c:pt>
                <c:pt idx="67">
                  <c:v>13.929989775356322</c:v>
                </c:pt>
                <c:pt idx="68">
                  <c:v>0</c:v>
                </c:pt>
                <c:pt idx="69">
                  <c:v>13.546509966782088</c:v>
                </c:pt>
                <c:pt idx="70">
                  <c:v>13.760722088487269</c:v>
                </c:pt>
                <c:pt idx="71">
                  <c:v>13.438359574401336</c:v>
                </c:pt>
                <c:pt idx="72">
                  <c:v>13.736032578408363</c:v>
                </c:pt>
                <c:pt idx="73">
                  <c:v>14.138720998609164</c:v>
                </c:pt>
                <c:pt idx="74">
                  <c:v>14.300543313251195</c:v>
                </c:pt>
                <c:pt idx="75">
                  <c:v>13.644760498016675</c:v>
                </c:pt>
                <c:pt idx="76">
                  <c:v>13.988582142412744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B-DA24-4389-B2A2-D84651692E99}"/>
            </c:ext>
          </c:extLst>
        </c:ser>
        <c:ser>
          <c:idx val="108"/>
          <c:order val="108"/>
          <c:spPr>
            <a:solidFill>
              <a:schemeClr val="accent1"/>
            </a:solidFill>
            <a:ln/>
            <a:effectLst/>
            <a:sp3d/>
          </c:spPr>
          <c:val>
            <c:numRef>
              <c:f>'Cos30'!$DI$149:$DI$265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14.243708825589909</c:v>
                </c:pt>
                <c:pt idx="40">
                  <c:v>13.619715616938967</c:v>
                </c:pt>
                <c:pt idx="41">
                  <c:v>0</c:v>
                </c:pt>
                <c:pt idx="42">
                  <c:v>13.944314103570036</c:v>
                </c:pt>
                <c:pt idx="43">
                  <c:v>13.641154221100189</c:v>
                </c:pt>
                <c:pt idx="44">
                  <c:v>13.409419947202611</c:v>
                </c:pt>
                <c:pt idx="45">
                  <c:v>13.37823887280976</c:v>
                </c:pt>
                <c:pt idx="46">
                  <c:v>0</c:v>
                </c:pt>
                <c:pt idx="47">
                  <c:v>13.254758285659843</c:v>
                </c:pt>
                <c:pt idx="48">
                  <c:v>0</c:v>
                </c:pt>
                <c:pt idx="49">
                  <c:v>0</c:v>
                </c:pt>
                <c:pt idx="50">
                  <c:v>14.118126113424731</c:v>
                </c:pt>
                <c:pt idx="51">
                  <c:v>13.71750449091433</c:v>
                </c:pt>
                <c:pt idx="52">
                  <c:v>0</c:v>
                </c:pt>
                <c:pt idx="53">
                  <c:v>13.840922139822338</c:v>
                </c:pt>
                <c:pt idx="54">
                  <c:v>13.891043508377017</c:v>
                </c:pt>
                <c:pt idx="55">
                  <c:v>13.613645235361327</c:v>
                </c:pt>
                <c:pt idx="56">
                  <c:v>13.443115067393254</c:v>
                </c:pt>
                <c:pt idx="57">
                  <c:v>13.891391646282418</c:v>
                </c:pt>
                <c:pt idx="58">
                  <c:v>0</c:v>
                </c:pt>
                <c:pt idx="59">
                  <c:v>13.348104223293097</c:v>
                </c:pt>
                <c:pt idx="60">
                  <c:v>13.594543366925416</c:v>
                </c:pt>
                <c:pt idx="61">
                  <c:v>13.836280114255485</c:v>
                </c:pt>
                <c:pt idx="62">
                  <c:v>13.60208984804728</c:v>
                </c:pt>
                <c:pt idx="63">
                  <c:v>13.416058562361187</c:v>
                </c:pt>
                <c:pt idx="64">
                  <c:v>13.846653437965962</c:v>
                </c:pt>
                <c:pt idx="65">
                  <c:v>13.581567392921794</c:v>
                </c:pt>
                <c:pt idx="66">
                  <c:v>13.352020351231751</c:v>
                </c:pt>
                <c:pt idx="67">
                  <c:v>13.722821418308232</c:v>
                </c:pt>
                <c:pt idx="68">
                  <c:v>13.872395214706643</c:v>
                </c:pt>
                <c:pt idx="69">
                  <c:v>0</c:v>
                </c:pt>
                <c:pt idx="70">
                  <c:v>13.534958456722586</c:v>
                </c:pt>
                <c:pt idx="71">
                  <c:v>0</c:v>
                </c:pt>
                <c:pt idx="72">
                  <c:v>13.546463693665766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C-DA24-4389-B2A2-D84651692E99}"/>
            </c:ext>
          </c:extLst>
        </c:ser>
        <c:ser>
          <c:idx val="109"/>
          <c:order val="109"/>
          <c:spPr>
            <a:solidFill>
              <a:schemeClr val="accent2"/>
            </a:solidFill>
            <a:ln/>
            <a:effectLst/>
            <a:sp3d/>
          </c:spPr>
          <c:val>
            <c:numRef>
              <c:f>'Cos30'!$DJ$149:$DJ$265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13.645714484612034</c:v>
                </c:pt>
                <c:pt idx="43">
                  <c:v>13.638704853105519</c:v>
                </c:pt>
                <c:pt idx="44">
                  <c:v>14.186632894389483</c:v>
                </c:pt>
                <c:pt idx="45">
                  <c:v>13.774023268298107</c:v>
                </c:pt>
                <c:pt idx="46">
                  <c:v>13.572384780285606</c:v>
                </c:pt>
                <c:pt idx="47">
                  <c:v>14.345733369588896</c:v>
                </c:pt>
                <c:pt idx="48">
                  <c:v>0</c:v>
                </c:pt>
                <c:pt idx="49">
                  <c:v>13.155885846255083</c:v>
                </c:pt>
                <c:pt idx="50">
                  <c:v>13.749991639658203</c:v>
                </c:pt>
                <c:pt idx="51">
                  <c:v>13.904985340595626</c:v>
                </c:pt>
                <c:pt idx="52">
                  <c:v>13.957374755171323</c:v>
                </c:pt>
                <c:pt idx="53">
                  <c:v>0</c:v>
                </c:pt>
                <c:pt idx="54">
                  <c:v>13.265805662759238</c:v>
                </c:pt>
                <c:pt idx="55">
                  <c:v>13.188666985070068</c:v>
                </c:pt>
                <c:pt idx="56">
                  <c:v>13.926581140070912</c:v>
                </c:pt>
                <c:pt idx="57">
                  <c:v>13.642866971194319</c:v>
                </c:pt>
                <c:pt idx="58">
                  <c:v>13.712127982506296</c:v>
                </c:pt>
                <c:pt idx="59">
                  <c:v>13.946702501774201</c:v>
                </c:pt>
                <c:pt idx="60">
                  <c:v>0</c:v>
                </c:pt>
                <c:pt idx="61">
                  <c:v>13.505340618892365</c:v>
                </c:pt>
                <c:pt idx="62">
                  <c:v>13.810336709280213</c:v>
                </c:pt>
                <c:pt idx="63">
                  <c:v>13.150928895720337</c:v>
                </c:pt>
                <c:pt idx="64">
                  <c:v>0</c:v>
                </c:pt>
                <c:pt idx="65">
                  <c:v>13.869455851739835</c:v>
                </c:pt>
                <c:pt idx="66">
                  <c:v>13.60741802618298</c:v>
                </c:pt>
                <c:pt idx="67">
                  <c:v>13.419548509745239</c:v>
                </c:pt>
                <c:pt idx="68">
                  <c:v>13.773495721337545</c:v>
                </c:pt>
                <c:pt idx="69">
                  <c:v>13.945027419288289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D-DA24-4389-B2A2-D84651692E99}"/>
            </c:ext>
          </c:extLst>
        </c:ser>
        <c:ser>
          <c:idx val="110"/>
          <c:order val="110"/>
          <c:spPr>
            <a:solidFill>
              <a:schemeClr val="accent3"/>
            </a:solidFill>
            <a:ln/>
            <a:effectLst/>
            <a:sp3d/>
          </c:spPr>
          <c:val>
            <c:numRef>
              <c:f>'Cos30'!$DK$149:$DK$265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13.825946764186497</c:v>
                </c:pt>
                <c:pt idx="47">
                  <c:v>13.184576455295545</c:v>
                </c:pt>
                <c:pt idx="48">
                  <c:v>14.170035999684288</c:v>
                </c:pt>
                <c:pt idx="49">
                  <c:v>14.067939691785005</c:v>
                </c:pt>
                <c:pt idx="50">
                  <c:v>13.366873828985263</c:v>
                </c:pt>
                <c:pt idx="51">
                  <c:v>12.969500945598528</c:v>
                </c:pt>
                <c:pt idx="52">
                  <c:v>13.877731764371477</c:v>
                </c:pt>
                <c:pt idx="53">
                  <c:v>13.164744733810716</c:v>
                </c:pt>
                <c:pt idx="54">
                  <c:v>14.074188123751316</c:v>
                </c:pt>
                <c:pt idx="55">
                  <c:v>13.553459443678994</c:v>
                </c:pt>
                <c:pt idx="56">
                  <c:v>13.733983260616066</c:v>
                </c:pt>
                <c:pt idx="57">
                  <c:v>0</c:v>
                </c:pt>
                <c:pt idx="58">
                  <c:v>13.735653183115774</c:v>
                </c:pt>
                <c:pt idx="59">
                  <c:v>13.413041458128577</c:v>
                </c:pt>
                <c:pt idx="60">
                  <c:v>13.428905468682022</c:v>
                </c:pt>
                <c:pt idx="61">
                  <c:v>13.659531626964117</c:v>
                </c:pt>
                <c:pt idx="62">
                  <c:v>13.764250875438773</c:v>
                </c:pt>
                <c:pt idx="63">
                  <c:v>14.386037672917389</c:v>
                </c:pt>
                <c:pt idx="64">
                  <c:v>13.775904489215192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E-DA24-4389-B2A2-D84651692E99}"/>
            </c:ext>
          </c:extLst>
        </c:ser>
        <c:ser>
          <c:idx val="111"/>
          <c:order val="111"/>
          <c:spPr>
            <a:solidFill>
              <a:schemeClr val="accent4"/>
            </a:solidFill>
            <a:ln/>
            <a:effectLst/>
            <a:sp3d/>
          </c:spPr>
          <c:val>
            <c:numRef>
              <c:f>'Cos30'!$DL$149:$DL$265</c:f>
              <c:numCache>
                <c:formatCode>General</c:formatCode>
                <c:ptCount val="1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14.594884582467627</c:v>
                </c:pt>
                <c:pt idx="52">
                  <c:v>0</c:v>
                </c:pt>
                <c:pt idx="53">
                  <c:v>15.012207040712525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6F-DA24-4389-B2A2-D84651692E99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563364991"/>
        <c:axId val="562946079"/>
        <c:axId val="539249167"/>
      </c:surface3DChart>
      <c:catAx>
        <c:axId val="563364991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2946079"/>
        <c:crosses val="autoZero"/>
        <c:auto val="1"/>
        <c:lblAlgn val="ctr"/>
        <c:lblOffset val="100"/>
        <c:noMultiLvlLbl val="0"/>
      </c:catAx>
      <c:valAx>
        <c:axId val="562946079"/>
        <c:scaling>
          <c:orientation val="minMax"/>
          <c:max val="17"/>
          <c:min val="1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3364991"/>
        <c:crosses val="autoZero"/>
        <c:crossBetween val="midCat"/>
      </c:valAx>
      <c:serAx>
        <c:axId val="539249167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2946079"/>
        <c:crosses val="autoZero"/>
      </c:serAx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F5C79-EA38-4FE9-A129-D15434301049}" type="datetimeFigureOut">
              <a:rPr lang="en-US" smtClean="0"/>
              <a:t>2017-12-06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874848-808C-49D1-98D4-9E1816EA0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35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874848-808C-49D1-98D4-9E1816EA05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44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COS^10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874848-808C-49D1-98D4-9E1816EA05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97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COS^100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874848-808C-49D1-98D4-9E1816EA05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69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COS^500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874848-808C-49D1-98D4-9E1816EA05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062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COS^2500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874848-808C-49D1-98D4-9E1816EA05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838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D1FA1-6866-488D-9C5E-96EDA2FA8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5E9E3-8126-46D8-BF2A-C19494D00A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AF536-F751-49B5-BDB3-D6934A6B9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4A89B-1611-4697-B538-9C31768F7F22}" type="datetimeFigureOut">
              <a:rPr lang="en-US" smtClean="0"/>
              <a:t>2017-12-06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AD1FC3-EA32-4F5D-8B01-C663B8BF2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AFC5C-D1D3-45A8-87C9-5A0998C77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0B2A-78AF-4806-B844-A437FD45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467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9C65A-44D4-43C5-BEDE-71CEBC4A8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3B2BAB-EE6B-418D-8EE9-BA86832C5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A8FC6-5254-4299-B686-43EF7C2D7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4A89B-1611-4697-B538-9C31768F7F22}" type="datetimeFigureOut">
              <a:rPr lang="en-US" smtClean="0"/>
              <a:t>2017-12-06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A2938-0794-4078-9C92-C1B689964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354BF-4E32-41B2-B697-8EBE20442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0B2A-78AF-4806-B844-A437FD45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77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B2F3CC-0069-4B0C-87A8-A8939CEEDB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62AE32-B5B2-4B6E-A5BB-B2E0B7AA15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ACFBE1-2060-4DAD-A58C-5E3097CFB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4A89B-1611-4697-B538-9C31768F7F22}" type="datetimeFigureOut">
              <a:rPr lang="en-US" smtClean="0"/>
              <a:t>2017-12-06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D3583D-B9EC-4CEC-8611-65F559D9B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AE5F00-5FB3-47DB-8B62-F1AFA10D9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0B2A-78AF-4806-B844-A437FD45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586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C9360-671C-433B-895F-144CB940F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C791DB-3AA2-4398-8182-DE76EA30B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4662F-12CA-44D0-946C-EA24B0193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4A89B-1611-4697-B538-9C31768F7F22}" type="datetimeFigureOut">
              <a:rPr lang="en-US" smtClean="0"/>
              <a:t>2017-12-06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1F1F9-B72A-46DF-B15C-546D2B9EB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D2ACE-503A-41CC-91C8-E1BA3E239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0B2A-78AF-4806-B844-A437FD45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380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BEB2C-3C17-4979-9F44-DAC574A78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D7EB1B-EAFE-47FD-BE09-779FB856F8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6CD3D-6512-4048-9D2E-BE499921E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4A89B-1611-4697-B538-9C31768F7F22}" type="datetimeFigureOut">
              <a:rPr lang="en-US" smtClean="0"/>
              <a:t>2017-12-06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6A7D1-12B4-4370-B7B1-0D9E8FC56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8062E-4749-4BFA-A7BF-1E8BF1204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0B2A-78AF-4806-B844-A437FD45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793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C5757-08F7-441B-B2B4-59D45EDC2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81C81-935A-449E-A052-0D8B6A4AAA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0EB16F-9AEF-4739-9637-C36545BE5B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101E41-63DC-448F-9DAD-B45C0A027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4A89B-1611-4697-B538-9C31768F7F22}" type="datetimeFigureOut">
              <a:rPr lang="en-US" smtClean="0"/>
              <a:t>2017-12-06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22C0A7-49AC-48F5-A497-1C0E4FD66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35B64E-CD8D-4891-BB37-F69DC8956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0B2A-78AF-4806-B844-A437FD45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422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2CC9B-AFB3-4748-A15C-F2F9BF86B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2F6565-333C-4D45-8E26-D360DFC22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78219C-22B4-48C1-9DF2-8C2199E5A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6720D1-2959-4934-AD47-C18DE43C43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2AC256-90CB-4CFA-A039-823586A951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46B6F3-1C2B-455A-8AA8-62FF2E7E3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4A89B-1611-4697-B538-9C31768F7F22}" type="datetimeFigureOut">
              <a:rPr lang="en-US" smtClean="0"/>
              <a:t>2017-12-06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3D9F0A-4885-4551-94FC-24C79037F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F8BBFC-6ED2-4FDC-8E91-0DFA9EAF5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0B2A-78AF-4806-B844-A437FD45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874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29F70-066B-4078-9D18-25235F541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ED930D-5C65-4D56-A7F0-BC754805B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4A89B-1611-4697-B538-9C31768F7F22}" type="datetimeFigureOut">
              <a:rPr lang="en-US" smtClean="0"/>
              <a:t>2017-12-06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5B2DD1-7EEA-4F28-B693-5A5368C00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CE8783-C146-44E8-9684-7FCB4F0F2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0B2A-78AF-4806-B844-A437FD45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244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F6C406-FDA8-44A6-BFC1-AE81145D9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4A89B-1611-4697-B538-9C31768F7F22}" type="datetimeFigureOut">
              <a:rPr lang="en-US" smtClean="0"/>
              <a:t>2017-12-06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263D4E-E6A7-4D00-B225-AE20C1171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6B69DE-9AE4-4590-8DD6-49A6DD6BE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0B2A-78AF-4806-B844-A437FD45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933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CAF7F-DB21-4125-9E1E-79C3FC368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784A2-33AF-45D0-A1F3-D72A9514FD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ED9B08-304D-415F-B46D-8DB5BDBE34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057602-48B1-400F-B609-F2112D6A3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4A89B-1611-4697-B538-9C31768F7F22}" type="datetimeFigureOut">
              <a:rPr lang="en-US" smtClean="0"/>
              <a:t>2017-12-06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6C98C-1258-4C64-A74E-31AC8E5BA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F4ACB0-91E9-4D5A-8D83-E54A33BC0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0B2A-78AF-4806-B844-A437FD45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260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8CCAA-2A99-467A-9C68-28DD08E15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F97D29-D90C-48AD-A238-5B7D17A5E5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F1627C-58AC-4016-9537-9C7C9FB6E6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D18397-36FA-41BD-8ABA-165618055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4A89B-1611-4697-B538-9C31768F7F22}" type="datetimeFigureOut">
              <a:rPr lang="en-US" smtClean="0"/>
              <a:t>2017-12-06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BB6FE8-309A-4056-BC3B-C81BE7BD3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8C248-D8A7-4476-9EAF-62AC9692F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0B2A-78AF-4806-B844-A437FD45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230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C0D16C-D13F-4923-9E6B-5BBFC5F09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2F4167-39C3-44EA-8F55-F3CE582B60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57AC8-7310-4510-B2C8-5853D54BFC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4A89B-1611-4697-B538-9C31768F7F22}" type="datetimeFigureOut">
              <a:rPr lang="en-US" smtClean="0"/>
              <a:t>2017-12-06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AF515-32BE-4650-BEA5-44407088B4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DFEF8A-BE46-4792-B4BF-CE634CBDFB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D0B2A-78AF-4806-B844-A437FD45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ED9EF-794C-4FD6-90AA-158FAA5F95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Effect of divergence on the pressure profile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471FA8-F9C2-48B3-BB88-E09E2C3D65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Marton Ady – 23.11.2017</a:t>
            </a:r>
          </a:p>
          <a:p>
            <a:r>
              <a:rPr lang="en-US"/>
              <a:t>updated 07.11.2017</a:t>
            </a:r>
          </a:p>
        </p:txBody>
      </p:sp>
    </p:spTree>
    <p:extLst>
      <p:ext uri="{BB962C8B-B14F-4D97-AF65-F5344CB8AC3E}">
        <p14:creationId xmlns:p14="http://schemas.microsoft.com/office/powerpoint/2010/main" val="4186978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21694AE6-C35B-4F4D-B13A-600FA42302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636815"/>
              </p:ext>
            </p:extLst>
          </p:nvPr>
        </p:nvGraphicFramePr>
        <p:xfrm>
          <a:off x="155355" y="2384264"/>
          <a:ext cx="57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3" descr="Screen Clipping">
            <a:extLst>
              <a:ext uri="{FF2B5EF4-FFF2-40B4-BE49-F238E27FC236}">
                <a16:creationId xmlns:a16="http://schemas.microsoft.com/office/drawing/2014/main" id="{AC1D70E2-6A47-4911-93CB-0E9163589B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14241" cy="191425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85B89CB-8182-4992-A671-18E8DE75F6F1}"/>
              </a:ext>
            </a:extLst>
          </p:cNvPr>
          <p:cNvCxnSpPr>
            <a:cxnSpLocks/>
          </p:cNvCxnSpPr>
          <p:nvPr/>
        </p:nvCxnSpPr>
        <p:spPr>
          <a:xfrm>
            <a:off x="648070" y="1367161"/>
            <a:ext cx="88777" cy="1455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A812361-F47F-4BC4-92AE-078A4C2350E4}"/>
              </a:ext>
            </a:extLst>
          </p:cNvPr>
          <p:cNvCxnSpPr>
            <a:cxnSpLocks/>
          </p:cNvCxnSpPr>
          <p:nvPr/>
        </p:nvCxnSpPr>
        <p:spPr>
          <a:xfrm>
            <a:off x="736847" y="1389719"/>
            <a:ext cx="1660124" cy="22057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6FC7CCC-0A02-4FB9-A11C-CD7BB3EA4325}"/>
              </a:ext>
            </a:extLst>
          </p:cNvPr>
          <p:cNvCxnSpPr>
            <a:cxnSpLocks/>
          </p:cNvCxnSpPr>
          <p:nvPr/>
        </p:nvCxnSpPr>
        <p:spPr>
          <a:xfrm>
            <a:off x="1784412" y="1389719"/>
            <a:ext cx="2299316" cy="29159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A53CDD4-8F52-445B-B83E-E560F7026A01}"/>
              </a:ext>
            </a:extLst>
          </p:cNvPr>
          <p:cNvCxnSpPr>
            <a:cxnSpLocks/>
          </p:cNvCxnSpPr>
          <p:nvPr/>
        </p:nvCxnSpPr>
        <p:spPr>
          <a:xfrm>
            <a:off x="5713899" y="1242874"/>
            <a:ext cx="0" cy="34978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1B1DE4B8-34FE-436F-86FE-62EAF2D95C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1538315"/>
              </p:ext>
            </p:extLst>
          </p:nvPr>
        </p:nvGraphicFramePr>
        <p:xfrm>
          <a:off x="6167159" y="1367161"/>
          <a:ext cx="5558541" cy="50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86295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4DF7736-912A-440C-8A76-6BD3797DEE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2929990"/>
              </p:ext>
            </p:extLst>
          </p:nvPr>
        </p:nvGraphicFramePr>
        <p:xfrm>
          <a:off x="161604" y="2383408"/>
          <a:ext cx="57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3" descr="Screen Clipping">
            <a:extLst>
              <a:ext uri="{FF2B5EF4-FFF2-40B4-BE49-F238E27FC236}">
                <a16:creationId xmlns:a16="http://schemas.microsoft.com/office/drawing/2014/main" id="{183AC282-B4FE-4002-8975-1BCA28B487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14241" cy="191425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76EBE2D-FF3A-4C55-A813-98AB34872C04}"/>
              </a:ext>
            </a:extLst>
          </p:cNvPr>
          <p:cNvCxnSpPr>
            <a:cxnSpLocks/>
          </p:cNvCxnSpPr>
          <p:nvPr/>
        </p:nvCxnSpPr>
        <p:spPr>
          <a:xfrm>
            <a:off x="648070" y="1367161"/>
            <a:ext cx="88777" cy="15092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B4E730D-6080-404B-B338-09674E3810ED}"/>
              </a:ext>
            </a:extLst>
          </p:cNvPr>
          <p:cNvCxnSpPr>
            <a:cxnSpLocks/>
          </p:cNvCxnSpPr>
          <p:nvPr/>
        </p:nvCxnSpPr>
        <p:spPr>
          <a:xfrm>
            <a:off x="736847" y="1389719"/>
            <a:ext cx="1704512" cy="21258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B8DC91C-1E94-43CE-8A2F-25626D634AB8}"/>
              </a:ext>
            </a:extLst>
          </p:cNvPr>
          <p:cNvCxnSpPr>
            <a:cxnSpLocks/>
          </p:cNvCxnSpPr>
          <p:nvPr/>
        </p:nvCxnSpPr>
        <p:spPr>
          <a:xfrm>
            <a:off x="1784412" y="1389719"/>
            <a:ext cx="2290438" cy="27206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8A6B799-DCF0-4B1A-8333-141855964B2D}"/>
              </a:ext>
            </a:extLst>
          </p:cNvPr>
          <p:cNvCxnSpPr>
            <a:cxnSpLocks/>
          </p:cNvCxnSpPr>
          <p:nvPr/>
        </p:nvCxnSpPr>
        <p:spPr>
          <a:xfrm>
            <a:off x="5713899" y="1242874"/>
            <a:ext cx="0" cy="34978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93CD3830-40DA-4B24-98DC-772CD22914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1205881"/>
              </p:ext>
            </p:extLst>
          </p:nvPr>
        </p:nvGraphicFramePr>
        <p:xfrm>
          <a:off x="6295671" y="1321827"/>
          <a:ext cx="5248259" cy="5049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06029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CF906D9F-EE37-489E-8E81-4EC247FFF6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1334389"/>
              </p:ext>
            </p:extLst>
          </p:nvPr>
        </p:nvGraphicFramePr>
        <p:xfrm>
          <a:off x="160588" y="2370057"/>
          <a:ext cx="57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3" descr="Screen Clipping">
            <a:extLst>
              <a:ext uri="{FF2B5EF4-FFF2-40B4-BE49-F238E27FC236}">
                <a16:creationId xmlns:a16="http://schemas.microsoft.com/office/drawing/2014/main" id="{CCE41A3A-9C4F-4717-A724-DE749CC519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14241" cy="191425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39393E1-1631-49A4-8FF1-0CA2F3D902F9}"/>
              </a:ext>
            </a:extLst>
          </p:cNvPr>
          <p:cNvCxnSpPr>
            <a:cxnSpLocks/>
          </p:cNvCxnSpPr>
          <p:nvPr/>
        </p:nvCxnSpPr>
        <p:spPr>
          <a:xfrm>
            <a:off x="648070" y="1367161"/>
            <a:ext cx="88777" cy="1447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E8FE33B-FD43-4F3A-BFF5-4957CCC35EC8}"/>
              </a:ext>
            </a:extLst>
          </p:cNvPr>
          <p:cNvCxnSpPr>
            <a:cxnSpLocks/>
          </p:cNvCxnSpPr>
          <p:nvPr/>
        </p:nvCxnSpPr>
        <p:spPr>
          <a:xfrm>
            <a:off x="736847" y="1389719"/>
            <a:ext cx="1704512" cy="1699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5D5B31-F094-43A2-9766-77F0E36A3197}"/>
              </a:ext>
            </a:extLst>
          </p:cNvPr>
          <p:cNvCxnSpPr>
            <a:cxnSpLocks/>
          </p:cNvCxnSpPr>
          <p:nvPr/>
        </p:nvCxnSpPr>
        <p:spPr>
          <a:xfrm>
            <a:off x="1784412" y="1389719"/>
            <a:ext cx="2308194" cy="23788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C1E17F1-6C2C-4269-9C06-AF43A8DA40E7}"/>
              </a:ext>
            </a:extLst>
          </p:cNvPr>
          <p:cNvCxnSpPr>
            <a:cxnSpLocks/>
          </p:cNvCxnSpPr>
          <p:nvPr/>
        </p:nvCxnSpPr>
        <p:spPr>
          <a:xfrm>
            <a:off x="5713899" y="1242874"/>
            <a:ext cx="0" cy="31515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3790F293-C11A-425E-9903-9BACBAE5B1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2330027"/>
              </p:ext>
            </p:extLst>
          </p:nvPr>
        </p:nvGraphicFramePr>
        <p:xfrm>
          <a:off x="6271414" y="1367161"/>
          <a:ext cx="5356725" cy="5092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48460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D757F3-743C-4157-A651-DC05BF0C36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44"/>
            <a:ext cx="12192000" cy="6830111"/>
          </a:xfrm>
          <a:prstGeom prst="rect">
            <a:avLst/>
          </a:prstGeom>
        </p:spPr>
      </p:pic>
      <p:pic>
        <p:nvPicPr>
          <p:cNvPr id="7" name="Picture 6" descr="A picture containing text&#10;&#10;Description generated with high confidence">
            <a:extLst>
              <a:ext uri="{FF2B5EF4-FFF2-40B4-BE49-F238E27FC236}">
                <a16:creationId xmlns:a16="http://schemas.microsoft.com/office/drawing/2014/main" id="{99A4CC14-D539-442D-BD05-59864D9FEC1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1"/>
          <a:stretch/>
        </p:blipFill>
        <p:spPr>
          <a:xfrm>
            <a:off x="3657600" y="3985591"/>
            <a:ext cx="4620600" cy="2858464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E4C7EBD-9865-40E6-8699-6F8EAF7BB66F}"/>
              </a:ext>
            </a:extLst>
          </p:cNvPr>
          <p:cNvSpPr txBox="1"/>
          <p:nvPr/>
        </p:nvSpPr>
        <p:spPr>
          <a:xfrm>
            <a:off x="0" y="0"/>
            <a:ext cx="1431417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/>
              <a:t>COSINE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C13C12D-AA08-4F5A-94D7-2A5BA0E6A1BA}"/>
              </a:ext>
            </a:extLst>
          </p:cNvPr>
          <p:cNvCxnSpPr>
            <a:cxnSpLocks/>
          </p:cNvCxnSpPr>
          <p:nvPr/>
        </p:nvCxnSpPr>
        <p:spPr>
          <a:xfrm flipV="1">
            <a:off x="3657600" y="2889115"/>
            <a:ext cx="4494179" cy="109647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B65AA0C-25E2-45FA-A576-B9BECB269D67}"/>
              </a:ext>
            </a:extLst>
          </p:cNvPr>
          <p:cNvCxnSpPr>
            <a:cxnSpLocks/>
          </p:cNvCxnSpPr>
          <p:nvPr/>
        </p:nvCxnSpPr>
        <p:spPr>
          <a:xfrm flipV="1">
            <a:off x="8304179" y="4260715"/>
            <a:ext cx="470170" cy="259728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0646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8C2696-5F9F-496B-8A96-8692DB0E57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3" y="0"/>
            <a:ext cx="12173493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FD8A66-D1D8-427F-A0E8-A7912CC7D0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0"/>
          <a:stretch/>
        </p:blipFill>
        <p:spPr>
          <a:xfrm>
            <a:off x="3061253" y="4134678"/>
            <a:ext cx="4702883" cy="2723322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BA5530-DBF0-49CF-B72C-65C346343209}"/>
              </a:ext>
            </a:extLst>
          </p:cNvPr>
          <p:cNvSpPr txBox="1"/>
          <p:nvPr/>
        </p:nvSpPr>
        <p:spPr>
          <a:xfrm>
            <a:off x="0" y="0"/>
            <a:ext cx="2053383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/>
              <a:t>COSINE^10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1A0DB14-2918-4F6D-971C-C44047C81915}"/>
              </a:ext>
            </a:extLst>
          </p:cNvPr>
          <p:cNvCxnSpPr>
            <a:cxnSpLocks/>
          </p:cNvCxnSpPr>
          <p:nvPr/>
        </p:nvCxnSpPr>
        <p:spPr>
          <a:xfrm flipV="1">
            <a:off x="3061253" y="2869660"/>
            <a:ext cx="4665099" cy="126501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349D492-DCEA-4DB5-B6DB-FD20C8EB8E78}"/>
              </a:ext>
            </a:extLst>
          </p:cNvPr>
          <p:cNvCxnSpPr>
            <a:cxnSpLocks/>
          </p:cNvCxnSpPr>
          <p:nvPr/>
        </p:nvCxnSpPr>
        <p:spPr>
          <a:xfrm flipV="1">
            <a:off x="7764136" y="4409802"/>
            <a:ext cx="413866" cy="244819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0907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2C3D78A-589B-45DD-A9FD-4E43FE9CF7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2" y="0"/>
            <a:ext cx="12142736" cy="6858000"/>
          </a:xfrm>
          <a:prstGeom prst="rect">
            <a:avLst/>
          </a:prstGeom>
        </p:spPr>
      </p:pic>
      <p:pic>
        <p:nvPicPr>
          <p:cNvPr id="7" name="Picture 6" descr="A picture containing text, map&#10;&#10;Description generated with high confidence">
            <a:extLst>
              <a:ext uri="{FF2B5EF4-FFF2-40B4-BE49-F238E27FC236}">
                <a16:creationId xmlns:a16="http://schemas.microsoft.com/office/drawing/2014/main" id="{E65FBF34-50D1-4361-811A-96F8A75C0D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306" y="4093828"/>
            <a:ext cx="4575883" cy="2764172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7330DF4-5770-4A82-90EF-0E5A9CFD06D1}"/>
              </a:ext>
            </a:extLst>
          </p:cNvPr>
          <p:cNvSpPr txBox="1"/>
          <p:nvPr/>
        </p:nvSpPr>
        <p:spPr>
          <a:xfrm>
            <a:off x="0" y="0"/>
            <a:ext cx="2261773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/>
              <a:t>COSINE^100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3F94385-928D-4FBD-BB19-4A08C0439E49}"/>
              </a:ext>
            </a:extLst>
          </p:cNvPr>
          <p:cNvCxnSpPr>
            <a:cxnSpLocks/>
          </p:cNvCxnSpPr>
          <p:nvPr/>
        </p:nvCxnSpPr>
        <p:spPr>
          <a:xfrm flipV="1">
            <a:off x="3458306" y="2889115"/>
            <a:ext cx="4693473" cy="120471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9EE4DC9-2FE4-4564-8089-9824C3BB8795}"/>
              </a:ext>
            </a:extLst>
          </p:cNvPr>
          <p:cNvCxnSpPr>
            <a:cxnSpLocks/>
          </p:cNvCxnSpPr>
          <p:nvPr/>
        </p:nvCxnSpPr>
        <p:spPr>
          <a:xfrm flipV="1">
            <a:off x="8034189" y="4455268"/>
            <a:ext cx="603973" cy="240273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6291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EA35A7-EE0C-49E1-8ED7-E55A3C9506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5" y="0"/>
            <a:ext cx="12174390" cy="6858000"/>
          </a:xfrm>
          <a:prstGeom prst="rect">
            <a:avLst/>
          </a:prstGeom>
        </p:spPr>
      </p:pic>
      <p:pic>
        <p:nvPicPr>
          <p:cNvPr id="7" name="Picture 6" descr="A picture containing electronics, monitor, display&#10;&#10;Description generated with high confidence">
            <a:extLst>
              <a:ext uri="{FF2B5EF4-FFF2-40B4-BE49-F238E27FC236}">
                <a16:creationId xmlns:a16="http://schemas.microsoft.com/office/drawing/2014/main" id="{472F6552-E589-402D-A3EA-4EA008DAF59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3"/>
          <a:stretch/>
        </p:blipFill>
        <p:spPr>
          <a:xfrm>
            <a:off x="3260035" y="4122873"/>
            <a:ext cx="4919869" cy="273512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C7B4BB-22A9-43B4-B7FF-99DB987BD4A9}"/>
              </a:ext>
            </a:extLst>
          </p:cNvPr>
          <p:cNvSpPr txBox="1"/>
          <p:nvPr/>
        </p:nvSpPr>
        <p:spPr>
          <a:xfrm>
            <a:off x="0" y="0"/>
            <a:ext cx="2261773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/>
              <a:t>COSINE^500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919A09-8CD4-4C8D-9DB1-58654AB20695}"/>
              </a:ext>
            </a:extLst>
          </p:cNvPr>
          <p:cNvCxnSpPr>
            <a:cxnSpLocks/>
          </p:cNvCxnSpPr>
          <p:nvPr/>
        </p:nvCxnSpPr>
        <p:spPr>
          <a:xfrm flipV="1">
            <a:off x="3260035" y="2889115"/>
            <a:ext cx="4891744" cy="123375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F0CC0D5-B881-4E9D-8E43-D961D9B17357}"/>
              </a:ext>
            </a:extLst>
          </p:cNvPr>
          <p:cNvCxnSpPr>
            <a:cxnSpLocks/>
          </p:cNvCxnSpPr>
          <p:nvPr/>
        </p:nvCxnSpPr>
        <p:spPr>
          <a:xfrm flipV="1">
            <a:off x="8179904" y="4523362"/>
            <a:ext cx="458258" cy="233463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5311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F268BB-AD95-460D-BF21-A90329C59D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" y="0"/>
            <a:ext cx="12177623" cy="6858000"/>
          </a:xfrm>
          <a:prstGeom prst="rect">
            <a:avLst/>
          </a:prstGeom>
        </p:spPr>
      </p:pic>
      <p:pic>
        <p:nvPicPr>
          <p:cNvPr id="7" name="Picture 6" descr="A picture containing electronics&#10;&#10;Description generated with high confidence">
            <a:extLst>
              <a:ext uri="{FF2B5EF4-FFF2-40B4-BE49-F238E27FC236}">
                <a16:creationId xmlns:a16="http://schemas.microsoft.com/office/drawing/2014/main" id="{738FD17D-BFC5-4B12-AAB9-59DC5233E76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32"/>
          <a:stretch/>
        </p:blipFill>
        <p:spPr>
          <a:xfrm>
            <a:off x="3031434" y="4040398"/>
            <a:ext cx="5158409" cy="2817602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307410A-3569-4F3E-96A5-045E03163089}"/>
              </a:ext>
            </a:extLst>
          </p:cNvPr>
          <p:cNvSpPr txBox="1"/>
          <p:nvPr/>
        </p:nvSpPr>
        <p:spPr>
          <a:xfrm>
            <a:off x="0" y="0"/>
            <a:ext cx="2470163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/>
              <a:t>COSINE^2500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6E4374-2EC7-4B12-A18F-DD5A51CEEF0A}"/>
              </a:ext>
            </a:extLst>
          </p:cNvPr>
          <p:cNvCxnSpPr>
            <a:cxnSpLocks/>
          </p:cNvCxnSpPr>
          <p:nvPr/>
        </p:nvCxnSpPr>
        <p:spPr>
          <a:xfrm flipV="1">
            <a:off x="3031434" y="2733472"/>
            <a:ext cx="5158409" cy="130692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204BC03-C2BE-48B2-BB1E-621464911CDA}"/>
              </a:ext>
            </a:extLst>
          </p:cNvPr>
          <p:cNvCxnSpPr>
            <a:cxnSpLocks/>
          </p:cNvCxnSpPr>
          <p:nvPr/>
        </p:nvCxnSpPr>
        <p:spPr>
          <a:xfrm flipV="1">
            <a:off x="8189843" y="4241261"/>
            <a:ext cx="419136" cy="261673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7297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creen Clipping">
            <a:extLst>
              <a:ext uri="{FF2B5EF4-FFF2-40B4-BE49-F238E27FC236}">
                <a16:creationId xmlns:a16="http://schemas.microsoft.com/office/drawing/2014/main" id="{1F148D1E-063E-4BDF-B41B-38405A42FF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946168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7F11BFD-5D96-4DA2-B4FA-83D5CB82A43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60613" y="4361026"/>
          <a:ext cx="5558116" cy="21081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3">
                  <a:extLst>
                    <a:ext uri="{9D8B030D-6E8A-4147-A177-3AD203B41FA5}">
                      <a16:colId xmlns:a16="http://schemas.microsoft.com/office/drawing/2014/main" val="920771560"/>
                    </a:ext>
                  </a:extLst>
                </a:gridCol>
                <a:gridCol w="2942851">
                  <a:extLst>
                    <a:ext uri="{9D8B030D-6E8A-4147-A177-3AD203B41FA5}">
                      <a16:colId xmlns:a16="http://schemas.microsoft.com/office/drawing/2014/main" val="4224306290"/>
                    </a:ext>
                  </a:extLst>
                </a:gridCol>
                <a:gridCol w="1679162">
                  <a:extLst>
                    <a:ext uri="{9D8B030D-6E8A-4147-A177-3AD203B41FA5}">
                      <a16:colId xmlns:a16="http://schemas.microsoft.com/office/drawing/2014/main" val="3832216658"/>
                    </a:ext>
                  </a:extLst>
                </a:gridCol>
              </a:tblGrid>
              <a:tr h="556738"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Norm.density</a:t>
                      </a:r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and pressure</a:t>
                      </a:r>
                    </a:p>
                  </a:txBody>
                  <a:tcPr marL="9525" marR="9525" marT="9525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2273583"/>
                  </a:ext>
                </a:extLst>
              </a:tr>
              <a:tr h="3102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Between skimmers 1 - 2</a:t>
                      </a:r>
                    </a:p>
                  </a:txBody>
                  <a:tcPr marL="9525" marR="9525" marT="9525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1.00E+00</a:t>
                      </a:r>
                    </a:p>
                  </a:txBody>
                  <a:tcPr marL="9525" marR="9525" marT="9525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6930751"/>
                  </a:ext>
                </a:extLst>
              </a:tr>
              <a:tr h="3102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Between skimmers 2 - 3</a:t>
                      </a:r>
                    </a:p>
                  </a:txBody>
                  <a:tcPr marL="9525" marR="9525" marT="9525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7.80E-02</a:t>
                      </a:r>
                    </a:p>
                  </a:txBody>
                  <a:tcPr marL="9525" marR="9525" marT="9525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7177787"/>
                  </a:ext>
                </a:extLst>
              </a:tr>
              <a:tr h="3102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Interaction chamber</a:t>
                      </a:r>
                    </a:p>
                  </a:txBody>
                  <a:tcPr marL="9525" marR="9525" marT="9525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1.89E-05</a:t>
                      </a:r>
                    </a:p>
                  </a:txBody>
                  <a:tcPr marL="9525" marR="9525" marT="9525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9431504"/>
                  </a:ext>
                </a:extLst>
              </a:tr>
              <a:tr h="3102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Ionization chamber</a:t>
                      </a:r>
                    </a:p>
                  </a:txBody>
                  <a:tcPr marL="9525" marR="9525" marT="9525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1.51E-05</a:t>
                      </a:r>
                    </a:p>
                  </a:txBody>
                  <a:tcPr marL="9525" marR="9525" marT="9525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8115476"/>
                  </a:ext>
                </a:extLst>
              </a:tr>
              <a:tr h="3102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Last pump</a:t>
                      </a:r>
                    </a:p>
                  </a:txBody>
                  <a:tcPr marL="9525" marR="9525" marT="9525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1.04E-05</a:t>
                      </a:r>
                    </a:p>
                  </a:txBody>
                  <a:tcPr marL="9525" marR="9525" marT="9525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816679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0534980-2608-4DCD-9B1D-D320D19FE1A6}"/>
              </a:ext>
            </a:extLst>
          </p:cNvPr>
          <p:cNvSpPr txBox="1"/>
          <p:nvPr/>
        </p:nvSpPr>
        <p:spPr>
          <a:xfrm>
            <a:off x="593354" y="3225412"/>
            <a:ext cx="348467" cy="40011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602F2D-2F10-404D-8DD6-D2C1EDFD51DE}"/>
              </a:ext>
            </a:extLst>
          </p:cNvPr>
          <p:cNvSpPr txBox="1"/>
          <p:nvPr/>
        </p:nvSpPr>
        <p:spPr>
          <a:xfrm>
            <a:off x="2670893" y="3225412"/>
            <a:ext cx="314510" cy="40011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744DA5-7362-42D0-B488-F5202AEFAA49}"/>
              </a:ext>
            </a:extLst>
          </p:cNvPr>
          <p:cNvSpPr txBox="1"/>
          <p:nvPr/>
        </p:nvSpPr>
        <p:spPr>
          <a:xfrm>
            <a:off x="5056469" y="3225412"/>
            <a:ext cx="314510" cy="40011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/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95B33B-D0C2-4110-8DBE-77E8A87B8B0F}"/>
              </a:ext>
            </a:extLst>
          </p:cNvPr>
          <p:cNvSpPr txBox="1"/>
          <p:nvPr/>
        </p:nvSpPr>
        <p:spPr>
          <a:xfrm>
            <a:off x="9065173" y="3225412"/>
            <a:ext cx="314510" cy="40011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/>
              <a:t>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9F7744-89F6-4159-B47E-D99A4A15D22D}"/>
              </a:ext>
            </a:extLst>
          </p:cNvPr>
          <p:cNvSpPr txBox="1"/>
          <p:nvPr/>
        </p:nvSpPr>
        <p:spPr>
          <a:xfrm>
            <a:off x="7442045" y="3225412"/>
            <a:ext cx="314510" cy="40011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1F236AB1-5D7B-4473-BF90-250DD4FB4516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709272" y="404348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675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E96EBFF-2AE0-4E5E-8305-BD81D1D7E8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5053677"/>
              </p:ext>
            </p:extLst>
          </p:nvPr>
        </p:nvGraphicFramePr>
        <p:xfrm>
          <a:off x="2641846" y="79899"/>
          <a:ext cx="6908307" cy="4321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8266789-E68F-4997-A6A1-48BE8DFC46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2373858"/>
              </p:ext>
            </p:extLst>
          </p:nvPr>
        </p:nvGraphicFramePr>
        <p:xfrm>
          <a:off x="4065972" y="4536488"/>
          <a:ext cx="4156229" cy="2321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Arrow: Down 5">
            <a:extLst>
              <a:ext uri="{FF2B5EF4-FFF2-40B4-BE49-F238E27FC236}">
                <a16:creationId xmlns:a16="http://schemas.microsoft.com/office/drawing/2014/main" id="{C27B08E4-E670-4463-BA4C-C277B053EE24}"/>
              </a:ext>
            </a:extLst>
          </p:cNvPr>
          <p:cNvSpPr/>
          <p:nvPr/>
        </p:nvSpPr>
        <p:spPr>
          <a:xfrm rot="10800000">
            <a:off x="5211192" y="1003178"/>
            <a:ext cx="319596" cy="1065320"/>
          </a:xfrm>
          <a:prstGeom prst="downArrow">
            <a:avLst>
              <a:gd name="adj1" fmla="val 27778"/>
              <a:gd name="adj2" fmla="val 69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76EF4237-8A45-4C98-A29D-39F79E763F32}"/>
              </a:ext>
            </a:extLst>
          </p:cNvPr>
          <p:cNvSpPr/>
          <p:nvPr/>
        </p:nvSpPr>
        <p:spPr>
          <a:xfrm>
            <a:off x="3746376" y="1217721"/>
            <a:ext cx="319596" cy="424648"/>
          </a:xfrm>
          <a:prstGeom prst="downArrow">
            <a:avLst>
              <a:gd name="adj1" fmla="val 27778"/>
              <a:gd name="adj2" fmla="val 69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F03626-46AA-476E-AE5C-7B5E7E94CEFD}"/>
              </a:ext>
            </a:extLst>
          </p:cNvPr>
          <p:cNvSpPr txBox="1"/>
          <p:nvPr/>
        </p:nvSpPr>
        <p:spPr>
          <a:xfrm rot="16200000">
            <a:off x="5080919" y="1412338"/>
            <a:ext cx="11091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collimation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66B446-09AD-4DDE-8D97-56B19E25269F}"/>
              </a:ext>
            </a:extLst>
          </p:cNvPr>
          <p:cNvSpPr txBox="1"/>
          <p:nvPr/>
        </p:nvSpPr>
        <p:spPr>
          <a:xfrm rot="16200000">
            <a:off x="3648389" y="1260768"/>
            <a:ext cx="11091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collimation</a:t>
            </a:r>
          </a:p>
        </p:txBody>
      </p:sp>
    </p:spTree>
    <p:extLst>
      <p:ext uri="{BB962C8B-B14F-4D97-AF65-F5344CB8AC3E}">
        <p14:creationId xmlns:p14="http://schemas.microsoft.com/office/powerpoint/2010/main" val="80192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D1D84F2-EE35-4C94-B021-783ECCB893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9206762"/>
              </p:ext>
            </p:extLst>
          </p:nvPr>
        </p:nvGraphicFramePr>
        <p:xfrm>
          <a:off x="154241" y="2380998"/>
          <a:ext cx="57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3" descr="Screen Clipping">
            <a:extLst>
              <a:ext uri="{FF2B5EF4-FFF2-40B4-BE49-F238E27FC236}">
                <a16:creationId xmlns:a16="http://schemas.microsoft.com/office/drawing/2014/main" id="{30CB9168-1B06-4E63-B3A7-8EA3BFF967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14241" cy="1914254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9F7C6C8-1AF5-4846-AC2B-BB015CFEC90B}"/>
              </a:ext>
            </a:extLst>
          </p:cNvPr>
          <p:cNvCxnSpPr/>
          <p:nvPr/>
        </p:nvCxnSpPr>
        <p:spPr>
          <a:xfrm>
            <a:off x="648070" y="1367161"/>
            <a:ext cx="88777" cy="17844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A40C877-48B7-4FA3-A170-860B6A0FC551}"/>
              </a:ext>
            </a:extLst>
          </p:cNvPr>
          <p:cNvCxnSpPr>
            <a:cxnSpLocks/>
          </p:cNvCxnSpPr>
          <p:nvPr/>
        </p:nvCxnSpPr>
        <p:spPr>
          <a:xfrm>
            <a:off x="736847" y="1389719"/>
            <a:ext cx="1677879" cy="27117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D062C4E-52A4-48B7-A073-F51E783DC7F9}"/>
              </a:ext>
            </a:extLst>
          </p:cNvPr>
          <p:cNvCxnSpPr>
            <a:cxnSpLocks/>
          </p:cNvCxnSpPr>
          <p:nvPr/>
        </p:nvCxnSpPr>
        <p:spPr>
          <a:xfrm>
            <a:off x="1784412" y="1389719"/>
            <a:ext cx="2299316" cy="32710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DEDE656-8F15-40C4-8935-E3545639744A}"/>
              </a:ext>
            </a:extLst>
          </p:cNvPr>
          <p:cNvCxnSpPr>
            <a:cxnSpLocks/>
          </p:cNvCxnSpPr>
          <p:nvPr/>
        </p:nvCxnSpPr>
        <p:spPr>
          <a:xfrm>
            <a:off x="5713899" y="1242874"/>
            <a:ext cx="0" cy="34978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8E9E4B43-9533-4CDA-863A-983A1C897E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9375007"/>
              </p:ext>
            </p:extLst>
          </p:nvPr>
        </p:nvGraphicFramePr>
        <p:xfrm>
          <a:off x="6180785" y="957127"/>
          <a:ext cx="5759990" cy="54135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57158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1410</TotalTime>
  <Words>115</Words>
  <Application>Microsoft Office PowerPoint</Application>
  <PresentationFormat>Widescreen</PresentationFormat>
  <Paragraphs>52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Effect of divergence on the pressure profile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Marton Ady</dc:creator>
  <cp:lastModifiedBy>Marton Ady</cp:lastModifiedBy>
  <cp:revision>1</cp:revision>
  <dcterms:created xsi:type="dcterms:W3CDTF">2017-11-15T16:47:37Z</dcterms:created>
  <dcterms:modified xsi:type="dcterms:W3CDTF">2017-12-07T13:49:31Z</dcterms:modified>
</cp:coreProperties>
</file>