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1.xml" ContentType="application/vnd.openxmlformats-officedocument.themeOverrid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2.xml" ContentType="application/vnd.openxmlformats-officedocument.themeOverrid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3.xml" ContentType="application/vnd.openxmlformats-officedocument.themeOverrid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4.xml" ContentType="application/vnd.openxmlformats-officedocument.themeOverride+xml"/>
  <Override PartName="/ppt/charts/chart11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5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50.xml" ContentType="application/vnd.openxmlformats-officedocument.drawingml.chart+xml"/>
  <Override PartName="/ppt/theme/themeOverride50.xml" ContentType="application/vnd.openxmlformats-officedocument.themeOverride+xml"/>
  <Override PartName="/ppt/charts/colors50.xml" ContentType="application/vnd.ms-office.chartcolorstyle+xml"/>
  <Override PartName="/ppt/charts/style50.xml" ContentType="application/vnd.ms-office.chartstyle+xml"/>
  <Override PartName="/ppt/drawings/drawing50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4"/>
  </p:notesMasterIdLst>
  <p:sldIdLst>
    <p:sldId id="256" r:id="rId2"/>
    <p:sldId id="265" r:id="rId3"/>
    <p:sldId id="325" r:id="rId4"/>
    <p:sldId id="372" r:id="rId5"/>
    <p:sldId id="373" r:id="rId6"/>
    <p:sldId id="374" r:id="rId7"/>
    <p:sldId id="375" r:id="rId8"/>
    <p:sldId id="376" r:id="rId9"/>
    <p:sldId id="378" r:id="rId10"/>
    <p:sldId id="379" r:id="rId11"/>
    <p:sldId id="380" r:id="rId12"/>
    <p:sldId id="381" r:id="rId13"/>
    <p:sldId id="383" r:id="rId14"/>
    <p:sldId id="384" r:id="rId15"/>
    <p:sldId id="385" r:id="rId16"/>
    <p:sldId id="386" r:id="rId17"/>
    <p:sldId id="387" r:id="rId18"/>
    <p:sldId id="388" r:id="rId19"/>
    <p:sldId id="389" r:id="rId20"/>
    <p:sldId id="390" r:id="rId21"/>
    <p:sldId id="391" r:id="rId22"/>
    <p:sldId id="392" r:id="rId23"/>
    <p:sldId id="326" r:id="rId24"/>
    <p:sldId id="393" r:id="rId25"/>
    <p:sldId id="394" r:id="rId26"/>
    <p:sldId id="395" r:id="rId27"/>
    <p:sldId id="396" r:id="rId28"/>
    <p:sldId id="397" r:id="rId29"/>
    <p:sldId id="398" r:id="rId30"/>
    <p:sldId id="327" r:id="rId31"/>
    <p:sldId id="399" r:id="rId32"/>
    <p:sldId id="328" r:id="rId33"/>
    <p:sldId id="400" r:id="rId34"/>
    <p:sldId id="401" r:id="rId35"/>
    <p:sldId id="402" r:id="rId36"/>
    <p:sldId id="403" r:id="rId37"/>
    <p:sldId id="404" r:id="rId38"/>
    <p:sldId id="405" r:id="rId39"/>
    <p:sldId id="406" r:id="rId40"/>
    <p:sldId id="413" r:id="rId41"/>
    <p:sldId id="362" r:id="rId42"/>
    <p:sldId id="367" r:id="rId43"/>
    <p:sldId id="426" r:id="rId44"/>
    <p:sldId id="427" r:id="rId45"/>
    <p:sldId id="428" r:id="rId46"/>
    <p:sldId id="429" r:id="rId47"/>
    <p:sldId id="363" r:id="rId48"/>
    <p:sldId id="366" r:id="rId49"/>
    <p:sldId id="431" r:id="rId50"/>
    <p:sldId id="425" r:id="rId51"/>
    <p:sldId id="361" r:id="rId52"/>
    <p:sldId id="424" r:id="rId53"/>
    <p:sldId id="423" r:id="rId54"/>
    <p:sldId id="435" r:id="rId55"/>
    <p:sldId id="433" r:id="rId56"/>
    <p:sldId id="422" r:id="rId57"/>
    <p:sldId id="418" r:id="rId58"/>
    <p:sldId id="419" r:id="rId59"/>
    <p:sldId id="420" r:id="rId60"/>
    <p:sldId id="421" r:id="rId61"/>
    <p:sldId id="329" r:id="rId62"/>
    <p:sldId id="408" r:id="rId63"/>
    <p:sldId id="409" r:id="rId64"/>
    <p:sldId id="410" r:id="rId65"/>
    <p:sldId id="346" r:id="rId66"/>
    <p:sldId id="310" r:id="rId67"/>
    <p:sldId id="312" r:id="rId68"/>
    <p:sldId id="430" r:id="rId69"/>
    <p:sldId id="313" r:id="rId70"/>
    <p:sldId id="365" r:id="rId71"/>
    <p:sldId id="315" r:id="rId72"/>
    <p:sldId id="267" r:id="rId73"/>
    <p:sldId id="318" r:id="rId74"/>
    <p:sldId id="368" r:id="rId75"/>
    <p:sldId id="369" r:id="rId76"/>
    <p:sldId id="370" r:id="rId77"/>
    <p:sldId id="320" r:id="rId78"/>
    <p:sldId id="436" r:id="rId79"/>
    <p:sldId id="371" r:id="rId80"/>
    <p:sldId id="437" r:id="rId81"/>
    <p:sldId id="438" r:id="rId82"/>
    <p:sldId id="319" r:id="rId83"/>
    <p:sldId id="317" r:id="rId84"/>
    <p:sldId id="323" r:id="rId85"/>
    <p:sldId id="364" r:id="rId86"/>
    <p:sldId id="432" r:id="rId87"/>
    <p:sldId id="330" r:id="rId88"/>
    <p:sldId id="411" r:id="rId89"/>
    <p:sldId id="439" r:id="rId90"/>
    <p:sldId id="412" r:id="rId91"/>
    <p:sldId id="337" r:id="rId92"/>
    <p:sldId id="274" r:id="rId93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3CBE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1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1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TE\Groups\CRG\Group_Secretariat\Personnel\Manpower_status_CRG_03-11-2017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2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10.xml"/><Relationship Id="rId1" Type="http://schemas.microsoft.com/office/2011/relationships/chartStyle" Target="style10.xml"/><Relationship Id="rId5" Type="http://schemas.openxmlformats.org/officeDocument/2006/relationships/chartUserShapes" Target="../drawings/drawing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TE\Groups\CRG\Group_Secretariat\Personnel\Manpower_status_CRG_03-11-2017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TE\Groups\CRG\Group_Secretariat\Personnel\Manpower_status_CRG_03-11-2017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TE\Groups\CRG\Group_Secretariat\Personnel\Manpower_status_CRG_03-11-2017.xlsx" TargetMode="External"/></Relationships>
</file>

<file path=ppt/charts/_rels/chart5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0.xml"/><Relationship Id="rId2" Type="http://schemas.microsoft.com/office/2011/relationships/chartColorStyle" Target="colors50.xml"/><Relationship Id="rId1" Type="http://schemas.microsoft.com/office/2011/relationships/chartStyle" Target="style50.xml"/><Relationship Id="rId5" Type="http://schemas.openxmlformats.org/officeDocument/2006/relationships/chartUserShapes" Target="../drawings/drawing50.xml"/><Relationship Id="rId4" Type="http://schemas.openxmlformats.org/officeDocument/2006/relationships/oleObject" Target="../embeddings/oleObject10.bin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TE\Groups\CRG\Group_Secretariat\Personnel\Manpower_status_CRG_03-11-2017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\\cern.ch\dfs\Users\d\dimitri\Documents\MyDocs\CRG%20Group\Maintenance%20and%20Operation%20Contract\S176%202016-2020\2017\S176%20summary%20of%20costs%20estimate%2003_2017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file:///\\cern.ch\dfs\Workspaces\t\TKoettig-WS\08_Safety%20Link%20Person%20CRG\Accidents-NearMiss_safety-2016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en-US"/>
              <a:t>TE-CRG Staff per Grade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Tables!$B$86</c:f>
              <c:strCache>
                <c:ptCount val="1"/>
                <c:pt idx="0">
                  <c:v>TE-CRG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5331-4EDD-8B2C-1085F532ADF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Tables!$A$88:$A$97</c:f>
              <c:strCache>
                <c:ptCount val="10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Total</c:v>
                </c:pt>
              </c:strCache>
            </c:strRef>
          </c:cat>
          <c:val>
            <c:numRef>
              <c:f>Tables!$B$88:$B$97</c:f>
              <c:numCache>
                <c:formatCode>General</c:formatCode>
                <c:ptCount val="10"/>
                <c:pt idx="0">
                  <c:v>0</c:v>
                </c:pt>
                <c:pt idx="1">
                  <c:v>7</c:v>
                </c:pt>
                <c:pt idx="2">
                  <c:v>28</c:v>
                </c:pt>
                <c:pt idx="3">
                  <c:v>10</c:v>
                </c:pt>
                <c:pt idx="4">
                  <c:v>15</c:v>
                </c:pt>
                <c:pt idx="5">
                  <c:v>4</c:v>
                </c:pt>
                <c:pt idx="6">
                  <c:v>8</c:v>
                </c:pt>
                <c:pt idx="7">
                  <c:v>4</c:v>
                </c:pt>
                <c:pt idx="8">
                  <c:v>0</c:v>
                </c:pt>
                <c:pt idx="9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31-4EDD-8B2C-1085F532ADF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194733328"/>
        <c:axId val="194734896"/>
      </c:barChart>
      <c:catAx>
        <c:axId val="1947333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CH" sz="1800"/>
                  <a:t>Grade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734896"/>
        <c:crosses val="autoZero"/>
        <c:auto val="1"/>
        <c:lblAlgn val="ctr"/>
        <c:lblOffset val="100"/>
        <c:noMultiLvlLbl val="0"/>
      </c:catAx>
      <c:valAx>
        <c:axId val="194734896"/>
        <c:scaling>
          <c:orientation val="minMax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/>
                  <a:t>TE-CRG Staff (nb)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194733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0" i="0" baseline="0">
                <a:effectLst/>
              </a:rPr>
              <a:t>TE-CRG machines conformity</a:t>
            </a:r>
            <a:endParaRPr lang="en-GB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1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00CC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9E6-4928-BF90-55C3E0F29364}"/>
              </c:ext>
            </c:extLst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9E6-4928-BF90-55C3E0F29364}"/>
              </c:ext>
            </c:extLst>
          </c:dPt>
          <c:dPt>
            <c:idx val="2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B9E6-4928-BF90-55C3E0F29364}"/>
              </c:ext>
            </c:extLst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B9E6-4928-BF90-55C3E0F2936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Statistics!$F$1:$I$1</c:f>
              <c:strCache>
                <c:ptCount val="4"/>
                <c:pt idx="0">
                  <c:v>Conforme</c:v>
                </c:pt>
                <c:pt idx="1">
                  <c:v>En attente levée
de réserve HSE</c:v>
                </c:pt>
                <c:pt idx="2">
                  <c:v>En cours
(Nv machine)</c:v>
                </c:pt>
                <c:pt idx="3">
                  <c:v>En cours</c:v>
                </c:pt>
              </c:strCache>
            </c:strRef>
          </c:cat>
          <c:val>
            <c:numRef>
              <c:f>Statistics!$F$51:$I$51</c:f>
              <c:numCache>
                <c:formatCode>0%</c:formatCode>
                <c:ptCount val="4"/>
                <c:pt idx="0">
                  <c:v>0.95238095238095233</c:v>
                </c:pt>
                <c:pt idx="1">
                  <c:v>0</c:v>
                </c:pt>
                <c:pt idx="2">
                  <c:v>2.3809523809523808E-2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9E6-4928-BF90-55C3E0F293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28059400"/>
        <c:axId val="228059792"/>
      </c:barChart>
      <c:catAx>
        <c:axId val="2280594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8059792"/>
        <c:crosses val="autoZero"/>
        <c:auto val="1"/>
        <c:lblAlgn val="ctr"/>
        <c:lblOffset val="20"/>
        <c:noMultiLvlLbl val="0"/>
      </c:catAx>
      <c:valAx>
        <c:axId val="2280597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8059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130108315540608"/>
          <c:y val="7.11389669420225E-2"/>
          <c:w val="0.79501486793077225"/>
          <c:h val="0.76599608302839139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RawData!$B$1:$B$2000</c:f>
              <c:numCache>
                <c:formatCode>General</c:formatCode>
                <c:ptCount val="2000"/>
                <c:pt idx="0">
                  <c:v>-2.2800000000000001E-2</c:v>
                </c:pt>
                <c:pt idx="1">
                  <c:v>-2.2751185E-2</c:v>
                </c:pt>
                <c:pt idx="2">
                  <c:v>-2.2702369999999999E-2</c:v>
                </c:pt>
                <c:pt idx="3">
                  <c:v>-2.2653555000000002E-2</c:v>
                </c:pt>
                <c:pt idx="4">
                  <c:v>-2.2604740000000002E-2</c:v>
                </c:pt>
                <c:pt idx="5">
                  <c:v>-2.2555925000000001E-2</c:v>
                </c:pt>
                <c:pt idx="6">
                  <c:v>-2.250711E-2</c:v>
                </c:pt>
                <c:pt idx="7">
                  <c:v>-2.2458295E-2</c:v>
                </c:pt>
                <c:pt idx="8">
                  <c:v>-2.2409480000000002E-2</c:v>
                </c:pt>
                <c:pt idx="9">
                  <c:v>-2.2360665000000002E-2</c:v>
                </c:pt>
                <c:pt idx="10">
                  <c:v>-2.2311850000000001E-2</c:v>
                </c:pt>
                <c:pt idx="11">
                  <c:v>-2.2263035E-2</c:v>
                </c:pt>
                <c:pt idx="12">
                  <c:v>-2.221422E-2</c:v>
                </c:pt>
                <c:pt idx="13">
                  <c:v>-2.2165404999999999E-2</c:v>
                </c:pt>
                <c:pt idx="14">
                  <c:v>-2.2116590000000002E-2</c:v>
                </c:pt>
                <c:pt idx="15">
                  <c:v>-2.2067775000000001E-2</c:v>
                </c:pt>
                <c:pt idx="16">
                  <c:v>-2.2018960000000001E-2</c:v>
                </c:pt>
                <c:pt idx="17">
                  <c:v>-2.1970145E-2</c:v>
                </c:pt>
                <c:pt idx="18">
                  <c:v>-2.1921329999999999E-2</c:v>
                </c:pt>
                <c:pt idx="19">
                  <c:v>-2.1872515000000002E-2</c:v>
                </c:pt>
                <c:pt idx="20">
                  <c:v>-2.1823700000000001E-2</c:v>
                </c:pt>
                <c:pt idx="21">
                  <c:v>-2.1774885000000001E-2</c:v>
                </c:pt>
                <c:pt idx="22">
                  <c:v>-2.172607E-2</c:v>
                </c:pt>
                <c:pt idx="23">
                  <c:v>-2.1677254999999999E-2</c:v>
                </c:pt>
                <c:pt idx="24">
                  <c:v>-2.1628440000000002E-2</c:v>
                </c:pt>
                <c:pt idx="25">
                  <c:v>-2.1579625000000002E-2</c:v>
                </c:pt>
                <c:pt idx="26">
                  <c:v>-2.1530810000000001E-2</c:v>
                </c:pt>
                <c:pt idx="27">
                  <c:v>-2.1481995E-2</c:v>
                </c:pt>
                <c:pt idx="28">
                  <c:v>-2.143318E-2</c:v>
                </c:pt>
                <c:pt idx="29">
                  <c:v>-2.1384365000000002E-2</c:v>
                </c:pt>
                <c:pt idx="30">
                  <c:v>-2.1335550000000002E-2</c:v>
                </c:pt>
                <c:pt idx="31">
                  <c:v>-2.1286735000000001E-2</c:v>
                </c:pt>
                <c:pt idx="32">
                  <c:v>-2.123792E-2</c:v>
                </c:pt>
                <c:pt idx="33">
                  <c:v>-2.1189105E-2</c:v>
                </c:pt>
                <c:pt idx="34">
                  <c:v>-2.1140289999999999E-2</c:v>
                </c:pt>
                <c:pt idx="35">
                  <c:v>-2.1091475000000002E-2</c:v>
                </c:pt>
                <c:pt idx="36">
                  <c:v>-2.1042660000000001E-2</c:v>
                </c:pt>
                <c:pt idx="37">
                  <c:v>-2.0993845000000001E-2</c:v>
                </c:pt>
                <c:pt idx="38">
                  <c:v>-2.094503E-2</c:v>
                </c:pt>
                <c:pt idx="39">
                  <c:v>-2.0896214999999999E-2</c:v>
                </c:pt>
                <c:pt idx="40">
                  <c:v>-2.0847400000000002E-2</c:v>
                </c:pt>
                <c:pt idx="41">
                  <c:v>-2.0798585000000001E-2</c:v>
                </c:pt>
                <c:pt idx="42">
                  <c:v>-2.0749770000000001E-2</c:v>
                </c:pt>
                <c:pt idx="43">
                  <c:v>-2.0700955E-2</c:v>
                </c:pt>
                <c:pt idx="44">
                  <c:v>-2.0652139999999999E-2</c:v>
                </c:pt>
                <c:pt idx="45">
                  <c:v>-2.0603325000000002E-2</c:v>
                </c:pt>
                <c:pt idx="46">
                  <c:v>-2.0554510000000002E-2</c:v>
                </c:pt>
                <c:pt idx="47">
                  <c:v>-2.0505695000000001E-2</c:v>
                </c:pt>
                <c:pt idx="48">
                  <c:v>-2.045688E-2</c:v>
                </c:pt>
                <c:pt idx="49">
                  <c:v>-2.0408065E-2</c:v>
                </c:pt>
                <c:pt idx="50">
                  <c:v>-2.0359250000000002E-2</c:v>
                </c:pt>
                <c:pt idx="51">
                  <c:v>-2.0310435000000002E-2</c:v>
                </c:pt>
                <c:pt idx="52">
                  <c:v>-2.0261620000000001E-2</c:v>
                </c:pt>
                <c:pt idx="53">
                  <c:v>-2.0212805E-2</c:v>
                </c:pt>
                <c:pt idx="54">
                  <c:v>-2.016399E-2</c:v>
                </c:pt>
                <c:pt idx="55">
                  <c:v>-2.0115174999999999E-2</c:v>
                </c:pt>
                <c:pt idx="56">
                  <c:v>-2.0066360000000002E-2</c:v>
                </c:pt>
                <c:pt idx="57">
                  <c:v>-2.0017545000000001E-2</c:v>
                </c:pt>
                <c:pt idx="58">
                  <c:v>-1.9968730000000001E-2</c:v>
                </c:pt>
                <c:pt idx="59">
                  <c:v>-1.9919915E-2</c:v>
                </c:pt>
                <c:pt idx="60">
                  <c:v>-1.9871100000000003E-2</c:v>
                </c:pt>
                <c:pt idx="61">
                  <c:v>-1.9822285000000002E-2</c:v>
                </c:pt>
                <c:pt idx="62">
                  <c:v>-1.9773470000000001E-2</c:v>
                </c:pt>
                <c:pt idx="63">
                  <c:v>-1.9724655000000001E-2</c:v>
                </c:pt>
                <c:pt idx="64">
                  <c:v>-1.967584E-2</c:v>
                </c:pt>
                <c:pt idx="65">
                  <c:v>-1.9627024999999999E-2</c:v>
                </c:pt>
                <c:pt idx="66">
                  <c:v>-1.9578210000000002E-2</c:v>
                </c:pt>
                <c:pt idx="67">
                  <c:v>-1.9529395000000001E-2</c:v>
                </c:pt>
                <c:pt idx="68">
                  <c:v>-1.9480580000000001E-2</c:v>
                </c:pt>
                <c:pt idx="69">
                  <c:v>-1.9431765E-2</c:v>
                </c:pt>
                <c:pt idx="70">
                  <c:v>-1.9382949999999999E-2</c:v>
                </c:pt>
                <c:pt idx="71">
                  <c:v>-1.9334135000000002E-2</c:v>
                </c:pt>
                <c:pt idx="72">
                  <c:v>-1.9285320000000002E-2</c:v>
                </c:pt>
                <c:pt idx="73">
                  <c:v>-1.9236505000000001E-2</c:v>
                </c:pt>
                <c:pt idx="74">
                  <c:v>-1.918769E-2</c:v>
                </c:pt>
                <c:pt idx="75">
                  <c:v>-1.9138875E-2</c:v>
                </c:pt>
                <c:pt idx="76">
                  <c:v>-1.9090059999999999E-2</c:v>
                </c:pt>
                <c:pt idx="77">
                  <c:v>-1.9041245000000002E-2</c:v>
                </c:pt>
                <c:pt idx="78">
                  <c:v>-1.8992430000000001E-2</c:v>
                </c:pt>
                <c:pt idx="79">
                  <c:v>-1.8943615E-2</c:v>
                </c:pt>
                <c:pt idx="80">
                  <c:v>-1.88948E-2</c:v>
                </c:pt>
                <c:pt idx="81">
                  <c:v>-1.8845985000000003E-2</c:v>
                </c:pt>
                <c:pt idx="82">
                  <c:v>-1.8797170000000002E-2</c:v>
                </c:pt>
                <c:pt idx="83">
                  <c:v>-1.8748355000000001E-2</c:v>
                </c:pt>
                <c:pt idx="84">
                  <c:v>-1.8699540000000001E-2</c:v>
                </c:pt>
                <c:pt idx="85">
                  <c:v>-1.8650725E-2</c:v>
                </c:pt>
                <c:pt idx="86">
                  <c:v>-1.8601909999999999E-2</c:v>
                </c:pt>
                <c:pt idx="87">
                  <c:v>-1.8553095000000002E-2</c:v>
                </c:pt>
                <c:pt idx="88">
                  <c:v>-1.8504280000000001E-2</c:v>
                </c:pt>
                <c:pt idx="89">
                  <c:v>-1.8455465000000001E-2</c:v>
                </c:pt>
                <c:pt idx="90">
                  <c:v>-1.840665E-2</c:v>
                </c:pt>
                <c:pt idx="91">
                  <c:v>-1.8357835000000003E-2</c:v>
                </c:pt>
                <c:pt idx="92">
                  <c:v>-1.8309020000000002E-2</c:v>
                </c:pt>
                <c:pt idx="93">
                  <c:v>-1.8260205000000002E-2</c:v>
                </c:pt>
                <c:pt idx="94">
                  <c:v>-1.8211390000000001E-2</c:v>
                </c:pt>
                <c:pt idx="95">
                  <c:v>-1.8162575E-2</c:v>
                </c:pt>
                <c:pt idx="96">
                  <c:v>-1.811376E-2</c:v>
                </c:pt>
                <c:pt idx="97">
                  <c:v>-1.8064944999999999E-2</c:v>
                </c:pt>
                <c:pt idx="98">
                  <c:v>-1.8016130000000002E-2</c:v>
                </c:pt>
                <c:pt idx="99">
                  <c:v>-1.7967315000000001E-2</c:v>
                </c:pt>
                <c:pt idx="100">
                  <c:v>-1.79185E-2</c:v>
                </c:pt>
                <c:pt idx="101">
                  <c:v>-1.7869685E-2</c:v>
                </c:pt>
                <c:pt idx="102">
                  <c:v>-1.7820870000000003E-2</c:v>
                </c:pt>
                <c:pt idx="103">
                  <c:v>-1.7772055000000002E-2</c:v>
                </c:pt>
                <c:pt idx="104">
                  <c:v>-1.7723240000000001E-2</c:v>
                </c:pt>
                <c:pt idx="105">
                  <c:v>-1.7674425000000001E-2</c:v>
                </c:pt>
                <c:pt idx="106">
                  <c:v>-1.762561E-2</c:v>
                </c:pt>
                <c:pt idx="107">
                  <c:v>-1.7576794999999999E-2</c:v>
                </c:pt>
                <c:pt idx="108">
                  <c:v>-1.7527980000000002E-2</c:v>
                </c:pt>
                <c:pt idx="109">
                  <c:v>-1.7479165000000001E-2</c:v>
                </c:pt>
                <c:pt idx="110">
                  <c:v>-1.7430350000000001E-2</c:v>
                </c:pt>
                <c:pt idx="111">
                  <c:v>-1.7381535E-2</c:v>
                </c:pt>
                <c:pt idx="112">
                  <c:v>-1.7332720000000003E-2</c:v>
                </c:pt>
                <c:pt idx="113">
                  <c:v>-1.7283905000000002E-2</c:v>
                </c:pt>
                <c:pt idx="114">
                  <c:v>-1.7235090000000002E-2</c:v>
                </c:pt>
                <c:pt idx="115">
                  <c:v>-1.7186275000000001E-2</c:v>
                </c:pt>
                <c:pt idx="116">
                  <c:v>-1.713746E-2</c:v>
                </c:pt>
                <c:pt idx="117">
                  <c:v>-1.7088645E-2</c:v>
                </c:pt>
                <c:pt idx="118">
                  <c:v>-1.7039829999999999E-2</c:v>
                </c:pt>
                <c:pt idx="119">
                  <c:v>-1.6991015000000002E-2</c:v>
                </c:pt>
                <c:pt idx="120">
                  <c:v>-1.6942200000000001E-2</c:v>
                </c:pt>
                <c:pt idx="121">
                  <c:v>-1.6893385E-2</c:v>
                </c:pt>
                <c:pt idx="122">
                  <c:v>-1.684457E-2</c:v>
                </c:pt>
                <c:pt idx="123">
                  <c:v>-1.6795755000000002E-2</c:v>
                </c:pt>
                <c:pt idx="124">
                  <c:v>-1.6746940000000002E-2</c:v>
                </c:pt>
                <c:pt idx="125">
                  <c:v>-1.6698125000000001E-2</c:v>
                </c:pt>
                <c:pt idx="126">
                  <c:v>-1.664931E-2</c:v>
                </c:pt>
                <c:pt idx="127">
                  <c:v>-1.6600495E-2</c:v>
                </c:pt>
                <c:pt idx="128">
                  <c:v>-1.6551679999999999E-2</c:v>
                </c:pt>
                <c:pt idx="129">
                  <c:v>-1.6502865000000002E-2</c:v>
                </c:pt>
                <c:pt idx="130">
                  <c:v>-1.6454050000000001E-2</c:v>
                </c:pt>
                <c:pt idx="131">
                  <c:v>-1.6405235000000001E-2</c:v>
                </c:pt>
                <c:pt idx="132">
                  <c:v>-1.635642E-2</c:v>
                </c:pt>
                <c:pt idx="133">
                  <c:v>-1.6307605000000003E-2</c:v>
                </c:pt>
                <c:pt idx="134">
                  <c:v>-1.6258790000000002E-2</c:v>
                </c:pt>
                <c:pt idx="135">
                  <c:v>-1.6209975000000001E-2</c:v>
                </c:pt>
                <c:pt idx="136">
                  <c:v>-1.6161160000000001E-2</c:v>
                </c:pt>
                <c:pt idx="137">
                  <c:v>-1.6112345E-2</c:v>
                </c:pt>
                <c:pt idx="138">
                  <c:v>-1.6063529999999999E-2</c:v>
                </c:pt>
                <c:pt idx="139">
                  <c:v>-1.6014714999999999E-2</c:v>
                </c:pt>
                <c:pt idx="140">
                  <c:v>-1.5965900000000002E-2</c:v>
                </c:pt>
                <c:pt idx="141">
                  <c:v>-1.5917085000000001E-2</c:v>
                </c:pt>
                <c:pt idx="142">
                  <c:v>-1.586827E-2</c:v>
                </c:pt>
                <c:pt idx="143">
                  <c:v>-1.5819455E-2</c:v>
                </c:pt>
                <c:pt idx="144">
                  <c:v>-1.5770640000000002E-2</c:v>
                </c:pt>
                <c:pt idx="145">
                  <c:v>-1.5721825000000002E-2</c:v>
                </c:pt>
                <c:pt idx="146">
                  <c:v>-1.5673010000000001E-2</c:v>
                </c:pt>
                <c:pt idx="147">
                  <c:v>-1.5624195E-2</c:v>
                </c:pt>
                <c:pt idx="148">
                  <c:v>-1.557538E-2</c:v>
                </c:pt>
                <c:pt idx="149">
                  <c:v>-1.5526565000000001E-2</c:v>
                </c:pt>
                <c:pt idx="150">
                  <c:v>-1.5477750000000002E-2</c:v>
                </c:pt>
                <c:pt idx="151">
                  <c:v>-1.5428935000000001E-2</c:v>
                </c:pt>
                <c:pt idx="152">
                  <c:v>-1.5380120000000001E-2</c:v>
                </c:pt>
                <c:pt idx="153">
                  <c:v>-1.5331305E-2</c:v>
                </c:pt>
                <c:pt idx="154">
                  <c:v>-1.5282490000000001E-2</c:v>
                </c:pt>
                <c:pt idx="155">
                  <c:v>-1.5233675000000002E-2</c:v>
                </c:pt>
                <c:pt idx="156">
                  <c:v>-1.5184860000000001E-2</c:v>
                </c:pt>
                <c:pt idx="157">
                  <c:v>-1.5136045000000001E-2</c:v>
                </c:pt>
                <c:pt idx="158">
                  <c:v>-1.508723E-2</c:v>
                </c:pt>
                <c:pt idx="159">
                  <c:v>-1.5038415000000001E-2</c:v>
                </c:pt>
                <c:pt idx="160">
                  <c:v>-1.49896E-2</c:v>
                </c:pt>
                <c:pt idx="161">
                  <c:v>-1.4940785000000002E-2</c:v>
                </c:pt>
                <c:pt idx="162">
                  <c:v>-1.4891970000000001E-2</c:v>
                </c:pt>
                <c:pt idx="163">
                  <c:v>-1.4843155E-2</c:v>
                </c:pt>
                <c:pt idx="164">
                  <c:v>-1.4794340000000001E-2</c:v>
                </c:pt>
                <c:pt idx="165">
                  <c:v>-1.4745525000000001E-2</c:v>
                </c:pt>
                <c:pt idx="166">
                  <c:v>-1.469671E-2</c:v>
                </c:pt>
                <c:pt idx="167">
                  <c:v>-1.4647895000000001E-2</c:v>
                </c:pt>
                <c:pt idx="168">
                  <c:v>-1.459908E-2</c:v>
                </c:pt>
                <c:pt idx="169">
                  <c:v>-1.4550265000000001E-2</c:v>
                </c:pt>
                <c:pt idx="170">
                  <c:v>-1.4501450000000001E-2</c:v>
                </c:pt>
                <c:pt idx="171">
                  <c:v>-1.4452635E-2</c:v>
                </c:pt>
                <c:pt idx="172">
                  <c:v>-1.4403820000000001E-2</c:v>
                </c:pt>
                <c:pt idx="173">
                  <c:v>-1.4355005000000001E-2</c:v>
                </c:pt>
                <c:pt idx="174">
                  <c:v>-1.4306190000000002E-2</c:v>
                </c:pt>
                <c:pt idx="175">
                  <c:v>-1.4257375000000001E-2</c:v>
                </c:pt>
                <c:pt idx="176">
                  <c:v>-1.420856E-2</c:v>
                </c:pt>
                <c:pt idx="177">
                  <c:v>-1.4159745000000001E-2</c:v>
                </c:pt>
                <c:pt idx="178">
                  <c:v>-1.4110930000000001E-2</c:v>
                </c:pt>
                <c:pt idx="179">
                  <c:v>-1.4062115E-2</c:v>
                </c:pt>
                <c:pt idx="180">
                  <c:v>-1.4013300000000001E-2</c:v>
                </c:pt>
                <c:pt idx="181">
                  <c:v>-1.3964485E-2</c:v>
                </c:pt>
                <c:pt idx="182">
                  <c:v>-1.3915670000000002E-2</c:v>
                </c:pt>
                <c:pt idx="183">
                  <c:v>-1.3866855000000001E-2</c:v>
                </c:pt>
                <c:pt idx="184">
                  <c:v>-1.381804E-2</c:v>
                </c:pt>
                <c:pt idx="185">
                  <c:v>-1.3769225000000001E-2</c:v>
                </c:pt>
                <c:pt idx="186">
                  <c:v>-1.3720410000000001E-2</c:v>
                </c:pt>
                <c:pt idx="187">
                  <c:v>-1.3671595000000002E-2</c:v>
                </c:pt>
                <c:pt idx="188">
                  <c:v>-1.3622780000000001E-2</c:v>
                </c:pt>
                <c:pt idx="189">
                  <c:v>-1.3573965E-2</c:v>
                </c:pt>
                <c:pt idx="190">
                  <c:v>-1.3525150000000001E-2</c:v>
                </c:pt>
                <c:pt idx="191">
                  <c:v>-1.3476335000000001E-2</c:v>
                </c:pt>
                <c:pt idx="192">
                  <c:v>-1.342752E-2</c:v>
                </c:pt>
                <c:pt idx="193">
                  <c:v>-1.3378705000000001E-2</c:v>
                </c:pt>
                <c:pt idx="194">
                  <c:v>-1.332989E-2</c:v>
                </c:pt>
                <c:pt idx="195">
                  <c:v>-1.3281075000000002E-2</c:v>
                </c:pt>
                <c:pt idx="196">
                  <c:v>-1.3232260000000001E-2</c:v>
                </c:pt>
                <c:pt idx="197">
                  <c:v>-1.3183445E-2</c:v>
                </c:pt>
                <c:pt idx="198">
                  <c:v>-1.3134630000000001E-2</c:v>
                </c:pt>
                <c:pt idx="199">
                  <c:v>-1.3085815000000001E-2</c:v>
                </c:pt>
                <c:pt idx="200">
                  <c:v>-1.3037E-2</c:v>
                </c:pt>
                <c:pt idx="201">
                  <c:v>-1.2988185000000001E-2</c:v>
                </c:pt>
                <c:pt idx="202">
                  <c:v>-1.293937E-2</c:v>
                </c:pt>
                <c:pt idx="203">
                  <c:v>-1.2890555000000001E-2</c:v>
                </c:pt>
                <c:pt idx="204">
                  <c:v>-1.2841740000000001E-2</c:v>
                </c:pt>
                <c:pt idx="205">
                  <c:v>-1.2792925E-2</c:v>
                </c:pt>
                <c:pt idx="206">
                  <c:v>-1.2744110000000001E-2</c:v>
                </c:pt>
                <c:pt idx="207">
                  <c:v>-1.2695295000000001E-2</c:v>
                </c:pt>
                <c:pt idx="208">
                  <c:v>-1.2646480000000002E-2</c:v>
                </c:pt>
                <c:pt idx="209">
                  <c:v>-1.2597665000000001E-2</c:v>
                </c:pt>
                <c:pt idx="210">
                  <c:v>-1.254885E-2</c:v>
                </c:pt>
                <c:pt idx="211">
                  <c:v>-1.2500035000000001E-2</c:v>
                </c:pt>
                <c:pt idx="212">
                  <c:v>-1.2451220000000001E-2</c:v>
                </c:pt>
                <c:pt idx="213">
                  <c:v>-1.2402405E-2</c:v>
                </c:pt>
                <c:pt idx="214">
                  <c:v>-1.2353590000000001E-2</c:v>
                </c:pt>
                <c:pt idx="215">
                  <c:v>-1.2304775E-2</c:v>
                </c:pt>
                <c:pt idx="216">
                  <c:v>-1.2255960000000002E-2</c:v>
                </c:pt>
                <c:pt idx="217">
                  <c:v>-1.2207145000000001E-2</c:v>
                </c:pt>
                <c:pt idx="218">
                  <c:v>-1.215833E-2</c:v>
                </c:pt>
                <c:pt idx="219">
                  <c:v>-1.2109515000000001E-2</c:v>
                </c:pt>
                <c:pt idx="220">
                  <c:v>-1.2060700000000001E-2</c:v>
                </c:pt>
                <c:pt idx="221">
                  <c:v>-1.2011885000000002E-2</c:v>
                </c:pt>
                <c:pt idx="222">
                  <c:v>-1.1963070000000001E-2</c:v>
                </c:pt>
                <c:pt idx="223">
                  <c:v>-1.1914255E-2</c:v>
                </c:pt>
                <c:pt idx="224">
                  <c:v>-1.1865440000000001E-2</c:v>
                </c:pt>
                <c:pt idx="225">
                  <c:v>-1.1816625000000001E-2</c:v>
                </c:pt>
                <c:pt idx="226">
                  <c:v>-1.176781E-2</c:v>
                </c:pt>
                <c:pt idx="227">
                  <c:v>-1.1718995000000001E-2</c:v>
                </c:pt>
                <c:pt idx="228">
                  <c:v>-1.167018E-2</c:v>
                </c:pt>
                <c:pt idx="229">
                  <c:v>-1.1621365000000002E-2</c:v>
                </c:pt>
                <c:pt idx="230">
                  <c:v>-1.1572550000000001E-2</c:v>
                </c:pt>
                <c:pt idx="231">
                  <c:v>-1.1523735E-2</c:v>
                </c:pt>
                <c:pt idx="232">
                  <c:v>-1.1474920000000001E-2</c:v>
                </c:pt>
                <c:pt idx="233">
                  <c:v>-1.1426105000000001E-2</c:v>
                </c:pt>
                <c:pt idx="234">
                  <c:v>-1.137729E-2</c:v>
                </c:pt>
                <c:pt idx="235">
                  <c:v>-1.1328475000000001E-2</c:v>
                </c:pt>
                <c:pt idx="236">
                  <c:v>-1.127966E-2</c:v>
                </c:pt>
                <c:pt idx="237">
                  <c:v>-1.1230845000000001E-2</c:v>
                </c:pt>
                <c:pt idx="238">
                  <c:v>-1.1182030000000001E-2</c:v>
                </c:pt>
                <c:pt idx="239">
                  <c:v>-1.1133215E-2</c:v>
                </c:pt>
                <c:pt idx="240">
                  <c:v>-1.1084400000000001E-2</c:v>
                </c:pt>
                <c:pt idx="241">
                  <c:v>-1.1035585000000001E-2</c:v>
                </c:pt>
                <c:pt idx="242">
                  <c:v>-1.0986770000000002E-2</c:v>
                </c:pt>
                <c:pt idx="243">
                  <c:v>-1.0937955000000001E-2</c:v>
                </c:pt>
                <c:pt idx="244">
                  <c:v>-1.088914E-2</c:v>
                </c:pt>
                <c:pt idx="245">
                  <c:v>-1.0840325000000001E-2</c:v>
                </c:pt>
                <c:pt idx="246">
                  <c:v>-1.0791510000000001E-2</c:v>
                </c:pt>
                <c:pt idx="247">
                  <c:v>-1.0742695E-2</c:v>
                </c:pt>
                <c:pt idx="248">
                  <c:v>-1.0693880000000001E-2</c:v>
                </c:pt>
                <c:pt idx="249">
                  <c:v>-1.0645065E-2</c:v>
                </c:pt>
                <c:pt idx="250">
                  <c:v>-1.0596250000000002E-2</c:v>
                </c:pt>
                <c:pt idx="251">
                  <c:v>-1.0547435000000001E-2</c:v>
                </c:pt>
                <c:pt idx="252">
                  <c:v>-1.049862E-2</c:v>
                </c:pt>
                <c:pt idx="253">
                  <c:v>-1.0449805000000001E-2</c:v>
                </c:pt>
                <c:pt idx="254">
                  <c:v>-1.0400990000000001E-2</c:v>
                </c:pt>
                <c:pt idx="255">
                  <c:v>-1.0352175000000002E-2</c:v>
                </c:pt>
                <c:pt idx="256">
                  <c:v>-1.0303360000000001E-2</c:v>
                </c:pt>
                <c:pt idx="257">
                  <c:v>-1.0254545E-2</c:v>
                </c:pt>
                <c:pt idx="258">
                  <c:v>-1.0205730000000001E-2</c:v>
                </c:pt>
                <c:pt idx="259">
                  <c:v>-1.0156915000000001E-2</c:v>
                </c:pt>
                <c:pt idx="260">
                  <c:v>-1.01081E-2</c:v>
                </c:pt>
                <c:pt idx="261">
                  <c:v>-1.0059285000000001E-2</c:v>
                </c:pt>
                <c:pt idx="262">
                  <c:v>-1.001047E-2</c:v>
                </c:pt>
                <c:pt idx="263">
                  <c:v>-9.9616550000000016E-3</c:v>
                </c:pt>
                <c:pt idx="264">
                  <c:v>-9.9128400000000009E-3</c:v>
                </c:pt>
                <c:pt idx="265">
                  <c:v>-9.8640250000000002E-3</c:v>
                </c:pt>
                <c:pt idx="266">
                  <c:v>-9.8152100000000013E-3</c:v>
                </c:pt>
                <c:pt idx="267">
                  <c:v>-9.7663950000000006E-3</c:v>
                </c:pt>
                <c:pt idx="268">
                  <c:v>-9.71758E-3</c:v>
                </c:pt>
                <c:pt idx="269">
                  <c:v>-9.668765000000001E-3</c:v>
                </c:pt>
                <c:pt idx="270">
                  <c:v>-9.6199500000000004E-3</c:v>
                </c:pt>
                <c:pt idx="271">
                  <c:v>-9.5711350000000014E-3</c:v>
                </c:pt>
                <c:pt idx="272">
                  <c:v>-9.5223200000000008E-3</c:v>
                </c:pt>
                <c:pt idx="273">
                  <c:v>-9.4735050000000001E-3</c:v>
                </c:pt>
                <c:pt idx="274">
                  <c:v>-9.4246900000000012E-3</c:v>
                </c:pt>
                <c:pt idx="275">
                  <c:v>-9.3758750000000005E-3</c:v>
                </c:pt>
                <c:pt idx="276">
                  <c:v>-9.3270600000000016E-3</c:v>
                </c:pt>
                <c:pt idx="277">
                  <c:v>-9.2782450000000009E-3</c:v>
                </c:pt>
                <c:pt idx="278">
                  <c:v>-9.2294300000000003E-3</c:v>
                </c:pt>
                <c:pt idx="279">
                  <c:v>-9.1806150000000013E-3</c:v>
                </c:pt>
                <c:pt idx="280">
                  <c:v>-9.1318000000000007E-3</c:v>
                </c:pt>
                <c:pt idx="281">
                  <c:v>-9.082985E-3</c:v>
                </c:pt>
                <c:pt idx="282">
                  <c:v>-9.0341700000000011E-3</c:v>
                </c:pt>
                <c:pt idx="283">
                  <c:v>-8.9853550000000004E-3</c:v>
                </c:pt>
                <c:pt idx="284">
                  <c:v>-8.9365400000000015E-3</c:v>
                </c:pt>
                <c:pt idx="285">
                  <c:v>-8.8877250000000008E-3</c:v>
                </c:pt>
                <c:pt idx="286">
                  <c:v>-8.8389100000000002E-3</c:v>
                </c:pt>
                <c:pt idx="287">
                  <c:v>-8.7900950000000012E-3</c:v>
                </c:pt>
                <c:pt idx="288">
                  <c:v>-8.7412800000000006E-3</c:v>
                </c:pt>
                <c:pt idx="289">
                  <c:v>-8.6924650000000016E-3</c:v>
                </c:pt>
                <c:pt idx="290">
                  <c:v>-8.643650000000001E-3</c:v>
                </c:pt>
                <c:pt idx="291">
                  <c:v>-8.5948350000000003E-3</c:v>
                </c:pt>
                <c:pt idx="292">
                  <c:v>-8.5460200000000014E-3</c:v>
                </c:pt>
                <c:pt idx="293">
                  <c:v>-8.4972050000000007E-3</c:v>
                </c:pt>
                <c:pt idx="294">
                  <c:v>-8.4483900000000001E-3</c:v>
                </c:pt>
                <c:pt idx="295">
                  <c:v>-8.3995750000000011E-3</c:v>
                </c:pt>
                <c:pt idx="296">
                  <c:v>-8.3507600000000005E-3</c:v>
                </c:pt>
                <c:pt idx="297">
                  <c:v>-8.3019450000000015E-3</c:v>
                </c:pt>
                <c:pt idx="298">
                  <c:v>-8.2531300000000009E-3</c:v>
                </c:pt>
                <c:pt idx="299">
                  <c:v>-8.2043150000000002E-3</c:v>
                </c:pt>
                <c:pt idx="300">
                  <c:v>-8.1555000000000013E-3</c:v>
                </c:pt>
                <c:pt idx="301">
                  <c:v>-8.1066850000000006E-3</c:v>
                </c:pt>
                <c:pt idx="302">
                  <c:v>-8.05787E-3</c:v>
                </c:pt>
                <c:pt idx="303">
                  <c:v>-8.009055000000001E-3</c:v>
                </c:pt>
                <c:pt idx="304">
                  <c:v>-7.9602400000000004E-3</c:v>
                </c:pt>
                <c:pt idx="305">
                  <c:v>-7.9114250000000014E-3</c:v>
                </c:pt>
                <c:pt idx="306">
                  <c:v>-7.8626100000000008E-3</c:v>
                </c:pt>
                <c:pt idx="307">
                  <c:v>-7.8137950000000001E-3</c:v>
                </c:pt>
                <c:pt idx="308">
                  <c:v>-7.7649800000000012E-3</c:v>
                </c:pt>
                <c:pt idx="309">
                  <c:v>-7.7161650000000005E-3</c:v>
                </c:pt>
                <c:pt idx="310">
                  <c:v>-7.6673500000000016E-3</c:v>
                </c:pt>
                <c:pt idx="311">
                  <c:v>-7.6185350000000009E-3</c:v>
                </c:pt>
                <c:pt idx="312">
                  <c:v>-7.5697200000000003E-3</c:v>
                </c:pt>
                <c:pt idx="313">
                  <c:v>-7.5209050000000013E-3</c:v>
                </c:pt>
                <c:pt idx="314">
                  <c:v>-7.4720900000000007E-3</c:v>
                </c:pt>
                <c:pt idx="315">
                  <c:v>-7.423275E-3</c:v>
                </c:pt>
                <c:pt idx="316">
                  <c:v>-7.3744600000000011E-3</c:v>
                </c:pt>
                <c:pt idx="317">
                  <c:v>-7.3256450000000004E-3</c:v>
                </c:pt>
                <c:pt idx="318">
                  <c:v>-7.2768300000000015E-3</c:v>
                </c:pt>
                <c:pt idx="319">
                  <c:v>-7.2280150000000008E-3</c:v>
                </c:pt>
                <c:pt idx="320">
                  <c:v>-7.1792000000000002E-3</c:v>
                </c:pt>
                <c:pt idx="321">
                  <c:v>-7.1303849999999995E-3</c:v>
                </c:pt>
                <c:pt idx="322">
                  <c:v>-7.0815700000000023E-3</c:v>
                </c:pt>
                <c:pt idx="323">
                  <c:v>-7.0327550000000016E-3</c:v>
                </c:pt>
                <c:pt idx="324">
                  <c:v>-6.983940000000001E-3</c:v>
                </c:pt>
                <c:pt idx="325">
                  <c:v>-6.9351250000000003E-3</c:v>
                </c:pt>
                <c:pt idx="326">
                  <c:v>-6.8863099999999997E-3</c:v>
                </c:pt>
                <c:pt idx="327">
                  <c:v>-6.8374950000000025E-3</c:v>
                </c:pt>
                <c:pt idx="328">
                  <c:v>-6.7886800000000018E-3</c:v>
                </c:pt>
                <c:pt idx="329">
                  <c:v>-6.7398650000000011E-3</c:v>
                </c:pt>
                <c:pt idx="330">
                  <c:v>-6.6910500000000005E-3</c:v>
                </c:pt>
                <c:pt idx="331">
                  <c:v>-6.6422349999999998E-3</c:v>
                </c:pt>
                <c:pt idx="332">
                  <c:v>-6.5934199999999991E-3</c:v>
                </c:pt>
                <c:pt idx="333">
                  <c:v>-6.5446050000000019E-3</c:v>
                </c:pt>
                <c:pt idx="334">
                  <c:v>-6.4957900000000013E-3</c:v>
                </c:pt>
                <c:pt idx="335">
                  <c:v>-6.4469750000000006E-3</c:v>
                </c:pt>
                <c:pt idx="336">
                  <c:v>-6.39816E-3</c:v>
                </c:pt>
                <c:pt idx="337">
                  <c:v>-6.3493449999999993E-3</c:v>
                </c:pt>
                <c:pt idx="338">
                  <c:v>-6.3005300000000021E-3</c:v>
                </c:pt>
                <c:pt idx="339">
                  <c:v>-6.2517150000000014E-3</c:v>
                </c:pt>
                <c:pt idx="340">
                  <c:v>-6.2029000000000008E-3</c:v>
                </c:pt>
                <c:pt idx="341">
                  <c:v>-6.1540850000000001E-3</c:v>
                </c:pt>
                <c:pt idx="342">
                  <c:v>-6.1052699999999994E-3</c:v>
                </c:pt>
                <c:pt idx="343">
                  <c:v>-6.0564550000000023E-3</c:v>
                </c:pt>
                <c:pt idx="344">
                  <c:v>-6.0076400000000016E-3</c:v>
                </c:pt>
                <c:pt idx="345">
                  <c:v>-5.9588250000000009E-3</c:v>
                </c:pt>
                <c:pt idx="346">
                  <c:v>-5.9100100000000003E-3</c:v>
                </c:pt>
                <c:pt idx="347">
                  <c:v>-5.8611949999999996E-3</c:v>
                </c:pt>
                <c:pt idx="348">
                  <c:v>-5.8123800000000024E-3</c:v>
                </c:pt>
                <c:pt idx="349">
                  <c:v>-5.7635650000000017E-3</c:v>
                </c:pt>
                <c:pt idx="350">
                  <c:v>-5.7147500000000011E-3</c:v>
                </c:pt>
                <c:pt idx="351">
                  <c:v>-5.6659350000000004E-3</c:v>
                </c:pt>
                <c:pt idx="352">
                  <c:v>-5.6171199999999998E-3</c:v>
                </c:pt>
                <c:pt idx="353">
                  <c:v>-5.5683049999999991E-3</c:v>
                </c:pt>
                <c:pt idx="354">
                  <c:v>-5.5194900000000019E-3</c:v>
                </c:pt>
                <c:pt idx="355">
                  <c:v>-5.4706750000000012E-3</c:v>
                </c:pt>
                <c:pt idx="356">
                  <c:v>-5.4218600000000006E-3</c:v>
                </c:pt>
                <c:pt idx="357">
                  <c:v>-5.3730449999999999E-3</c:v>
                </c:pt>
                <c:pt idx="358">
                  <c:v>-5.3242299999999992E-3</c:v>
                </c:pt>
                <c:pt idx="359">
                  <c:v>-5.275415000000002E-3</c:v>
                </c:pt>
                <c:pt idx="360">
                  <c:v>-5.2266000000000014E-3</c:v>
                </c:pt>
                <c:pt idx="361">
                  <c:v>-5.1777850000000007E-3</c:v>
                </c:pt>
                <c:pt idx="362">
                  <c:v>-5.1289700000000001E-3</c:v>
                </c:pt>
                <c:pt idx="363">
                  <c:v>-5.0801549999999994E-3</c:v>
                </c:pt>
                <c:pt idx="364">
                  <c:v>-5.0313400000000022E-3</c:v>
                </c:pt>
                <c:pt idx="365">
                  <c:v>-4.9825250000000015E-3</c:v>
                </c:pt>
                <c:pt idx="366">
                  <c:v>-4.9337100000000009E-3</c:v>
                </c:pt>
                <c:pt idx="367">
                  <c:v>-4.8848950000000002E-3</c:v>
                </c:pt>
                <c:pt idx="368">
                  <c:v>-4.8360799999999995E-3</c:v>
                </c:pt>
                <c:pt idx="369">
                  <c:v>-4.7872650000000024E-3</c:v>
                </c:pt>
                <c:pt idx="370">
                  <c:v>-4.7384500000000017E-3</c:v>
                </c:pt>
                <c:pt idx="371">
                  <c:v>-4.689635000000001E-3</c:v>
                </c:pt>
                <c:pt idx="372">
                  <c:v>-4.6408200000000004E-3</c:v>
                </c:pt>
                <c:pt idx="373">
                  <c:v>-4.5920049999999997E-3</c:v>
                </c:pt>
                <c:pt idx="374">
                  <c:v>-4.5431900000000025E-3</c:v>
                </c:pt>
                <c:pt idx="375">
                  <c:v>-4.4943750000000018E-3</c:v>
                </c:pt>
                <c:pt idx="376">
                  <c:v>-4.4455600000000012E-3</c:v>
                </c:pt>
                <c:pt idx="377">
                  <c:v>-4.3967450000000005E-3</c:v>
                </c:pt>
                <c:pt idx="378">
                  <c:v>-4.3479299999999999E-3</c:v>
                </c:pt>
                <c:pt idx="379">
                  <c:v>-4.2991149999999992E-3</c:v>
                </c:pt>
                <c:pt idx="380">
                  <c:v>-4.250300000000002E-3</c:v>
                </c:pt>
                <c:pt idx="381">
                  <c:v>-4.2014850000000013E-3</c:v>
                </c:pt>
                <c:pt idx="382">
                  <c:v>-4.1526700000000007E-3</c:v>
                </c:pt>
                <c:pt idx="383">
                  <c:v>-4.103855E-3</c:v>
                </c:pt>
                <c:pt idx="384">
                  <c:v>-4.0550399999999993E-3</c:v>
                </c:pt>
                <c:pt idx="385">
                  <c:v>-4.0062250000000021E-3</c:v>
                </c:pt>
                <c:pt idx="386">
                  <c:v>-3.9574100000000015E-3</c:v>
                </c:pt>
                <c:pt idx="387">
                  <c:v>-3.9085950000000008E-3</c:v>
                </c:pt>
                <c:pt idx="388">
                  <c:v>-3.8597800000000002E-3</c:v>
                </c:pt>
                <c:pt idx="389">
                  <c:v>-3.8109649999999995E-3</c:v>
                </c:pt>
                <c:pt idx="390">
                  <c:v>-3.7621500000000023E-3</c:v>
                </c:pt>
                <c:pt idx="391">
                  <c:v>-3.7133350000000016E-3</c:v>
                </c:pt>
                <c:pt idx="392">
                  <c:v>-3.664520000000001E-3</c:v>
                </c:pt>
                <c:pt idx="393">
                  <c:v>-3.6157050000000003E-3</c:v>
                </c:pt>
                <c:pt idx="394">
                  <c:v>-3.5668899999999996E-3</c:v>
                </c:pt>
                <c:pt idx="395">
                  <c:v>-3.5180750000000025E-3</c:v>
                </c:pt>
                <c:pt idx="396">
                  <c:v>-3.4692600000000018E-3</c:v>
                </c:pt>
                <c:pt idx="397">
                  <c:v>-3.4204450000000011E-3</c:v>
                </c:pt>
                <c:pt idx="398">
                  <c:v>-3.3716300000000005E-3</c:v>
                </c:pt>
                <c:pt idx="399">
                  <c:v>-3.3228149999999998E-3</c:v>
                </c:pt>
                <c:pt idx="400">
                  <c:v>-3.2739999999999991E-3</c:v>
                </c:pt>
                <c:pt idx="401">
                  <c:v>-3.2251850000000019E-3</c:v>
                </c:pt>
                <c:pt idx="402">
                  <c:v>-3.1763700000000013E-3</c:v>
                </c:pt>
                <c:pt idx="403">
                  <c:v>-3.1275550000000006E-3</c:v>
                </c:pt>
                <c:pt idx="404">
                  <c:v>-3.0787399999999999E-3</c:v>
                </c:pt>
                <c:pt idx="405">
                  <c:v>-3.0299249999999993E-3</c:v>
                </c:pt>
                <c:pt idx="406">
                  <c:v>-2.9811100000000021E-3</c:v>
                </c:pt>
                <c:pt idx="407">
                  <c:v>-2.9322950000000014E-3</c:v>
                </c:pt>
                <c:pt idx="408">
                  <c:v>-2.8834800000000008E-3</c:v>
                </c:pt>
                <c:pt idx="409">
                  <c:v>-2.8346650000000001E-3</c:v>
                </c:pt>
                <c:pt idx="410">
                  <c:v>-2.7858499999999994E-3</c:v>
                </c:pt>
                <c:pt idx="411">
                  <c:v>-2.7370350000000022E-3</c:v>
                </c:pt>
                <c:pt idx="412">
                  <c:v>-2.6882200000000016E-3</c:v>
                </c:pt>
                <c:pt idx="413">
                  <c:v>-2.6394050000000009E-3</c:v>
                </c:pt>
                <c:pt idx="414">
                  <c:v>-2.5905900000000003E-3</c:v>
                </c:pt>
                <c:pt idx="415">
                  <c:v>-2.5417749999999996E-3</c:v>
                </c:pt>
                <c:pt idx="416">
                  <c:v>-2.4929600000000024E-3</c:v>
                </c:pt>
                <c:pt idx="417">
                  <c:v>-2.4441450000000017E-3</c:v>
                </c:pt>
                <c:pt idx="418">
                  <c:v>-2.3953300000000011E-3</c:v>
                </c:pt>
                <c:pt idx="419">
                  <c:v>-2.3465150000000004E-3</c:v>
                </c:pt>
                <c:pt idx="420">
                  <c:v>-2.2976999999999997E-3</c:v>
                </c:pt>
                <c:pt idx="421">
                  <c:v>-2.2488850000000025E-3</c:v>
                </c:pt>
                <c:pt idx="422">
                  <c:v>-2.2000700000000019E-3</c:v>
                </c:pt>
                <c:pt idx="423">
                  <c:v>-2.1512550000000012E-3</c:v>
                </c:pt>
                <c:pt idx="424">
                  <c:v>-2.1024400000000006E-3</c:v>
                </c:pt>
                <c:pt idx="425">
                  <c:v>-2.0536249999999999E-3</c:v>
                </c:pt>
                <c:pt idx="426">
                  <c:v>-2.0048099999999992E-3</c:v>
                </c:pt>
                <c:pt idx="427">
                  <c:v>-1.955995000000002E-3</c:v>
                </c:pt>
                <c:pt idx="428">
                  <c:v>-1.9071800000000014E-3</c:v>
                </c:pt>
                <c:pt idx="429">
                  <c:v>-1.8583650000000007E-3</c:v>
                </c:pt>
                <c:pt idx="430">
                  <c:v>-1.80955E-3</c:v>
                </c:pt>
                <c:pt idx="431">
                  <c:v>-1.7607349999999994E-3</c:v>
                </c:pt>
                <c:pt idx="432">
                  <c:v>-1.7119200000000022E-3</c:v>
                </c:pt>
                <c:pt idx="433">
                  <c:v>-1.6631050000000015E-3</c:v>
                </c:pt>
                <c:pt idx="434">
                  <c:v>-1.6142900000000009E-3</c:v>
                </c:pt>
                <c:pt idx="435">
                  <c:v>-1.5654750000000002E-3</c:v>
                </c:pt>
                <c:pt idx="436">
                  <c:v>-1.5166599999999995E-3</c:v>
                </c:pt>
                <c:pt idx="437">
                  <c:v>-1.4678450000000023E-3</c:v>
                </c:pt>
                <c:pt idx="438">
                  <c:v>-1.4190300000000017E-3</c:v>
                </c:pt>
                <c:pt idx="439">
                  <c:v>-1.370215000000001E-3</c:v>
                </c:pt>
                <c:pt idx="440">
                  <c:v>-1.3214000000000004E-3</c:v>
                </c:pt>
                <c:pt idx="441">
                  <c:v>-1.2725849999999997E-3</c:v>
                </c:pt>
                <c:pt idx="442">
                  <c:v>-1.2237700000000025E-3</c:v>
                </c:pt>
                <c:pt idx="443">
                  <c:v>-1.1749550000000018E-3</c:v>
                </c:pt>
                <c:pt idx="444">
                  <c:v>-1.1261400000000012E-3</c:v>
                </c:pt>
                <c:pt idx="445">
                  <c:v>-1.0773250000000005E-3</c:v>
                </c:pt>
                <c:pt idx="446">
                  <c:v>-1.0285099999999998E-3</c:v>
                </c:pt>
                <c:pt idx="447">
                  <c:v>-9.7969499999999918E-4</c:v>
                </c:pt>
                <c:pt idx="448">
                  <c:v>-9.3088000000000198E-4</c:v>
                </c:pt>
                <c:pt idx="449">
                  <c:v>-8.8206500000000132E-4</c:v>
                </c:pt>
                <c:pt idx="450">
                  <c:v>-8.3325000000000066E-4</c:v>
                </c:pt>
                <c:pt idx="451">
                  <c:v>-7.8443499999999999E-4</c:v>
                </c:pt>
                <c:pt idx="452">
                  <c:v>-7.3561999999999933E-4</c:v>
                </c:pt>
                <c:pt idx="453">
                  <c:v>-6.8680500000000214E-4</c:v>
                </c:pt>
                <c:pt idx="454">
                  <c:v>-6.3799000000000147E-4</c:v>
                </c:pt>
                <c:pt idx="455">
                  <c:v>-5.8917500000000081E-4</c:v>
                </c:pt>
                <c:pt idx="456">
                  <c:v>-5.4036000000000015E-4</c:v>
                </c:pt>
                <c:pt idx="457">
                  <c:v>-4.9154499999999948E-4</c:v>
                </c:pt>
                <c:pt idx="458">
                  <c:v>-4.4273000000000229E-4</c:v>
                </c:pt>
                <c:pt idx="459">
                  <c:v>-3.9391500000000162E-4</c:v>
                </c:pt>
                <c:pt idx="460">
                  <c:v>-3.4510000000000096E-4</c:v>
                </c:pt>
                <c:pt idx="461">
                  <c:v>-2.962850000000003E-4</c:v>
                </c:pt>
                <c:pt idx="462">
                  <c:v>-2.4746999999999963E-4</c:v>
                </c:pt>
                <c:pt idx="463">
                  <c:v>-1.9865500000000244E-4</c:v>
                </c:pt>
                <c:pt idx="464">
                  <c:v>-1.4984000000000178E-4</c:v>
                </c:pt>
                <c:pt idx="465">
                  <c:v>-1.0102500000000111E-4</c:v>
                </c:pt>
                <c:pt idx="466">
                  <c:v>-5.221000000000045E-5</c:v>
                </c:pt>
                <c:pt idx="467">
                  <c:v>-3.3949999999997871E-6</c:v>
                </c:pt>
                <c:pt idx="468">
                  <c:v>4.5420000000000876E-5</c:v>
                </c:pt>
                <c:pt idx="469">
                  <c:v>9.423499999999807E-5</c:v>
                </c:pt>
                <c:pt idx="470">
                  <c:v>1.4304999999999873E-4</c:v>
                </c:pt>
                <c:pt idx="471">
                  <c:v>1.918649999999994E-4</c:v>
                </c:pt>
                <c:pt idx="472">
                  <c:v>2.4068000000000006E-4</c:v>
                </c:pt>
                <c:pt idx="473">
                  <c:v>2.8949500000000072E-4</c:v>
                </c:pt>
                <c:pt idx="474">
                  <c:v>3.3830999999999792E-4</c:v>
                </c:pt>
                <c:pt idx="475">
                  <c:v>3.8712499999999858E-4</c:v>
                </c:pt>
                <c:pt idx="476">
                  <c:v>4.3593999999999924E-4</c:v>
                </c:pt>
                <c:pt idx="477">
                  <c:v>4.8475499999999991E-4</c:v>
                </c:pt>
                <c:pt idx="478">
                  <c:v>5.3357000000000057E-4</c:v>
                </c:pt>
                <c:pt idx="479">
                  <c:v>5.8238499999999777E-4</c:v>
                </c:pt>
                <c:pt idx="480">
                  <c:v>6.3119999999999843E-4</c:v>
                </c:pt>
                <c:pt idx="481">
                  <c:v>6.8001499999999909E-4</c:v>
                </c:pt>
                <c:pt idx="482">
                  <c:v>7.2882999999999976E-4</c:v>
                </c:pt>
                <c:pt idx="483">
                  <c:v>7.7764500000000042E-4</c:v>
                </c:pt>
                <c:pt idx="484">
                  <c:v>8.2645999999999761E-4</c:v>
                </c:pt>
                <c:pt idx="485">
                  <c:v>8.7527499999999828E-4</c:v>
                </c:pt>
                <c:pt idx="486">
                  <c:v>9.2408999999999894E-4</c:v>
                </c:pt>
                <c:pt idx="487">
                  <c:v>9.729049999999996E-4</c:v>
                </c:pt>
                <c:pt idx="488">
                  <c:v>1.0217200000000003E-3</c:v>
                </c:pt>
                <c:pt idx="489">
                  <c:v>1.0705349999999975E-3</c:v>
                </c:pt>
                <c:pt idx="490">
                  <c:v>1.1193499999999981E-3</c:v>
                </c:pt>
                <c:pt idx="491">
                  <c:v>1.1681649999999988E-3</c:v>
                </c:pt>
                <c:pt idx="492">
                  <c:v>1.2169799999999995E-3</c:v>
                </c:pt>
                <c:pt idx="493">
                  <c:v>1.2657950000000001E-3</c:v>
                </c:pt>
                <c:pt idx="494">
                  <c:v>1.3146100000000008E-3</c:v>
                </c:pt>
                <c:pt idx="495">
                  <c:v>1.363424999999998E-3</c:v>
                </c:pt>
                <c:pt idx="496">
                  <c:v>1.4122399999999986E-3</c:v>
                </c:pt>
                <c:pt idx="497">
                  <c:v>1.4610549999999993E-3</c:v>
                </c:pt>
                <c:pt idx="498">
                  <c:v>1.50987E-3</c:v>
                </c:pt>
                <c:pt idx="499">
                  <c:v>1.5586850000000006E-3</c:v>
                </c:pt>
                <c:pt idx="500">
                  <c:v>1.6074999999999978E-3</c:v>
                </c:pt>
                <c:pt idx="501">
                  <c:v>1.6563149999999985E-3</c:v>
                </c:pt>
                <c:pt idx="502">
                  <c:v>1.7051299999999991E-3</c:v>
                </c:pt>
                <c:pt idx="503">
                  <c:v>1.7539449999999998E-3</c:v>
                </c:pt>
                <c:pt idx="504">
                  <c:v>1.8027600000000005E-3</c:v>
                </c:pt>
                <c:pt idx="505">
                  <c:v>1.8515749999999977E-3</c:v>
                </c:pt>
                <c:pt idx="506">
                  <c:v>1.9003899999999983E-3</c:v>
                </c:pt>
                <c:pt idx="507">
                  <c:v>1.949204999999999E-3</c:v>
                </c:pt>
                <c:pt idx="508">
                  <c:v>1.9980199999999997E-3</c:v>
                </c:pt>
                <c:pt idx="509">
                  <c:v>2.0468350000000003E-3</c:v>
                </c:pt>
                <c:pt idx="510">
                  <c:v>2.0956499999999975E-3</c:v>
                </c:pt>
                <c:pt idx="511">
                  <c:v>2.1444649999999982E-3</c:v>
                </c:pt>
                <c:pt idx="512">
                  <c:v>2.1932799999999988E-3</c:v>
                </c:pt>
                <c:pt idx="513">
                  <c:v>2.2420949999999995E-3</c:v>
                </c:pt>
                <c:pt idx="514">
                  <c:v>2.2909100000000002E-3</c:v>
                </c:pt>
                <c:pt idx="515">
                  <c:v>2.3397250000000008E-3</c:v>
                </c:pt>
                <c:pt idx="516">
                  <c:v>2.388539999999998E-3</c:v>
                </c:pt>
                <c:pt idx="517">
                  <c:v>2.4373549999999987E-3</c:v>
                </c:pt>
                <c:pt idx="518">
                  <c:v>2.4861699999999994E-3</c:v>
                </c:pt>
                <c:pt idx="519">
                  <c:v>2.534985E-3</c:v>
                </c:pt>
                <c:pt idx="520">
                  <c:v>2.5838000000000007E-3</c:v>
                </c:pt>
                <c:pt idx="521">
                  <c:v>2.6326149999999979E-3</c:v>
                </c:pt>
                <c:pt idx="522">
                  <c:v>2.6814299999999985E-3</c:v>
                </c:pt>
                <c:pt idx="523">
                  <c:v>2.7302449999999992E-3</c:v>
                </c:pt>
                <c:pt idx="524">
                  <c:v>2.7790599999999999E-3</c:v>
                </c:pt>
                <c:pt idx="525">
                  <c:v>2.8278750000000005E-3</c:v>
                </c:pt>
                <c:pt idx="526">
                  <c:v>2.8766899999999977E-3</c:v>
                </c:pt>
                <c:pt idx="527">
                  <c:v>2.9255049999999984E-3</c:v>
                </c:pt>
                <c:pt idx="528">
                  <c:v>2.974319999999999E-3</c:v>
                </c:pt>
                <c:pt idx="529">
                  <c:v>3.0231349999999997E-3</c:v>
                </c:pt>
                <c:pt idx="530">
                  <c:v>3.0719500000000004E-3</c:v>
                </c:pt>
                <c:pt idx="531">
                  <c:v>3.1207649999999976E-3</c:v>
                </c:pt>
                <c:pt idx="532">
                  <c:v>3.1695799999999982E-3</c:v>
                </c:pt>
                <c:pt idx="533">
                  <c:v>3.2183949999999989E-3</c:v>
                </c:pt>
                <c:pt idx="534">
                  <c:v>3.2672099999999996E-3</c:v>
                </c:pt>
                <c:pt idx="535">
                  <c:v>3.3160250000000002E-3</c:v>
                </c:pt>
                <c:pt idx="536">
                  <c:v>3.3648400000000009E-3</c:v>
                </c:pt>
                <c:pt idx="537">
                  <c:v>3.4136549999999981E-3</c:v>
                </c:pt>
                <c:pt idx="538">
                  <c:v>3.4624699999999987E-3</c:v>
                </c:pt>
                <c:pt idx="539">
                  <c:v>3.5112849999999994E-3</c:v>
                </c:pt>
                <c:pt idx="540">
                  <c:v>3.5601000000000001E-3</c:v>
                </c:pt>
                <c:pt idx="541">
                  <c:v>3.6089150000000007E-3</c:v>
                </c:pt>
                <c:pt idx="542">
                  <c:v>3.6577299999999979E-3</c:v>
                </c:pt>
                <c:pt idx="543">
                  <c:v>3.7065449999999986E-3</c:v>
                </c:pt>
                <c:pt idx="544">
                  <c:v>3.7553599999999993E-3</c:v>
                </c:pt>
                <c:pt idx="545">
                  <c:v>3.8041749999999999E-3</c:v>
                </c:pt>
                <c:pt idx="546">
                  <c:v>3.8529900000000006E-3</c:v>
                </c:pt>
                <c:pt idx="547">
                  <c:v>3.9018049999999978E-3</c:v>
                </c:pt>
                <c:pt idx="548">
                  <c:v>3.9506199999999984E-3</c:v>
                </c:pt>
                <c:pt idx="549">
                  <c:v>3.9994349999999991E-3</c:v>
                </c:pt>
                <c:pt idx="550">
                  <c:v>4.0482499999999998E-3</c:v>
                </c:pt>
                <c:pt idx="551">
                  <c:v>4.0970650000000004E-3</c:v>
                </c:pt>
                <c:pt idx="552">
                  <c:v>4.1458799999999976E-3</c:v>
                </c:pt>
                <c:pt idx="553">
                  <c:v>4.1946949999999983E-3</c:v>
                </c:pt>
                <c:pt idx="554">
                  <c:v>4.2435099999999989E-3</c:v>
                </c:pt>
                <c:pt idx="555">
                  <c:v>4.2923249999999996E-3</c:v>
                </c:pt>
                <c:pt idx="556">
                  <c:v>4.3411400000000003E-3</c:v>
                </c:pt>
                <c:pt idx="557">
                  <c:v>4.3899549999999975E-3</c:v>
                </c:pt>
                <c:pt idx="558">
                  <c:v>4.4387699999999981E-3</c:v>
                </c:pt>
                <c:pt idx="559">
                  <c:v>4.4875849999999988E-3</c:v>
                </c:pt>
                <c:pt idx="560">
                  <c:v>4.5363999999999995E-3</c:v>
                </c:pt>
                <c:pt idx="561">
                  <c:v>4.5852150000000001E-3</c:v>
                </c:pt>
                <c:pt idx="562">
                  <c:v>4.6340300000000008E-3</c:v>
                </c:pt>
                <c:pt idx="563">
                  <c:v>4.682844999999998E-3</c:v>
                </c:pt>
                <c:pt idx="564">
                  <c:v>4.7316599999999986E-3</c:v>
                </c:pt>
                <c:pt idx="565">
                  <c:v>4.7804749999999993E-3</c:v>
                </c:pt>
                <c:pt idx="566">
                  <c:v>4.82929E-3</c:v>
                </c:pt>
                <c:pt idx="567">
                  <c:v>4.8781050000000006E-3</c:v>
                </c:pt>
                <c:pt idx="568">
                  <c:v>4.9269199999999978E-3</c:v>
                </c:pt>
                <c:pt idx="569">
                  <c:v>4.9757349999999985E-3</c:v>
                </c:pt>
                <c:pt idx="570">
                  <c:v>5.0245499999999992E-3</c:v>
                </c:pt>
                <c:pt idx="571">
                  <c:v>5.0733649999999998E-3</c:v>
                </c:pt>
                <c:pt idx="572">
                  <c:v>5.1221800000000005E-3</c:v>
                </c:pt>
                <c:pt idx="573">
                  <c:v>5.1709949999999977E-3</c:v>
                </c:pt>
                <c:pt idx="574">
                  <c:v>5.2198099999999983E-3</c:v>
                </c:pt>
                <c:pt idx="575">
                  <c:v>5.268624999999999E-3</c:v>
                </c:pt>
                <c:pt idx="576">
                  <c:v>5.3174399999999997E-3</c:v>
                </c:pt>
                <c:pt idx="577">
                  <c:v>5.3662550000000003E-3</c:v>
                </c:pt>
                <c:pt idx="578">
                  <c:v>5.4150699999999975E-3</c:v>
                </c:pt>
                <c:pt idx="579">
                  <c:v>5.4638849999999982E-3</c:v>
                </c:pt>
                <c:pt idx="580">
                  <c:v>5.5126999999999989E-3</c:v>
                </c:pt>
                <c:pt idx="581">
                  <c:v>5.5615149999999995E-3</c:v>
                </c:pt>
                <c:pt idx="582">
                  <c:v>5.6103300000000002E-3</c:v>
                </c:pt>
                <c:pt idx="583">
                  <c:v>5.6591450000000008E-3</c:v>
                </c:pt>
                <c:pt idx="584">
                  <c:v>5.707959999999998E-3</c:v>
                </c:pt>
                <c:pt idx="585">
                  <c:v>5.7567749999999987E-3</c:v>
                </c:pt>
                <c:pt idx="586">
                  <c:v>5.8055899999999994E-3</c:v>
                </c:pt>
                <c:pt idx="587">
                  <c:v>5.854405E-3</c:v>
                </c:pt>
                <c:pt idx="588">
                  <c:v>5.9032200000000007E-3</c:v>
                </c:pt>
                <c:pt idx="589">
                  <c:v>5.9520349999999979E-3</c:v>
                </c:pt>
                <c:pt idx="590">
                  <c:v>6.0008499999999985E-3</c:v>
                </c:pt>
                <c:pt idx="591">
                  <c:v>6.0496649999999992E-3</c:v>
                </c:pt>
                <c:pt idx="592">
                  <c:v>6.0984799999999999E-3</c:v>
                </c:pt>
                <c:pt idx="593">
                  <c:v>6.1472950000000005E-3</c:v>
                </c:pt>
                <c:pt idx="594">
                  <c:v>6.1961099999999977E-3</c:v>
                </c:pt>
                <c:pt idx="595">
                  <c:v>6.2449249999999984E-3</c:v>
                </c:pt>
                <c:pt idx="596">
                  <c:v>6.2937399999999991E-3</c:v>
                </c:pt>
                <c:pt idx="597">
                  <c:v>6.3425549999999997E-3</c:v>
                </c:pt>
                <c:pt idx="598">
                  <c:v>6.3913700000000004E-3</c:v>
                </c:pt>
                <c:pt idx="599">
                  <c:v>6.4401849999999976E-3</c:v>
                </c:pt>
                <c:pt idx="600">
                  <c:v>6.4889999999999982E-3</c:v>
                </c:pt>
                <c:pt idx="601">
                  <c:v>6.5378149999999989E-3</c:v>
                </c:pt>
                <c:pt idx="602">
                  <c:v>6.5866299999999996E-3</c:v>
                </c:pt>
                <c:pt idx="603">
                  <c:v>6.6354450000000002E-3</c:v>
                </c:pt>
                <c:pt idx="604">
                  <c:v>6.6842600000000009E-3</c:v>
                </c:pt>
                <c:pt idx="605">
                  <c:v>6.7330749999999981E-3</c:v>
                </c:pt>
                <c:pt idx="606">
                  <c:v>6.7818899999999988E-3</c:v>
                </c:pt>
                <c:pt idx="607">
                  <c:v>6.8307049999999994E-3</c:v>
                </c:pt>
                <c:pt idx="608">
                  <c:v>6.8795200000000001E-3</c:v>
                </c:pt>
                <c:pt idx="609">
                  <c:v>6.9283350000000007E-3</c:v>
                </c:pt>
                <c:pt idx="610">
                  <c:v>6.9771499999999979E-3</c:v>
                </c:pt>
                <c:pt idx="611">
                  <c:v>7.0259649999999986E-3</c:v>
                </c:pt>
                <c:pt idx="612">
                  <c:v>7.0747799999999993E-3</c:v>
                </c:pt>
                <c:pt idx="613">
                  <c:v>7.1235949999999999E-3</c:v>
                </c:pt>
                <c:pt idx="614">
                  <c:v>7.1724100000000006E-3</c:v>
                </c:pt>
                <c:pt idx="615">
                  <c:v>7.2212249999999978E-3</c:v>
                </c:pt>
                <c:pt idx="616">
                  <c:v>7.2700399999999984E-3</c:v>
                </c:pt>
                <c:pt idx="617">
                  <c:v>7.3188549999999991E-3</c:v>
                </c:pt>
                <c:pt idx="618">
                  <c:v>7.3676699999999998E-3</c:v>
                </c:pt>
                <c:pt idx="619">
                  <c:v>7.4164850000000004E-3</c:v>
                </c:pt>
                <c:pt idx="620">
                  <c:v>7.4652999999999976E-3</c:v>
                </c:pt>
                <c:pt idx="621">
                  <c:v>7.5141149999999983E-3</c:v>
                </c:pt>
                <c:pt idx="622">
                  <c:v>7.562929999999999E-3</c:v>
                </c:pt>
                <c:pt idx="623">
                  <c:v>7.6117449999999996E-3</c:v>
                </c:pt>
                <c:pt idx="624">
                  <c:v>7.6605600000000003E-3</c:v>
                </c:pt>
                <c:pt idx="625">
                  <c:v>7.7093749999999975E-3</c:v>
                </c:pt>
                <c:pt idx="626">
                  <c:v>7.7581899999999981E-3</c:v>
                </c:pt>
                <c:pt idx="627">
                  <c:v>7.8070049999999988E-3</c:v>
                </c:pt>
                <c:pt idx="628">
                  <c:v>7.8558199999999995E-3</c:v>
                </c:pt>
                <c:pt idx="629">
                  <c:v>7.9046350000000001E-3</c:v>
                </c:pt>
                <c:pt idx="630">
                  <c:v>7.9534500000000008E-3</c:v>
                </c:pt>
                <c:pt idx="631">
                  <c:v>8.002264999999998E-3</c:v>
                </c:pt>
                <c:pt idx="632">
                  <c:v>8.0510799999999987E-3</c:v>
                </c:pt>
                <c:pt idx="633">
                  <c:v>8.0998949999999993E-3</c:v>
                </c:pt>
                <c:pt idx="634">
                  <c:v>8.14871E-3</c:v>
                </c:pt>
                <c:pt idx="635">
                  <c:v>8.1975250000000006E-3</c:v>
                </c:pt>
                <c:pt idx="636">
                  <c:v>8.2463399999999978E-3</c:v>
                </c:pt>
                <c:pt idx="637">
                  <c:v>8.2951549999999985E-3</c:v>
                </c:pt>
                <c:pt idx="638">
                  <c:v>8.3439699999999992E-3</c:v>
                </c:pt>
                <c:pt idx="639">
                  <c:v>8.3927849999999998E-3</c:v>
                </c:pt>
                <c:pt idx="640">
                  <c:v>8.4416000000000005E-3</c:v>
                </c:pt>
                <c:pt idx="641">
                  <c:v>8.4904150000000012E-3</c:v>
                </c:pt>
                <c:pt idx="642">
                  <c:v>8.5392300000000018E-3</c:v>
                </c:pt>
                <c:pt idx="643">
                  <c:v>8.5880450000000025E-3</c:v>
                </c:pt>
                <c:pt idx="644">
                  <c:v>8.6368599999999962E-3</c:v>
                </c:pt>
                <c:pt idx="645">
                  <c:v>8.6856749999999969E-3</c:v>
                </c:pt>
                <c:pt idx="646">
                  <c:v>8.7344899999999975E-3</c:v>
                </c:pt>
                <c:pt idx="647">
                  <c:v>8.7833049999999982E-3</c:v>
                </c:pt>
                <c:pt idx="648">
                  <c:v>8.8321199999999989E-3</c:v>
                </c:pt>
                <c:pt idx="649">
                  <c:v>8.8809349999999995E-3</c:v>
                </c:pt>
                <c:pt idx="650">
                  <c:v>8.9297500000000002E-3</c:v>
                </c:pt>
                <c:pt idx="651">
                  <c:v>8.9785650000000009E-3</c:v>
                </c:pt>
                <c:pt idx="652">
                  <c:v>9.0273800000000015E-3</c:v>
                </c:pt>
                <c:pt idx="653">
                  <c:v>9.0761950000000022E-3</c:v>
                </c:pt>
                <c:pt idx="654">
                  <c:v>9.1250099999999959E-3</c:v>
                </c:pt>
                <c:pt idx="655">
                  <c:v>9.1738249999999966E-3</c:v>
                </c:pt>
                <c:pt idx="656">
                  <c:v>9.2226399999999972E-3</c:v>
                </c:pt>
                <c:pt idx="657">
                  <c:v>9.2714549999999979E-3</c:v>
                </c:pt>
                <c:pt idx="658">
                  <c:v>9.3202699999999986E-3</c:v>
                </c:pt>
                <c:pt idx="659">
                  <c:v>9.3690849999999992E-3</c:v>
                </c:pt>
                <c:pt idx="660">
                  <c:v>9.4178999999999999E-3</c:v>
                </c:pt>
                <c:pt idx="661">
                  <c:v>9.4667150000000005E-3</c:v>
                </c:pt>
                <c:pt idx="662">
                  <c:v>9.5155300000000012E-3</c:v>
                </c:pt>
                <c:pt idx="663">
                  <c:v>9.5643450000000019E-3</c:v>
                </c:pt>
                <c:pt idx="664">
                  <c:v>9.6131600000000025E-3</c:v>
                </c:pt>
                <c:pt idx="665">
                  <c:v>9.6619749999999963E-3</c:v>
                </c:pt>
                <c:pt idx="666">
                  <c:v>9.7107899999999969E-3</c:v>
                </c:pt>
                <c:pt idx="667">
                  <c:v>9.7596049999999976E-3</c:v>
                </c:pt>
                <c:pt idx="668">
                  <c:v>9.8084199999999983E-3</c:v>
                </c:pt>
                <c:pt idx="669">
                  <c:v>9.8572349999999989E-3</c:v>
                </c:pt>
                <c:pt idx="670">
                  <c:v>9.9060499999999996E-3</c:v>
                </c:pt>
                <c:pt idx="671">
                  <c:v>9.9548650000000002E-3</c:v>
                </c:pt>
                <c:pt idx="672">
                  <c:v>1.0003680000000001E-2</c:v>
                </c:pt>
                <c:pt idx="673">
                  <c:v>1.0052495000000002E-2</c:v>
                </c:pt>
                <c:pt idx="674">
                  <c:v>1.0101310000000002E-2</c:v>
                </c:pt>
                <c:pt idx="675">
                  <c:v>1.0150124999999996E-2</c:v>
                </c:pt>
                <c:pt idx="676">
                  <c:v>1.0198939999999997E-2</c:v>
                </c:pt>
                <c:pt idx="677">
                  <c:v>1.0247754999999997E-2</c:v>
                </c:pt>
                <c:pt idx="678">
                  <c:v>1.0296569999999998E-2</c:v>
                </c:pt>
                <c:pt idx="679">
                  <c:v>1.0345384999999999E-2</c:v>
                </c:pt>
                <c:pt idx="680">
                  <c:v>1.0394199999999999E-2</c:v>
                </c:pt>
                <c:pt idx="681">
                  <c:v>1.0443015E-2</c:v>
                </c:pt>
                <c:pt idx="682">
                  <c:v>1.0491830000000001E-2</c:v>
                </c:pt>
                <c:pt idx="683">
                  <c:v>1.0540645000000001E-2</c:v>
                </c:pt>
                <c:pt idx="684">
                  <c:v>1.0589460000000002E-2</c:v>
                </c:pt>
                <c:pt idx="685">
                  <c:v>1.0638275000000003E-2</c:v>
                </c:pt>
                <c:pt idx="686">
                  <c:v>1.0687089999999996E-2</c:v>
                </c:pt>
                <c:pt idx="687">
                  <c:v>1.0735904999999997E-2</c:v>
                </c:pt>
                <c:pt idx="688">
                  <c:v>1.0784719999999998E-2</c:v>
                </c:pt>
                <c:pt idx="689">
                  <c:v>1.0833534999999998E-2</c:v>
                </c:pt>
                <c:pt idx="690">
                  <c:v>1.0882349999999999E-2</c:v>
                </c:pt>
                <c:pt idx="691">
                  <c:v>1.0931165E-2</c:v>
                </c:pt>
                <c:pt idx="692">
                  <c:v>1.097998E-2</c:v>
                </c:pt>
                <c:pt idx="693">
                  <c:v>1.1028795000000001E-2</c:v>
                </c:pt>
                <c:pt idx="694">
                  <c:v>1.1077610000000002E-2</c:v>
                </c:pt>
                <c:pt idx="695">
                  <c:v>1.1126425000000002E-2</c:v>
                </c:pt>
                <c:pt idx="696">
                  <c:v>1.1175239999999996E-2</c:v>
                </c:pt>
                <c:pt idx="697">
                  <c:v>1.1224054999999997E-2</c:v>
                </c:pt>
                <c:pt idx="698">
                  <c:v>1.1272869999999997E-2</c:v>
                </c:pt>
                <c:pt idx="699">
                  <c:v>1.1321684999999998E-2</c:v>
                </c:pt>
                <c:pt idx="700">
                  <c:v>1.1370499999999999E-2</c:v>
                </c:pt>
                <c:pt idx="701">
                  <c:v>1.1419314999999999E-2</c:v>
                </c:pt>
                <c:pt idx="702">
                  <c:v>1.146813E-2</c:v>
                </c:pt>
                <c:pt idx="703">
                  <c:v>1.1516945000000001E-2</c:v>
                </c:pt>
                <c:pt idx="704">
                  <c:v>1.1565760000000001E-2</c:v>
                </c:pt>
                <c:pt idx="705">
                  <c:v>1.1614575000000002E-2</c:v>
                </c:pt>
                <c:pt idx="706">
                  <c:v>1.1663390000000003E-2</c:v>
                </c:pt>
                <c:pt idx="707">
                  <c:v>1.1712204999999996E-2</c:v>
                </c:pt>
                <c:pt idx="708">
                  <c:v>1.1761019999999997E-2</c:v>
                </c:pt>
                <c:pt idx="709">
                  <c:v>1.1809834999999998E-2</c:v>
                </c:pt>
                <c:pt idx="710">
                  <c:v>1.1858649999999998E-2</c:v>
                </c:pt>
                <c:pt idx="711">
                  <c:v>1.1907464999999999E-2</c:v>
                </c:pt>
                <c:pt idx="712">
                  <c:v>1.195628E-2</c:v>
                </c:pt>
                <c:pt idx="713">
                  <c:v>1.2005095E-2</c:v>
                </c:pt>
                <c:pt idx="714">
                  <c:v>1.2053910000000001E-2</c:v>
                </c:pt>
                <c:pt idx="715">
                  <c:v>1.2102725000000002E-2</c:v>
                </c:pt>
                <c:pt idx="716">
                  <c:v>1.2151540000000002E-2</c:v>
                </c:pt>
                <c:pt idx="717">
                  <c:v>1.2200354999999996E-2</c:v>
                </c:pt>
                <c:pt idx="718">
                  <c:v>1.2249169999999997E-2</c:v>
                </c:pt>
                <c:pt idx="719">
                  <c:v>1.2297984999999997E-2</c:v>
                </c:pt>
                <c:pt idx="720">
                  <c:v>1.2346799999999998E-2</c:v>
                </c:pt>
                <c:pt idx="721">
                  <c:v>1.2395614999999999E-2</c:v>
                </c:pt>
                <c:pt idx="722">
                  <c:v>1.2444429999999999E-2</c:v>
                </c:pt>
                <c:pt idx="723">
                  <c:v>1.2493245E-2</c:v>
                </c:pt>
                <c:pt idx="724">
                  <c:v>1.2542060000000001E-2</c:v>
                </c:pt>
                <c:pt idx="725">
                  <c:v>1.2590875000000001E-2</c:v>
                </c:pt>
                <c:pt idx="726">
                  <c:v>1.2639690000000002E-2</c:v>
                </c:pt>
                <c:pt idx="727">
                  <c:v>1.2688504999999996E-2</c:v>
                </c:pt>
                <c:pt idx="728">
                  <c:v>1.2737319999999996E-2</c:v>
                </c:pt>
                <c:pt idx="729">
                  <c:v>1.2786134999999997E-2</c:v>
                </c:pt>
                <c:pt idx="730">
                  <c:v>1.2834949999999998E-2</c:v>
                </c:pt>
                <c:pt idx="731">
                  <c:v>1.2883764999999998E-2</c:v>
                </c:pt>
                <c:pt idx="732">
                  <c:v>1.2932579999999999E-2</c:v>
                </c:pt>
                <c:pt idx="733">
                  <c:v>1.2981395E-2</c:v>
                </c:pt>
                <c:pt idx="734">
                  <c:v>1.303021E-2</c:v>
                </c:pt>
                <c:pt idx="735">
                  <c:v>1.3079025000000001E-2</c:v>
                </c:pt>
                <c:pt idx="736">
                  <c:v>1.3127840000000002E-2</c:v>
                </c:pt>
                <c:pt idx="737">
                  <c:v>1.3176655000000002E-2</c:v>
                </c:pt>
                <c:pt idx="738">
                  <c:v>1.3225469999999996E-2</c:v>
                </c:pt>
                <c:pt idx="739">
                  <c:v>1.3274284999999997E-2</c:v>
                </c:pt>
                <c:pt idx="740">
                  <c:v>1.3323099999999997E-2</c:v>
                </c:pt>
                <c:pt idx="741">
                  <c:v>1.3371914999999998E-2</c:v>
                </c:pt>
                <c:pt idx="742">
                  <c:v>1.3420729999999999E-2</c:v>
                </c:pt>
                <c:pt idx="743">
                  <c:v>1.3469544999999999E-2</c:v>
                </c:pt>
                <c:pt idx="744">
                  <c:v>1.351836E-2</c:v>
                </c:pt>
                <c:pt idx="745">
                  <c:v>1.3567175000000001E-2</c:v>
                </c:pt>
                <c:pt idx="746">
                  <c:v>1.3615990000000001E-2</c:v>
                </c:pt>
                <c:pt idx="747">
                  <c:v>1.3664805000000002E-2</c:v>
                </c:pt>
                <c:pt idx="748">
                  <c:v>1.3713619999999996E-2</c:v>
                </c:pt>
                <c:pt idx="749">
                  <c:v>1.3762434999999996E-2</c:v>
                </c:pt>
                <c:pt idx="750">
                  <c:v>1.3811249999999997E-2</c:v>
                </c:pt>
                <c:pt idx="751">
                  <c:v>1.3860064999999998E-2</c:v>
                </c:pt>
                <c:pt idx="752">
                  <c:v>1.3908879999999998E-2</c:v>
                </c:pt>
                <c:pt idx="753">
                  <c:v>1.3957694999999999E-2</c:v>
                </c:pt>
                <c:pt idx="754">
                  <c:v>1.400651E-2</c:v>
                </c:pt>
                <c:pt idx="755">
                  <c:v>1.4055325E-2</c:v>
                </c:pt>
                <c:pt idx="756">
                  <c:v>1.4104140000000001E-2</c:v>
                </c:pt>
                <c:pt idx="757">
                  <c:v>1.4152955000000002E-2</c:v>
                </c:pt>
                <c:pt idx="758">
                  <c:v>1.4201770000000002E-2</c:v>
                </c:pt>
                <c:pt idx="759">
                  <c:v>1.4250584999999996E-2</c:v>
                </c:pt>
                <c:pt idx="760">
                  <c:v>1.4299399999999997E-2</c:v>
                </c:pt>
                <c:pt idx="761">
                  <c:v>1.4348214999999997E-2</c:v>
                </c:pt>
                <c:pt idx="762">
                  <c:v>1.4397029999999998E-2</c:v>
                </c:pt>
                <c:pt idx="763">
                  <c:v>1.4445844999999999E-2</c:v>
                </c:pt>
                <c:pt idx="764">
                  <c:v>1.4494659999999999E-2</c:v>
                </c:pt>
                <c:pt idx="765">
                  <c:v>1.4543475E-2</c:v>
                </c:pt>
                <c:pt idx="766">
                  <c:v>1.4592290000000001E-2</c:v>
                </c:pt>
                <c:pt idx="767">
                  <c:v>1.4641105000000001E-2</c:v>
                </c:pt>
                <c:pt idx="768">
                  <c:v>1.4689920000000002E-2</c:v>
                </c:pt>
                <c:pt idx="769">
                  <c:v>1.4738734999999996E-2</c:v>
                </c:pt>
                <c:pt idx="770">
                  <c:v>1.4787549999999997E-2</c:v>
                </c:pt>
                <c:pt idx="771">
                  <c:v>1.4836364999999997E-2</c:v>
                </c:pt>
                <c:pt idx="772">
                  <c:v>1.4885179999999998E-2</c:v>
                </c:pt>
                <c:pt idx="773">
                  <c:v>1.4933994999999999E-2</c:v>
                </c:pt>
                <c:pt idx="774">
                  <c:v>1.4982809999999999E-2</c:v>
                </c:pt>
                <c:pt idx="775">
                  <c:v>1.5031625E-2</c:v>
                </c:pt>
                <c:pt idx="776">
                  <c:v>1.5080440000000001E-2</c:v>
                </c:pt>
                <c:pt idx="777">
                  <c:v>1.5129255000000001E-2</c:v>
                </c:pt>
                <c:pt idx="778">
                  <c:v>1.5178070000000002E-2</c:v>
                </c:pt>
                <c:pt idx="779">
                  <c:v>1.5226885000000003E-2</c:v>
                </c:pt>
                <c:pt idx="780">
                  <c:v>1.5275699999999996E-2</c:v>
                </c:pt>
                <c:pt idx="781">
                  <c:v>1.5324514999999997E-2</c:v>
                </c:pt>
                <c:pt idx="782">
                  <c:v>1.5373329999999998E-2</c:v>
                </c:pt>
                <c:pt idx="783">
                  <c:v>1.5422144999999998E-2</c:v>
                </c:pt>
                <c:pt idx="784">
                  <c:v>1.5470959999999999E-2</c:v>
                </c:pt>
                <c:pt idx="785">
                  <c:v>1.5519775E-2</c:v>
                </c:pt>
                <c:pt idx="786">
                  <c:v>1.556859E-2</c:v>
                </c:pt>
                <c:pt idx="787">
                  <c:v>1.5617405000000001E-2</c:v>
                </c:pt>
                <c:pt idx="788">
                  <c:v>1.5666220000000002E-2</c:v>
                </c:pt>
                <c:pt idx="789">
                  <c:v>1.5715035000000002E-2</c:v>
                </c:pt>
                <c:pt idx="790">
                  <c:v>1.5763849999999996E-2</c:v>
                </c:pt>
                <c:pt idx="791">
                  <c:v>1.5812664999999997E-2</c:v>
                </c:pt>
                <c:pt idx="792">
                  <c:v>1.5861479999999997E-2</c:v>
                </c:pt>
                <c:pt idx="793">
                  <c:v>1.5910294999999998E-2</c:v>
                </c:pt>
                <c:pt idx="794">
                  <c:v>1.5959109999999999E-2</c:v>
                </c:pt>
                <c:pt idx="795">
                  <c:v>1.6007924999999999E-2</c:v>
                </c:pt>
                <c:pt idx="796">
                  <c:v>1.605674E-2</c:v>
                </c:pt>
                <c:pt idx="797">
                  <c:v>1.6105555000000001E-2</c:v>
                </c:pt>
                <c:pt idx="798">
                  <c:v>1.6154370000000001E-2</c:v>
                </c:pt>
                <c:pt idx="799">
                  <c:v>1.6203185000000002E-2</c:v>
                </c:pt>
                <c:pt idx="800">
                  <c:v>1.6252000000000003E-2</c:v>
                </c:pt>
                <c:pt idx="801">
                  <c:v>1.6300814999999996E-2</c:v>
                </c:pt>
                <c:pt idx="802">
                  <c:v>1.6349629999999997E-2</c:v>
                </c:pt>
                <c:pt idx="803">
                  <c:v>1.6398444999999998E-2</c:v>
                </c:pt>
                <c:pt idx="804">
                  <c:v>1.6447259999999998E-2</c:v>
                </c:pt>
                <c:pt idx="805">
                  <c:v>1.6496074999999999E-2</c:v>
                </c:pt>
                <c:pt idx="806">
                  <c:v>1.654489E-2</c:v>
                </c:pt>
                <c:pt idx="807">
                  <c:v>1.6593705E-2</c:v>
                </c:pt>
                <c:pt idx="808">
                  <c:v>1.6642520000000001E-2</c:v>
                </c:pt>
                <c:pt idx="809">
                  <c:v>1.6691335000000002E-2</c:v>
                </c:pt>
                <c:pt idx="810">
                  <c:v>1.6740150000000002E-2</c:v>
                </c:pt>
                <c:pt idx="811">
                  <c:v>1.6788964999999996E-2</c:v>
                </c:pt>
                <c:pt idx="812">
                  <c:v>1.6837779999999997E-2</c:v>
                </c:pt>
                <c:pt idx="813">
                  <c:v>1.6886594999999997E-2</c:v>
                </c:pt>
                <c:pt idx="814">
                  <c:v>1.6935409999999998E-2</c:v>
                </c:pt>
                <c:pt idx="815">
                  <c:v>1.6984224999999999E-2</c:v>
                </c:pt>
                <c:pt idx="816">
                  <c:v>1.7033039999999999E-2</c:v>
                </c:pt>
                <c:pt idx="817">
                  <c:v>1.7081855E-2</c:v>
                </c:pt>
                <c:pt idx="818">
                  <c:v>1.7130670000000001E-2</c:v>
                </c:pt>
                <c:pt idx="819">
                  <c:v>1.7179485000000001E-2</c:v>
                </c:pt>
                <c:pt idx="820">
                  <c:v>1.7228300000000002E-2</c:v>
                </c:pt>
                <c:pt idx="821">
                  <c:v>1.7277115000000003E-2</c:v>
                </c:pt>
                <c:pt idx="822">
                  <c:v>1.7325929999999996E-2</c:v>
                </c:pt>
                <c:pt idx="823">
                  <c:v>1.7374744999999997E-2</c:v>
                </c:pt>
                <c:pt idx="824">
                  <c:v>1.7423559999999998E-2</c:v>
                </c:pt>
                <c:pt idx="825">
                  <c:v>1.7472374999999998E-2</c:v>
                </c:pt>
                <c:pt idx="826">
                  <c:v>1.7521189999999999E-2</c:v>
                </c:pt>
                <c:pt idx="827">
                  <c:v>1.7570005E-2</c:v>
                </c:pt>
                <c:pt idx="828">
                  <c:v>1.761882E-2</c:v>
                </c:pt>
                <c:pt idx="829">
                  <c:v>1.7667635000000001E-2</c:v>
                </c:pt>
                <c:pt idx="830">
                  <c:v>1.7716450000000002E-2</c:v>
                </c:pt>
                <c:pt idx="831">
                  <c:v>1.7765265000000002E-2</c:v>
                </c:pt>
                <c:pt idx="832">
                  <c:v>1.7814079999999996E-2</c:v>
                </c:pt>
                <c:pt idx="833">
                  <c:v>1.7862894999999997E-2</c:v>
                </c:pt>
                <c:pt idx="834">
                  <c:v>1.7911709999999997E-2</c:v>
                </c:pt>
                <c:pt idx="835">
                  <c:v>1.7960524999999998E-2</c:v>
                </c:pt>
                <c:pt idx="836">
                  <c:v>1.8009339999999999E-2</c:v>
                </c:pt>
                <c:pt idx="837">
                  <c:v>1.8058154999999999E-2</c:v>
                </c:pt>
                <c:pt idx="838">
                  <c:v>1.810697E-2</c:v>
                </c:pt>
                <c:pt idx="839">
                  <c:v>1.8155785000000001E-2</c:v>
                </c:pt>
                <c:pt idx="840">
                  <c:v>1.8204600000000001E-2</c:v>
                </c:pt>
                <c:pt idx="841">
                  <c:v>1.8253415000000002E-2</c:v>
                </c:pt>
                <c:pt idx="842">
                  <c:v>1.8302229999999996E-2</c:v>
                </c:pt>
                <c:pt idx="843">
                  <c:v>1.8351044999999996E-2</c:v>
                </c:pt>
                <c:pt idx="844">
                  <c:v>1.8399859999999997E-2</c:v>
                </c:pt>
                <c:pt idx="845">
                  <c:v>1.8448674999999998E-2</c:v>
                </c:pt>
                <c:pt idx="846">
                  <c:v>1.8497489999999998E-2</c:v>
                </c:pt>
                <c:pt idx="847">
                  <c:v>1.8546304999999999E-2</c:v>
                </c:pt>
                <c:pt idx="848">
                  <c:v>1.859512E-2</c:v>
                </c:pt>
                <c:pt idx="849">
                  <c:v>1.8643935E-2</c:v>
                </c:pt>
                <c:pt idx="850">
                  <c:v>1.8692750000000001E-2</c:v>
                </c:pt>
                <c:pt idx="851">
                  <c:v>1.8741565000000002E-2</c:v>
                </c:pt>
                <c:pt idx="852">
                  <c:v>1.8790380000000002E-2</c:v>
                </c:pt>
                <c:pt idx="853">
                  <c:v>1.8839194999999996E-2</c:v>
                </c:pt>
                <c:pt idx="854">
                  <c:v>1.8888009999999997E-2</c:v>
                </c:pt>
                <c:pt idx="855">
                  <c:v>1.8936824999999997E-2</c:v>
                </c:pt>
                <c:pt idx="856">
                  <c:v>1.8985639999999998E-2</c:v>
                </c:pt>
                <c:pt idx="857">
                  <c:v>1.9034454999999999E-2</c:v>
                </c:pt>
                <c:pt idx="858">
                  <c:v>1.9083269999999999E-2</c:v>
                </c:pt>
                <c:pt idx="859">
                  <c:v>1.9132085E-2</c:v>
                </c:pt>
                <c:pt idx="860">
                  <c:v>1.9180900000000001E-2</c:v>
                </c:pt>
                <c:pt idx="861">
                  <c:v>1.9229715000000001E-2</c:v>
                </c:pt>
                <c:pt idx="862">
                  <c:v>1.9278530000000002E-2</c:v>
                </c:pt>
                <c:pt idx="863">
                  <c:v>1.9327344999999996E-2</c:v>
                </c:pt>
                <c:pt idx="864">
                  <c:v>1.9376159999999996E-2</c:v>
                </c:pt>
                <c:pt idx="865">
                  <c:v>1.9424974999999997E-2</c:v>
                </c:pt>
                <c:pt idx="866">
                  <c:v>1.9473789999999998E-2</c:v>
                </c:pt>
                <c:pt idx="867">
                  <c:v>1.9522604999999998E-2</c:v>
                </c:pt>
                <c:pt idx="868">
                  <c:v>1.9571419999999999E-2</c:v>
                </c:pt>
                <c:pt idx="869">
                  <c:v>1.9620235E-2</c:v>
                </c:pt>
                <c:pt idx="870">
                  <c:v>1.966905E-2</c:v>
                </c:pt>
                <c:pt idx="871">
                  <c:v>1.9717865000000001E-2</c:v>
                </c:pt>
                <c:pt idx="872">
                  <c:v>1.9766680000000002E-2</c:v>
                </c:pt>
                <c:pt idx="873">
                  <c:v>1.9815495000000002E-2</c:v>
                </c:pt>
                <c:pt idx="874">
                  <c:v>1.9864309999999996E-2</c:v>
                </c:pt>
                <c:pt idx="875">
                  <c:v>1.9913124999999997E-2</c:v>
                </c:pt>
                <c:pt idx="876">
                  <c:v>1.9961939999999997E-2</c:v>
                </c:pt>
                <c:pt idx="877">
                  <c:v>2.0010754999999998E-2</c:v>
                </c:pt>
                <c:pt idx="878">
                  <c:v>2.0059569999999999E-2</c:v>
                </c:pt>
                <c:pt idx="879">
                  <c:v>2.0108384999999999E-2</c:v>
                </c:pt>
                <c:pt idx="880">
                  <c:v>2.01572E-2</c:v>
                </c:pt>
                <c:pt idx="881">
                  <c:v>2.0206015000000001E-2</c:v>
                </c:pt>
                <c:pt idx="882">
                  <c:v>2.0254830000000001E-2</c:v>
                </c:pt>
                <c:pt idx="883">
                  <c:v>2.0303645000000002E-2</c:v>
                </c:pt>
                <c:pt idx="884">
                  <c:v>2.0352459999999996E-2</c:v>
                </c:pt>
                <c:pt idx="885">
                  <c:v>2.0401274999999996E-2</c:v>
                </c:pt>
                <c:pt idx="886">
                  <c:v>2.0450089999999997E-2</c:v>
                </c:pt>
                <c:pt idx="887">
                  <c:v>2.0498904999999998E-2</c:v>
                </c:pt>
                <c:pt idx="888">
                  <c:v>2.0547719999999998E-2</c:v>
                </c:pt>
                <c:pt idx="889">
                  <c:v>2.0596534999999999E-2</c:v>
                </c:pt>
                <c:pt idx="890">
                  <c:v>2.064535E-2</c:v>
                </c:pt>
                <c:pt idx="891">
                  <c:v>2.0694165E-2</c:v>
                </c:pt>
                <c:pt idx="892">
                  <c:v>2.0742980000000001E-2</c:v>
                </c:pt>
                <c:pt idx="893">
                  <c:v>2.0791795000000002E-2</c:v>
                </c:pt>
                <c:pt idx="894">
                  <c:v>2.0840610000000002E-2</c:v>
                </c:pt>
                <c:pt idx="895">
                  <c:v>2.0889424999999996E-2</c:v>
                </c:pt>
                <c:pt idx="896">
                  <c:v>2.0938239999999997E-2</c:v>
                </c:pt>
                <c:pt idx="897">
                  <c:v>2.0987054999999998E-2</c:v>
                </c:pt>
                <c:pt idx="898">
                  <c:v>2.1035869999999998E-2</c:v>
                </c:pt>
                <c:pt idx="899">
                  <c:v>2.1084684999999999E-2</c:v>
                </c:pt>
                <c:pt idx="900">
                  <c:v>2.11335E-2</c:v>
                </c:pt>
                <c:pt idx="901">
                  <c:v>2.1182315E-2</c:v>
                </c:pt>
                <c:pt idx="902">
                  <c:v>2.1231130000000001E-2</c:v>
                </c:pt>
                <c:pt idx="903">
                  <c:v>2.1279945000000001E-2</c:v>
                </c:pt>
                <c:pt idx="904">
                  <c:v>2.1328760000000002E-2</c:v>
                </c:pt>
                <c:pt idx="905">
                  <c:v>2.1377574999999996E-2</c:v>
                </c:pt>
                <c:pt idx="906">
                  <c:v>2.1426389999999997E-2</c:v>
                </c:pt>
                <c:pt idx="907">
                  <c:v>2.1475204999999997E-2</c:v>
                </c:pt>
                <c:pt idx="908">
                  <c:v>2.1524019999999998E-2</c:v>
                </c:pt>
                <c:pt idx="909">
                  <c:v>2.1572834999999999E-2</c:v>
                </c:pt>
                <c:pt idx="910">
                  <c:v>2.1621649999999999E-2</c:v>
                </c:pt>
                <c:pt idx="911">
                  <c:v>2.1670465E-2</c:v>
                </c:pt>
                <c:pt idx="912">
                  <c:v>2.1719280000000001E-2</c:v>
                </c:pt>
                <c:pt idx="913">
                  <c:v>2.1768095000000001E-2</c:v>
                </c:pt>
                <c:pt idx="914">
                  <c:v>2.1816910000000002E-2</c:v>
                </c:pt>
                <c:pt idx="915">
                  <c:v>2.1865725000000003E-2</c:v>
                </c:pt>
                <c:pt idx="916">
                  <c:v>2.1914539999999996E-2</c:v>
                </c:pt>
                <c:pt idx="917">
                  <c:v>2.1963354999999997E-2</c:v>
                </c:pt>
                <c:pt idx="918">
                  <c:v>2.2012169999999998E-2</c:v>
                </c:pt>
                <c:pt idx="919">
                  <c:v>2.2060984999999998E-2</c:v>
                </c:pt>
                <c:pt idx="920">
                  <c:v>2.2109799999999999E-2</c:v>
                </c:pt>
                <c:pt idx="921">
                  <c:v>2.2158615E-2</c:v>
                </c:pt>
                <c:pt idx="922">
                  <c:v>2.220743E-2</c:v>
                </c:pt>
                <c:pt idx="923">
                  <c:v>2.2256245000000001E-2</c:v>
                </c:pt>
                <c:pt idx="924">
                  <c:v>2.2305060000000002E-2</c:v>
                </c:pt>
                <c:pt idx="925">
                  <c:v>2.2353875000000002E-2</c:v>
                </c:pt>
                <c:pt idx="926">
                  <c:v>2.2402689999999996E-2</c:v>
                </c:pt>
                <c:pt idx="927">
                  <c:v>2.2451504999999997E-2</c:v>
                </c:pt>
                <c:pt idx="928">
                  <c:v>2.2500319999999997E-2</c:v>
                </c:pt>
                <c:pt idx="929">
                  <c:v>2.2549134999999998E-2</c:v>
                </c:pt>
                <c:pt idx="930">
                  <c:v>2.2597949999999999E-2</c:v>
                </c:pt>
                <c:pt idx="931">
                  <c:v>2.2646764999999999E-2</c:v>
                </c:pt>
                <c:pt idx="932">
                  <c:v>2.269558E-2</c:v>
                </c:pt>
                <c:pt idx="933">
                  <c:v>2.2744395000000001E-2</c:v>
                </c:pt>
                <c:pt idx="934">
                  <c:v>2.2793210000000001E-2</c:v>
                </c:pt>
                <c:pt idx="935">
                  <c:v>2.2842025000000002E-2</c:v>
                </c:pt>
                <c:pt idx="936">
                  <c:v>2.2890840000000003E-2</c:v>
                </c:pt>
                <c:pt idx="937">
                  <c:v>2.2939654999999996E-2</c:v>
                </c:pt>
                <c:pt idx="938">
                  <c:v>2.2988469999999997E-2</c:v>
                </c:pt>
                <c:pt idx="939">
                  <c:v>2.3037284999999998E-2</c:v>
                </c:pt>
                <c:pt idx="940">
                  <c:v>2.3086099999999998E-2</c:v>
                </c:pt>
                <c:pt idx="941">
                  <c:v>2.3134914999999999E-2</c:v>
                </c:pt>
                <c:pt idx="942">
                  <c:v>2.318373E-2</c:v>
                </c:pt>
                <c:pt idx="943">
                  <c:v>2.3232545E-2</c:v>
                </c:pt>
                <c:pt idx="944">
                  <c:v>2.3281360000000001E-2</c:v>
                </c:pt>
                <c:pt idx="945">
                  <c:v>2.3330175000000002E-2</c:v>
                </c:pt>
                <c:pt idx="946">
                  <c:v>2.3378990000000002E-2</c:v>
                </c:pt>
                <c:pt idx="947">
                  <c:v>2.3427804999999996E-2</c:v>
                </c:pt>
                <c:pt idx="948">
                  <c:v>2.3476619999999997E-2</c:v>
                </c:pt>
                <c:pt idx="949">
                  <c:v>2.3525434999999997E-2</c:v>
                </c:pt>
                <c:pt idx="950">
                  <c:v>2.3574249999999998E-2</c:v>
                </c:pt>
                <c:pt idx="951">
                  <c:v>2.3623064999999999E-2</c:v>
                </c:pt>
                <c:pt idx="952">
                  <c:v>2.3671879999999999E-2</c:v>
                </c:pt>
                <c:pt idx="953">
                  <c:v>2.3720695E-2</c:v>
                </c:pt>
                <c:pt idx="954">
                  <c:v>2.3769510000000001E-2</c:v>
                </c:pt>
                <c:pt idx="955">
                  <c:v>2.3818325000000001E-2</c:v>
                </c:pt>
                <c:pt idx="956">
                  <c:v>2.3867140000000002E-2</c:v>
                </c:pt>
                <c:pt idx="957">
                  <c:v>2.3915955000000003E-2</c:v>
                </c:pt>
                <c:pt idx="958">
                  <c:v>2.3964769999999996E-2</c:v>
                </c:pt>
                <c:pt idx="959">
                  <c:v>2.4013584999999997E-2</c:v>
                </c:pt>
                <c:pt idx="960">
                  <c:v>2.4062399999999998E-2</c:v>
                </c:pt>
                <c:pt idx="961">
                  <c:v>2.4111214999999998E-2</c:v>
                </c:pt>
                <c:pt idx="962">
                  <c:v>2.4160029999999999E-2</c:v>
                </c:pt>
                <c:pt idx="963">
                  <c:v>2.4208845E-2</c:v>
                </c:pt>
                <c:pt idx="964">
                  <c:v>2.425766E-2</c:v>
                </c:pt>
                <c:pt idx="965">
                  <c:v>2.4306475000000001E-2</c:v>
                </c:pt>
                <c:pt idx="966">
                  <c:v>2.4355290000000002E-2</c:v>
                </c:pt>
                <c:pt idx="967">
                  <c:v>2.4404105000000002E-2</c:v>
                </c:pt>
                <c:pt idx="968">
                  <c:v>2.4452919999999996E-2</c:v>
                </c:pt>
                <c:pt idx="969">
                  <c:v>2.4501734999999997E-2</c:v>
                </c:pt>
                <c:pt idx="970">
                  <c:v>2.4550549999999997E-2</c:v>
                </c:pt>
                <c:pt idx="971">
                  <c:v>2.4599364999999998E-2</c:v>
                </c:pt>
                <c:pt idx="972">
                  <c:v>2.4648179999999999E-2</c:v>
                </c:pt>
                <c:pt idx="973">
                  <c:v>2.4696994999999999E-2</c:v>
                </c:pt>
                <c:pt idx="974">
                  <c:v>2.474581E-2</c:v>
                </c:pt>
                <c:pt idx="975">
                  <c:v>2.4794625000000001E-2</c:v>
                </c:pt>
                <c:pt idx="976">
                  <c:v>2.4843440000000001E-2</c:v>
                </c:pt>
                <c:pt idx="977">
                  <c:v>2.4892255000000002E-2</c:v>
                </c:pt>
                <c:pt idx="978">
                  <c:v>2.4941069999999996E-2</c:v>
                </c:pt>
                <c:pt idx="979">
                  <c:v>2.4989884999999996E-2</c:v>
                </c:pt>
                <c:pt idx="980">
                  <c:v>2.5038699999999997E-2</c:v>
                </c:pt>
                <c:pt idx="981">
                  <c:v>2.5087514999999998E-2</c:v>
                </c:pt>
                <c:pt idx="982">
                  <c:v>2.5136329999999998E-2</c:v>
                </c:pt>
                <c:pt idx="983">
                  <c:v>2.5185144999999999E-2</c:v>
                </c:pt>
                <c:pt idx="984">
                  <c:v>2.523396E-2</c:v>
                </c:pt>
                <c:pt idx="985">
                  <c:v>2.5282775E-2</c:v>
                </c:pt>
                <c:pt idx="986">
                  <c:v>2.5331590000000001E-2</c:v>
                </c:pt>
                <c:pt idx="987">
                  <c:v>2.5380405000000002E-2</c:v>
                </c:pt>
                <c:pt idx="988">
                  <c:v>2.5429220000000002E-2</c:v>
                </c:pt>
                <c:pt idx="989">
                  <c:v>2.5478034999999996E-2</c:v>
                </c:pt>
                <c:pt idx="990">
                  <c:v>2.5526849999999997E-2</c:v>
                </c:pt>
                <c:pt idx="991">
                  <c:v>2.5575664999999997E-2</c:v>
                </c:pt>
                <c:pt idx="992">
                  <c:v>2.5624479999999998E-2</c:v>
                </c:pt>
                <c:pt idx="993">
                  <c:v>2.5673294999999999E-2</c:v>
                </c:pt>
                <c:pt idx="994">
                  <c:v>2.5722109999999999E-2</c:v>
                </c:pt>
                <c:pt idx="995">
                  <c:v>2.5770925E-2</c:v>
                </c:pt>
                <c:pt idx="996">
                  <c:v>2.5819740000000001E-2</c:v>
                </c:pt>
                <c:pt idx="997">
                  <c:v>2.5868555000000001E-2</c:v>
                </c:pt>
                <c:pt idx="998">
                  <c:v>2.5917370000000002E-2</c:v>
                </c:pt>
                <c:pt idx="999">
                  <c:v>2.5966184999999996E-2</c:v>
                </c:pt>
                <c:pt idx="1000">
                  <c:v>2.6014999999999996E-2</c:v>
                </c:pt>
                <c:pt idx="1001">
                  <c:v>2.6063814999999997E-2</c:v>
                </c:pt>
                <c:pt idx="1002">
                  <c:v>2.6112629999999998E-2</c:v>
                </c:pt>
                <c:pt idx="1003">
                  <c:v>2.6161444999999998E-2</c:v>
                </c:pt>
                <c:pt idx="1004">
                  <c:v>2.6210259999999999E-2</c:v>
                </c:pt>
                <c:pt idx="1005">
                  <c:v>2.6259075E-2</c:v>
                </c:pt>
                <c:pt idx="1006">
                  <c:v>2.630789E-2</c:v>
                </c:pt>
                <c:pt idx="1007">
                  <c:v>2.6356705000000001E-2</c:v>
                </c:pt>
                <c:pt idx="1008">
                  <c:v>2.6405520000000002E-2</c:v>
                </c:pt>
                <c:pt idx="1009">
                  <c:v>2.6454335000000002E-2</c:v>
                </c:pt>
                <c:pt idx="1010">
                  <c:v>2.6503149999999996E-2</c:v>
                </c:pt>
                <c:pt idx="1011">
                  <c:v>2.6551964999999997E-2</c:v>
                </c:pt>
                <c:pt idx="1012">
                  <c:v>2.6600779999999997E-2</c:v>
                </c:pt>
                <c:pt idx="1013">
                  <c:v>2.6649594999999998E-2</c:v>
                </c:pt>
                <c:pt idx="1014">
                  <c:v>2.6698409999999999E-2</c:v>
                </c:pt>
                <c:pt idx="1015">
                  <c:v>2.6747224999999999E-2</c:v>
                </c:pt>
                <c:pt idx="1016">
                  <c:v>2.679604E-2</c:v>
                </c:pt>
                <c:pt idx="1017">
                  <c:v>2.6844855000000001E-2</c:v>
                </c:pt>
                <c:pt idx="1018">
                  <c:v>2.6893670000000001E-2</c:v>
                </c:pt>
                <c:pt idx="1019">
                  <c:v>2.6942485000000002E-2</c:v>
                </c:pt>
                <c:pt idx="1020">
                  <c:v>2.6991299999999996E-2</c:v>
                </c:pt>
                <c:pt idx="1021">
                  <c:v>2.7040114999999997E-2</c:v>
                </c:pt>
                <c:pt idx="1022">
                  <c:v>2.7088929999999997E-2</c:v>
                </c:pt>
                <c:pt idx="1023">
                  <c:v>2.7137744999999998E-2</c:v>
                </c:pt>
                <c:pt idx="1024">
                  <c:v>2.7186559999999999E-2</c:v>
                </c:pt>
                <c:pt idx="1025">
                  <c:v>2.7235374999999999E-2</c:v>
                </c:pt>
                <c:pt idx="1026">
                  <c:v>2.728419E-2</c:v>
                </c:pt>
                <c:pt idx="1027">
                  <c:v>2.7333005E-2</c:v>
                </c:pt>
                <c:pt idx="1028">
                  <c:v>2.7381820000000001E-2</c:v>
                </c:pt>
                <c:pt idx="1029">
                  <c:v>2.7430635000000002E-2</c:v>
                </c:pt>
                <c:pt idx="1030">
                  <c:v>2.7479450000000002E-2</c:v>
                </c:pt>
                <c:pt idx="1031">
                  <c:v>2.7528264999999996E-2</c:v>
                </c:pt>
                <c:pt idx="1032">
                  <c:v>2.7577079999999997E-2</c:v>
                </c:pt>
                <c:pt idx="1033">
                  <c:v>2.7625894999999998E-2</c:v>
                </c:pt>
                <c:pt idx="1034">
                  <c:v>2.7674709999999998E-2</c:v>
                </c:pt>
                <c:pt idx="1035">
                  <c:v>2.7723524999999999E-2</c:v>
                </c:pt>
                <c:pt idx="1036">
                  <c:v>2.777234E-2</c:v>
                </c:pt>
                <c:pt idx="1037">
                  <c:v>2.7821155E-2</c:v>
                </c:pt>
                <c:pt idx="1038">
                  <c:v>2.7869970000000001E-2</c:v>
                </c:pt>
                <c:pt idx="1039">
                  <c:v>2.7918785000000002E-2</c:v>
                </c:pt>
                <c:pt idx="1040">
                  <c:v>2.7967600000000002E-2</c:v>
                </c:pt>
                <c:pt idx="1041">
                  <c:v>2.8016414999999996E-2</c:v>
                </c:pt>
                <c:pt idx="1042">
                  <c:v>2.8065229999999997E-2</c:v>
                </c:pt>
                <c:pt idx="1043">
                  <c:v>2.8114044999999997E-2</c:v>
                </c:pt>
                <c:pt idx="1044">
                  <c:v>2.8162859999999998E-2</c:v>
                </c:pt>
                <c:pt idx="1045">
                  <c:v>2.8211674999999999E-2</c:v>
                </c:pt>
                <c:pt idx="1046">
                  <c:v>2.8260489999999999E-2</c:v>
                </c:pt>
                <c:pt idx="1047">
                  <c:v>2.8309305E-2</c:v>
                </c:pt>
                <c:pt idx="1048">
                  <c:v>2.8358120000000001E-2</c:v>
                </c:pt>
                <c:pt idx="1049">
                  <c:v>2.8406935000000001E-2</c:v>
                </c:pt>
                <c:pt idx="1050">
                  <c:v>2.8455750000000002E-2</c:v>
                </c:pt>
                <c:pt idx="1051">
                  <c:v>2.8504565000000003E-2</c:v>
                </c:pt>
                <c:pt idx="1052">
                  <c:v>2.8553379999999996E-2</c:v>
                </c:pt>
                <c:pt idx="1053">
                  <c:v>2.8602194999999997E-2</c:v>
                </c:pt>
                <c:pt idx="1054">
                  <c:v>2.8651009999999998E-2</c:v>
                </c:pt>
                <c:pt idx="1055">
                  <c:v>2.8699824999999998E-2</c:v>
                </c:pt>
                <c:pt idx="1056">
                  <c:v>2.8748639999999999E-2</c:v>
                </c:pt>
                <c:pt idx="1057">
                  <c:v>2.8797455E-2</c:v>
                </c:pt>
                <c:pt idx="1058">
                  <c:v>2.884627E-2</c:v>
                </c:pt>
                <c:pt idx="1059">
                  <c:v>2.8895085000000001E-2</c:v>
                </c:pt>
                <c:pt idx="1060">
                  <c:v>2.8943900000000002E-2</c:v>
                </c:pt>
                <c:pt idx="1061">
                  <c:v>2.8992715000000002E-2</c:v>
                </c:pt>
                <c:pt idx="1062">
                  <c:v>2.9041529999999996E-2</c:v>
                </c:pt>
                <c:pt idx="1063">
                  <c:v>2.9090344999999997E-2</c:v>
                </c:pt>
                <c:pt idx="1064">
                  <c:v>2.9139159999999997E-2</c:v>
                </c:pt>
                <c:pt idx="1065">
                  <c:v>2.9187974999999998E-2</c:v>
                </c:pt>
                <c:pt idx="1066">
                  <c:v>2.9236789999999999E-2</c:v>
                </c:pt>
                <c:pt idx="1067">
                  <c:v>2.9285604999999999E-2</c:v>
                </c:pt>
                <c:pt idx="1068">
                  <c:v>2.933442E-2</c:v>
                </c:pt>
                <c:pt idx="1069">
                  <c:v>2.9383235000000001E-2</c:v>
                </c:pt>
                <c:pt idx="1070">
                  <c:v>2.9432050000000001E-2</c:v>
                </c:pt>
                <c:pt idx="1071">
                  <c:v>2.9480865000000002E-2</c:v>
                </c:pt>
                <c:pt idx="1072">
                  <c:v>2.9529680000000003E-2</c:v>
                </c:pt>
                <c:pt idx="1073">
                  <c:v>2.9578494999999996E-2</c:v>
                </c:pt>
                <c:pt idx="1074">
                  <c:v>2.9627309999999997E-2</c:v>
                </c:pt>
                <c:pt idx="1075">
                  <c:v>2.9676124999999998E-2</c:v>
                </c:pt>
                <c:pt idx="1076">
                  <c:v>2.9724939999999998E-2</c:v>
                </c:pt>
                <c:pt idx="1077">
                  <c:v>2.9773754999999999E-2</c:v>
                </c:pt>
                <c:pt idx="1078">
                  <c:v>2.982257E-2</c:v>
                </c:pt>
                <c:pt idx="1079">
                  <c:v>2.9871385E-2</c:v>
                </c:pt>
                <c:pt idx="1080">
                  <c:v>2.9920200000000001E-2</c:v>
                </c:pt>
                <c:pt idx="1081">
                  <c:v>2.9969015000000002E-2</c:v>
                </c:pt>
                <c:pt idx="1082">
                  <c:v>3.0017830000000002E-2</c:v>
                </c:pt>
                <c:pt idx="1083">
                  <c:v>3.0066644999999996E-2</c:v>
                </c:pt>
                <c:pt idx="1084">
                  <c:v>3.0115459999999997E-2</c:v>
                </c:pt>
                <c:pt idx="1085">
                  <c:v>3.0164274999999997E-2</c:v>
                </c:pt>
                <c:pt idx="1086">
                  <c:v>3.0213089999999998E-2</c:v>
                </c:pt>
                <c:pt idx="1087">
                  <c:v>3.0261904999999999E-2</c:v>
                </c:pt>
                <c:pt idx="1088">
                  <c:v>3.0310719999999999E-2</c:v>
                </c:pt>
                <c:pt idx="1089">
                  <c:v>3.0359535E-2</c:v>
                </c:pt>
                <c:pt idx="1090">
                  <c:v>3.0408350000000001E-2</c:v>
                </c:pt>
                <c:pt idx="1091">
                  <c:v>3.0457165000000001E-2</c:v>
                </c:pt>
                <c:pt idx="1092">
                  <c:v>3.0505980000000002E-2</c:v>
                </c:pt>
                <c:pt idx="1093">
                  <c:v>3.0554794999999996E-2</c:v>
                </c:pt>
                <c:pt idx="1094">
                  <c:v>3.0603609999999996E-2</c:v>
                </c:pt>
                <c:pt idx="1095">
                  <c:v>3.0652424999999997E-2</c:v>
                </c:pt>
                <c:pt idx="1096">
                  <c:v>3.0701239999999998E-2</c:v>
                </c:pt>
                <c:pt idx="1097">
                  <c:v>3.0750054999999998E-2</c:v>
                </c:pt>
                <c:pt idx="1098">
                  <c:v>3.0798869999999999E-2</c:v>
                </c:pt>
                <c:pt idx="1099">
                  <c:v>3.0847685E-2</c:v>
                </c:pt>
                <c:pt idx="1100">
                  <c:v>3.08965E-2</c:v>
                </c:pt>
                <c:pt idx="1101">
                  <c:v>3.0945315000000001E-2</c:v>
                </c:pt>
                <c:pt idx="1102">
                  <c:v>3.0994130000000002E-2</c:v>
                </c:pt>
                <c:pt idx="1103">
                  <c:v>3.1042945000000002E-2</c:v>
                </c:pt>
                <c:pt idx="1104">
                  <c:v>3.1091759999999996E-2</c:v>
                </c:pt>
                <c:pt idx="1105">
                  <c:v>3.1140574999999997E-2</c:v>
                </c:pt>
                <c:pt idx="1106">
                  <c:v>3.1189389999999997E-2</c:v>
                </c:pt>
                <c:pt idx="1107">
                  <c:v>3.1238204999999998E-2</c:v>
                </c:pt>
                <c:pt idx="1108">
                  <c:v>3.1287019999999999E-2</c:v>
                </c:pt>
                <c:pt idx="1109">
                  <c:v>3.1335834999999999E-2</c:v>
                </c:pt>
                <c:pt idx="1110">
                  <c:v>3.138465E-2</c:v>
                </c:pt>
                <c:pt idx="1111">
                  <c:v>3.1433465000000001E-2</c:v>
                </c:pt>
                <c:pt idx="1112">
                  <c:v>3.1482280000000001E-2</c:v>
                </c:pt>
                <c:pt idx="1113">
                  <c:v>3.1531095000000002E-2</c:v>
                </c:pt>
                <c:pt idx="1114">
                  <c:v>3.1579909999999996E-2</c:v>
                </c:pt>
                <c:pt idx="1115">
                  <c:v>3.1628724999999996E-2</c:v>
                </c:pt>
                <c:pt idx="1116">
                  <c:v>3.1677539999999997E-2</c:v>
                </c:pt>
                <c:pt idx="1117">
                  <c:v>3.1726354999999998E-2</c:v>
                </c:pt>
                <c:pt idx="1118">
                  <c:v>3.1775169999999998E-2</c:v>
                </c:pt>
                <c:pt idx="1119">
                  <c:v>3.1823984999999999E-2</c:v>
                </c:pt>
                <c:pt idx="1120">
                  <c:v>3.18728E-2</c:v>
                </c:pt>
                <c:pt idx="1121">
                  <c:v>3.1921615E-2</c:v>
                </c:pt>
                <c:pt idx="1122">
                  <c:v>3.1970430000000001E-2</c:v>
                </c:pt>
                <c:pt idx="1123">
                  <c:v>3.2019245000000002E-2</c:v>
                </c:pt>
                <c:pt idx="1124">
                  <c:v>3.2068060000000002E-2</c:v>
                </c:pt>
                <c:pt idx="1125">
                  <c:v>3.2116874999999996E-2</c:v>
                </c:pt>
                <c:pt idx="1126">
                  <c:v>3.2165689999999997E-2</c:v>
                </c:pt>
                <c:pt idx="1127">
                  <c:v>3.2214504999999997E-2</c:v>
                </c:pt>
                <c:pt idx="1128">
                  <c:v>3.2263319999999998E-2</c:v>
                </c:pt>
                <c:pt idx="1129">
                  <c:v>3.2312134999999999E-2</c:v>
                </c:pt>
                <c:pt idx="1130">
                  <c:v>3.2360949999999999E-2</c:v>
                </c:pt>
                <c:pt idx="1131">
                  <c:v>3.2409765E-2</c:v>
                </c:pt>
                <c:pt idx="1132">
                  <c:v>3.2458580000000001E-2</c:v>
                </c:pt>
                <c:pt idx="1133">
                  <c:v>3.2507395000000001E-2</c:v>
                </c:pt>
                <c:pt idx="1134">
                  <c:v>3.2556210000000002E-2</c:v>
                </c:pt>
                <c:pt idx="1135">
                  <c:v>3.2605024999999996E-2</c:v>
                </c:pt>
                <c:pt idx="1136">
                  <c:v>3.2653839999999996E-2</c:v>
                </c:pt>
                <c:pt idx="1137">
                  <c:v>3.2702654999999997E-2</c:v>
                </c:pt>
                <c:pt idx="1138">
                  <c:v>3.2751469999999998E-2</c:v>
                </c:pt>
                <c:pt idx="1139">
                  <c:v>3.2800284999999998E-2</c:v>
                </c:pt>
                <c:pt idx="1140">
                  <c:v>3.2849099999999999E-2</c:v>
                </c:pt>
                <c:pt idx="1141">
                  <c:v>3.2897915E-2</c:v>
                </c:pt>
                <c:pt idx="1142">
                  <c:v>3.294673E-2</c:v>
                </c:pt>
                <c:pt idx="1143">
                  <c:v>3.2995545000000001E-2</c:v>
                </c:pt>
                <c:pt idx="1144">
                  <c:v>3.3044360000000002E-2</c:v>
                </c:pt>
                <c:pt idx="1145">
                  <c:v>3.3093175000000002E-2</c:v>
                </c:pt>
                <c:pt idx="1146">
                  <c:v>3.3141989999999996E-2</c:v>
                </c:pt>
                <c:pt idx="1147">
                  <c:v>3.3190804999999997E-2</c:v>
                </c:pt>
                <c:pt idx="1148">
                  <c:v>3.3239619999999998E-2</c:v>
                </c:pt>
                <c:pt idx="1149">
                  <c:v>3.3288434999999998E-2</c:v>
                </c:pt>
                <c:pt idx="1150">
                  <c:v>3.3337249999999999E-2</c:v>
                </c:pt>
                <c:pt idx="1151">
                  <c:v>3.3386064999999999E-2</c:v>
                </c:pt>
                <c:pt idx="1152">
                  <c:v>3.343488E-2</c:v>
                </c:pt>
                <c:pt idx="1153">
                  <c:v>3.3483695000000001E-2</c:v>
                </c:pt>
                <c:pt idx="1154">
                  <c:v>3.3532510000000001E-2</c:v>
                </c:pt>
                <c:pt idx="1155">
                  <c:v>3.3581325000000002E-2</c:v>
                </c:pt>
                <c:pt idx="1156">
                  <c:v>3.3630139999999996E-2</c:v>
                </c:pt>
                <c:pt idx="1157">
                  <c:v>3.3678954999999997E-2</c:v>
                </c:pt>
                <c:pt idx="1158">
                  <c:v>3.3727769999999997E-2</c:v>
                </c:pt>
                <c:pt idx="1159">
                  <c:v>3.3776584999999998E-2</c:v>
                </c:pt>
                <c:pt idx="1160">
                  <c:v>3.3825399999999999E-2</c:v>
                </c:pt>
                <c:pt idx="1161">
                  <c:v>3.3874214999999999E-2</c:v>
                </c:pt>
                <c:pt idx="1162">
                  <c:v>3.392303E-2</c:v>
                </c:pt>
                <c:pt idx="1163">
                  <c:v>3.3971845000000001E-2</c:v>
                </c:pt>
                <c:pt idx="1164">
                  <c:v>3.4020660000000001E-2</c:v>
                </c:pt>
                <c:pt idx="1165">
                  <c:v>3.4069475000000002E-2</c:v>
                </c:pt>
                <c:pt idx="1166">
                  <c:v>3.4118290000000003E-2</c:v>
                </c:pt>
                <c:pt idx="1167">
                  <c:v>3.4167104999999996E-2</c:v>
                </c:pt>
                <c:pt idx="1168">
                  <c:v>3.4215919999999997E-2</c:v>
                </c:pt>
                <c:pt idx="1169">
                  <c:v>3.4264734999999998E-2</c:v>
                </c:pt>
                <c:pt idx="1170">
                  <c:v>3.4313549999999998E-2</c:v>
                </c:pt>
                <c:pt idx="1171">
                  <c:v>3.4362364999999999E-2</c:v>
                </c:pt>
                <c:pt idx="1172">
                  <c:v>3.441118E-2</c:v>
                </c:pt>
                <c:pt idx="1173">
                  <c:v>3.4459995E-2</c:v>
                </c:pt>
                <c:pt idx="1174">
                  <c:v>3.4508810000000001E-2</c:v>
                </c:pt>
                <c:pt idx="1175">
                  <c:v>3.4557625000000002E-2</c:v>
                </c:pt>
                <c:pt idx="1176">
                  <c:v>3.4606440000000002E-2</c:v>
                </c:pt>
                <c:pt idx="1177">
                  <c:v>3.4655254999999996E-2</c:v>
                </c:pt>
                <c:pt idx="1178">
                  <c:v>3.4704069999999997E-2</c:v>
                </c:pt>
                <c:pt idx="1179">
                  <c:v>3.4752884999999997E-2</c:v>
                </c:pt>
                <c:pt idx="1180">
                  <c:v>3.4801699999999998E-2</c:v>
                </c:pt>
                <c:pt idx="1181">
                  <c:v>3.4850514999999999E-2</c:v>
                </c:pt>
                <c:pt idx="1182">
                  <c:v>3.4899329999999999E-2</c:v>
                </c:pt>
                <c:pt idx="1183">
                  <c:v>3.4948145E-2</c:v>
                </c:pt>
                <c:pt idx="1184">
                  <c:v>3.4996960000000001E-2</c:v>
                </c:pt>
                <c:pt idx="1185">
                  <c:v>3.5045775000000001E-2</c:v>
                </c:pt>
                <c:pt idx="1186">
                  <c:v>3.5094590000000002E-2</c:v>
                </c:pt>
                <c:pt idx="1187">
                  <c:v>3.5143405000000003E-2</c:v>
                </c:pt>
                <c:pt idx="1188">
                  <c:v>3.5192219999999996E-2</c:v>
                </c:pt>
                <c:pt idx="1189">
                  <c:v>3.5241034999999997E-2</c:v>
                </c:pt>
                <c:pt idx="1190">
                  <c:v>3.5289849999999998E-2</c:v>
                </c:pt>
                <c:pt idx="1191">
                  <c:v>3.5338664999999998E-2</c:v>
                </c:pt>
                <c:pt idx="1192">
                  <c:v>3.5387479999999999E-2</c:v>
                </c:pt>
                <c:pt idx="1193">
                  <c:v>3.5436295E-2</c:v>
                </c:pt>
                <c:pt idx="1194">
                  <c:v>3.548511E-2</c:v>
                </c:pt>
                <c:pt idx="1195">
                  <c:v>3.5533925000000001E-2</c:v>
                </c:pt>
                <c:pt idx="1196">
                  <c:v>3.5582740000000002E-2</c:v>
                </c:pt>
                <c:pt idx="1197">
                  <c:v>3.5631555000000002E-2</c:v>
                </c:pt>
                <c:pt idx="1198">
                  <c:v>3.5680369999999996E-2</c:v>
                </c:pt>
                <c:pt idx="1199">
                  <c:v>3.5729184999999997E-2</c:v>
                </c:pt>
                <c:pt idx="1200">
                  <c:v>3.5777999999999997E-2</c:v>
                </c:pt>
                <c:pt idx="1201">
                  <c:v>3.5826814999999998E-2</c:v>
                </c:pt>
                <c:pt idx="1202">
                  <c:v>3.5875629999999999E-2</c:v>
                </c:pt>
                <c:pt idx="1203">
                  <c:v>3.5924444999999999E-2</c:v>
                </c:pt>
                <c:pt idx="1204">
                  <c:v>3.597326E-2</c:v>
                </c:pt>
                <c:pt idx="1205">
                  <c:v>3.6022075000000001E-2</c:v>
                </c:pt>
                <c:pt idx="1206">
                  <c:v>3.6070890000000001E-2</c:v>
                </c:pt>
                <c:pt idx="1207">
                  <c:v>3.6119705000000002E-2</c:v>
                </c:pt>
                <c:pt idx="1208">
                  <c:v>3.6168520000000003E-2</c:v>
                </c:pt>
                <c:pt idx="1209">
                  <c:v>3.6217334999999996E-2</c:v>
                </c:pt>
                <c:pt idx="1210">
                  <c:v>3.6266149999999997E-2</c:v>
                </c:pt>
                <c:pt idx="1211">
                  <c:v>3.6314964999999998E-2</c:v>
                </c:pt>
                <c:pt idx="1212">
                  <c:v>3.6363779999999998E-2</c:v>
                </c:pt>
                <c:pt idx="1213">
                  <c:v>3.6412594999999999E-2</c:v>
                </c:pt>
                <c:pt idx="1214">
                  <c:v>3.646141E-2</c:v>
                </c:pt>
                <c:pt idx="1215">
                  <c:v>3.6510225E-2</c:v>
                </c:pt>
                <c:pt idx="1216">
                  <c:v>3.6559040000000001E-2</c:v>
                </c:pt>
                <c:pt idx="1217">
                  <c:v>3.6607855000000002E-2</c:v>
                </c:pt>
                <c:pt idx="1218">
                  <c:v>3.6656670000000002E-2</c:v>
                </c:pt>
                <c:pt idx="1219">
                  <c:v>3.6705484999999996E-2</c:v>
                </c:pt>
                <c:pt idx="1220">
                  <c:v>3.6754299999999997E-2</c:v>
                </c:pt>
                <c:pt idx="1221">
                  <c:v>3.6803114999999997E-2</c:v>
                </c:pt>
                <c:pt idx="1222">
                  <c:v>3.6851929999999998E-2</c:v>
                </c:pt>
                <c:pt idx="1223">
                  <c:v>3.6900744999999999E-2</c:v>
                </c:pt>
                <c:pt idx="1224">
                  <c:v>3.6949559999999999E-2</c:v>
                </c:pt>
                <c:pt idx="1225">
                  <c:v>3.6998375E-2</c:v>
                </c:pt>
                <c:pt idx="1226">
                  <c:v>3.7047190000000001E-2</c:v>
                </c:pt>
                <c:pt idx="1227">
                  <c:v>3.7096005000000001E-2</c:v>
                </c:pt>
                <c:pt idx="1228">
                  <c:v>3.7144820000000002E-2</c:v>
                </c:pt>
                <c:pt idx="1229">
                  <c:v>3.7193634999999996E-2</c:v>
                </c:pt>
                <c:pt idx="1230">
                  <c:v>3.7242449999999996E-2</c:v>
                </c:pt>
                <c:pt idx="1231">
                  <c:v>3.7291264999999997E-2</c:v>
                </c:pt>
                <c:pt idx="1232">
                  <c:v>3.7340079999999998E-2</c:v>
                </c:pt>
                <c:pt idx="1233">
                  <c:v>3.7388894999999998E-2</c:v>
                </c:pt>
                <c:pt idx="1234">
                  <c:v>3.7437709999999999E-2</c:v>
                </c:pt>
                <c:pt idx="1235">
                  <c:v>3.7486525E-2</c:v>
                </c:pt>
                <c:pt idx="1236">
                  <c:v>3.753534E-2</c:v>
                </c:pt>
                <c:pt idx="1237">
                  <c:v>3.7584155000000001E-2</c:v>
                </c:pt>
                <c:pt idx="1238">
                  <c:v>3.7632970000000002E-2</c:v>
                </c:pt>
                <c:pt idx="1239">
                  <c:v>3.7681785000000002E-2</c:v>
                </c:pt>
                <c:pt idx="1240">
                  <c:v>3.7730599999999996E-2</c:v>
                </c:pt>
                <c:pt idx="1241">
                  <c:v>3.7779414999999997E-2</c:v>
                </c:pt>
                <c:pt idx="1242">
                  <c:v>3.7828229999999997E-2</c:v>
                </c:pt>
                <c:pt idx="1243">
                  <c:v>3.7877044999999998E-2</c:v>
                </c:pt>
                <c:pt idx="1244">
                  <c:v>3.7925859999999999E-2</c:v>
                </c:pt>
                <c:pt idx="1245">
                  <c:v>3.7974674999999999E-2</c:v>
                </c:pt>
                <c:pt idx="1246">
                  <c:v>3.802349E-2</c:v>
                </c:pt>
                <c:pt idx="1247">
                  <c:v>3.8072305000000001E-2</c:v>
                </c:pt>
                <c:pt idx="1248">
                  <c:v>3.8121120000000001E-2</c:v>
                </c:pt>
                <c:pt idx="1249">
                  <c:v>3.8169935000000002E-2</c:v>
                </c:pt>
                <c:pt idx="1250">
                  <c:v>3.8218749999999996E-2</c:v>
                </c:pt>
                <c:pt idx="1251">
                  <c:v>3.8267564999999996E-2</c:v>
                </c:pt>
                <c:pt idx="1252">
                  <c:v>3.8316379999999997E-2</c:v>
                </c:pt>
                <c:pt idx="1253">
                  <c:v>3.8365194999999998E-2</c:v>
                </c:pt>
                <c:pt idx="1254">
                  <c:v>3.8414009999999998E-2</c:v>
                </c:pt>
                <c:pt idx="1255">
                  <c:v>3.8462824999999999E-2</c:v>
                </c:pt>
                <c:pt idx="1256">
                  <c:v>3.851164E-2</c:v>
                </c:pt>
                <c:pt idx="1257">
                  <c:v>3.8560455E-2</c:v>
                </c:pt>
                <c:pt idx="1258">
                  <c:v>3.8609270000000001E-2</c:v>
                </c:pt>
                <c:pt idx="1259">
                  <c:v>3.8658085000000002E-2</c:v>
                </c:pt>
                <c:pt idx="1260">
                  <c:v>3.8706900000000002E-2</c:v>
                </c:pt>
                <c:pt idx="1261">
                  <c:v>3.8755714999999996E-2</c:v>
                </c:pt>
                <c:pt idx="1262">
                  <c:v>3.8804529999999997E-2</c:v>
                </c:pt>
                <c:pt idx="1263">
                  <c:v>3.8853344999999997E-2</c:v>
                </c:pt>
                <c:pt idx="1264">
                  <c:v>3.8902159999999998E-2</c:v>
                </c:pt>
                <c:pt idx="1265">
                  <c:v>3.8950974999999999E-2</c:v>
                </c:pt>
                <c:pt idx="1266">
                  <c:v>3.8999789999999999E-2</c:v>
                </c:pt>
                <c:pt idx="1267">
                  <c:v>3.9048605E-2</c:v>
                </c:pt>
                <c:pt idx="1268">
                  <c:v>3.9097420000000001E-2</c:v>
                </c:pt>
                <c:pt idx="1269">
                  <c:v>3.9146235000000001E-2</c:v>
                </c:pt>
                <c:pt idx="1270">
                  <c:v>3.9195050000000002E-2</c:v>
                </c:pt>
                <c:pt idx="1271">
                  <c:v>3.9243864999999996E-2</c:v>
                </c:pt>
                <c:pt idx="1272">
                  <c:v>3.9292679999999996E-2</c:v>
                </c:pt>
                <c:pt idx="1273">
                  <c:v>3.9341494999999997E-2</c:v>
                </c:pt>
                <c:pt idx="1274">
                  <c:v>3.9390309999999998E-2</c:v>
                </c:pt>
                <c:pt idx="1275">
                  <c:v>3.9439124999999998E-2</c:v>
                </c:pt>
                <c:pt idx="1276">
                  <c:v>3.9487939999999999E-2</c:v>
                </c:pt>
                <c:pt idx="1277">
                  <c:v>3.9536755E-2</c:v>
                </c:pt>
                <c:pt idx="1278">
                  <c:v>3.958557E-2</c:v>
                </c:pt>
                <c:pt idx="1279">
                  <c:v>3.9634385000000001E-2</c:v>
                </c:pt>
                <c:pt idx="1280">
                  <c:v>3.9683200000000002E-2</c:v>
                </c:pt>
                <c:pt idx="1281">
                  <c:v>3.9732014999999996E-2</c:v>
                </c:pt>
                <c:pt idx="1282">
                  <c:v>3.9780830000000003E-2</c:v>
                </c:pt>
                <c:pt idx="1283">
                  <c:v>3.9829644999999997E-2</c:v>
                </c:pt>
                <c:pt idx="1284">
                  <c:v>3.9878460000000004E-2</c:v>
                </c:pt>
                <c:pt idx="1285">
                  <c:v>3.9927274999999998E-2</c:v>
                </c:pt>
                <c:pt idx="1286">
                  <c:v>3.9976090000000006E-2</c:v>
                </c:pt>
                <c:pt idx="1287">
                  <c:v>4.0024905E-2</c:v>
                </c:pt>
                <c:pt idx="1288">
                  <c:v>4.0073719999999993E-2</c:v>
                </c:pt>
                <c:pt idx="1289">
                  <c:v>4.0122535000000001E-2</c:v>
                </c:pt>
                <c:pt idx="1290">
                  <c:v>4.0171349999999995E-2</c:v>
                </c:pt>
                <c:pt idx="1291">
                  <c:v>4.0220165000000002E-2</c:v>
                </c:pt>
                <c:pt idx="1292">
                  <c:v>4.0268979999999996E-2</c:v>
                </c:pt>
                <c:pt idx="1293">
                  <c:v>4.0317795000000003E-2</c:v>
                </c:pt>
                <c:pt idx="1294">
                  <c:v>4.0366609999999997E-2</c:v>
                </c:pt>
                <c:pt idx="1295">
                  <c:v>4.0415425000000005E-2</c:v>
                </c:pt>
                <c:pt idx="1296">
                  <c:v>4.0464239999999999E-2</c:v>
                </c:pt>
                <c:pt idx="1297">
                  <c:v>4.0513054999999992E-2</c:v>
                </c:pt>
                <c:pt idx="1298">
                  <c:v>4.056187E-2</c:v>
                </c:pt>
                <c:pt idx="1299">
                  <c:v>4.0610684999999994E-2</c:v>
                </c:pt>
                <c:pt idx="1300">
                  <c:v>4.0659500000000001E-2</c:v>
                </c:pt>
                <c:pt idx="1301">
                  <c:v>4.0708314999999995E-2</c:v>
                </c:pt>
                <c:pt idx="1302">
                  <c:v>4.0757130000000003E-2</c:v>
                </c:pt>
                <c:pt idx="1303">
                  <c:v>4.0805944999999996E-2</c:v>
                </c:pt>
                <c:pt idx="1304">
                  <c:v>4.0854760000000004E-2</c:v>
                </c:pt>
                <c:pt idx="1305">
                  <c:v>4.0903574999999998E-2</c:v>
                </c:pt>
                <c:pt idx="1306">
                  <c:v>4.0952390000000005E-2</c:v>
                </c:pt>
                <c:pt idx="1307">
                  <c:v>4.1001204999999999E-2</c:v>
                </c:pt>
                <c:pt idx="1308">
                  <c:v>4.1050019999999993E-2</c:v>
                </c:pt>
                <c:pt idx="1309">
                  <c:v>4.1098835E-2</c:v>
                </c:pt>
                <c:pt idx="1310">
                  <c:v>4.1147649999999994E-2</c:v>
                </c:pt>
                <c:pt idx="1311">
                  <c:v>4.1196465000000002E-2</c:v>
                </c:pt>
                <c:pt idx="1312">
                  <c:v>4.1245279999999995E-2</c:v>
                </c:pt>
                <c:pt idx="1313">
                  <c:v>4.1294095000000003E-2</c:v>
                </c:pt>
                <c:pt idx="1314">
                  <c:v>4.1342909999999997E-2</c:v>
                </c:pt>
                <c:pt idx="1315">
                  <c:v>4.1391725000000004E-2</c:v>
                </c:pt>
                <c:pt idx="1316">
                  <c:v>4.1440539999999998E-2</c:v>
                </c:pt>
                <c:pt idx="1317">
                  <c:v>4.1489355000000006E-2</c:v>
                </c:pt>
                <c:pt idx="1318">
                  <c:v>4.1538169999999999E-2</c:v>
                </c:pt>
                <c:pt idx="1319">
                  <c:v>4.1586984999999993E-2</c:v>
                </c:pt>
                <c:pt idx="1320">
                  <c:v>4.1635800000000001E-2</c:v>
                </c:pt>
                <c:pt idx="1321">
                  <c:v>4.1684614999999994E-2</c:v>
                </c:pt>
                <c:pt idx="1322">
                  <c:v>4.1733430000000002E-2</c:v>
                </c:pt>
                <c:pt idx="1323">
                  <c:v>4.1782244999999996E-2</c:v>
                </c:pt>
                <c:pt idx="1324">
                  <c:v>4.1831060000000003E-2</c:v>
                </c:pt>
                <c:pt idx="1325">
                  <c:v>4.1879874999999997E-2</c:v>
                </c:pt>
                <c:pt idx="1326">
                  <c:v>4.1928690000000005E-2</c:v>
                </c:pt>
                <c:pt idx="1327">
                  <c:v>4.1977504999999998E-2</c:v>
                </c:pt>
                <c:pt idx="1328">
                  <c:v>4.2026320000000006E-2</c:v>
                </c:pt>
                <c:pt idx="1329">
                  <c:v>4.2075135E-2</c:v>
                </c:pt>
                <c:pt idx="1330">
                  <c:v>4.2123949999999993E-2</c:v>
                </c:pt>
                <c:pt idx="1331">
                  <c:v>4.2172765000000001E-2</c:v>
                </c:pt>
                <c:pt idx="1332">
                  <c:v>4.2221579999999995E-2</c:v>
                </c:pt>
                <c:pt idx="1333">
                  <c:v>4.2270395000000002E-2</c:v>
                </c:pt>
                <c:pt idx="1334">
                  <c:v>4.2319209999999996E-2</c:v>
                </c:pt>
                <c:pt idx="1335">
                  <c:v>4.2368025000000004E-2</c:v>
                </c:pt>
                <c:pt idx="1336">
                  <c:v>4.2416839999999997E-2</c:v>
                </c:pt>
                <c:pt idx="1337">
                  <c:v>4.2465655000000005E-2</c:v>
                </c:pt>
                <c:pt idx="1338">
                  <c:v>4.2514469999999999E-2</c:v>
                </c:pt>
                <c:pt idx="1339">
                  <c:v>4.2563284999999992E-2</c:v>
                </c:pt>
                <c:pt idx="1340">
                  <c:v>4.26121E-2</c:v>
                </c:pt>
                <c:pt idx="1341">
                  <c:v>4.2660914999999994E-2</c:v>
                </c:pt>
                <c:pt idx="1342">
                  <c:v>4.2709730000000001E-2</c:v>
                </c:pt>
                <c:pt idx="1343">
                  <c:v>4.2758544999999995E-2</c:v>
                </c:pt>
                <c:pt idx="1344">
                  <c:v>4.2807360000000003E-2</c:v>
                </c:pt>
                <c:pt idx="1345">
                  <c:v>4.2856174999999996E-2</c:v>
                </c:pt>
                <c:pt idx="1346">
                  <c:v>4.2904990000000004E-2</c:v>
                </c:pt>
                <c:pt idx="1347">
                  <c:v>4.2953804999999998E-2</c:v>
                </c:pt>
                <c:pt idx="1348">
                  <c:v>4.3002620000000005E-2</c:v>
                </c:pt>
                <c:pt idx="1349">
                  <c:v>4.3051434999999999E-2</c:v>
                </c:pt>
                <c:pt idx="1350">
                  <c:v>4.3100249999999993E-2</c:v>
                </c:pt>
                <c:pt idx="1351">
                  <c:v>4.3149065E-2</c:v>
                </c:pt>
                <c:pt idx="1352">
                  <c:v>4.3197879999999994E-2</c:v>
                </c:pt>
                <c:pt idx="1353">
                  <c:v>4.3246695000000002E-2</c:v>
                </c:pt>
                <c:pt idx="1354">
                  <c:v>4.3295509999999995E-2</c:v>
                </c:pt>
                <c:pt idx="1355">
                  <c:v>4.3344325000000003E-2</c:v>
                </c:pt>
                <c:pt idx="1356">
                  <c:v>4.3393139999999997E-2</c:v>
                </c:pt>
                <c:pt idx="1357">
                  <c:v>4.3441955000000004E-2</c:v>
                </c:pt>
                <c:pt idx="1358">
                  <c:v>4.3490769999999998E-2</c:v>
                </c:pt>
                <c:pt idx="1359">
                  <c:v>4.3539585000000006E-2</c:v>
                </c:pt>
                <c:pt idx="1360">
                  <c:v>4.3588399999999999E-2</c:v>
                </c:pt>
                <c:pt idx="1361">
                  <c:v>4.3637214999999993E-2</c:v>
                </c:pt>
                <c:pt idx="1362">
                  <c:v>4.3686030000000001E-2</c:v>
                </c:pt>
                <c:pt idx="1363">
                  <c:v>4.3734844999999994E-2</c:v>
                </c:pt>
                <c:pt idx="1364">
                  <c:v>4.3783660000000002E-2</c:v>
                </c:pt>
                <c:pt idx="1365">
                  <c:v>4.3832474999999996E-2</c:v>
                </c:pt>
                <c:pt idx="1366">
                  <c:v>4.3881290000000003E-2</c:v>
                </c:pt>
                <c:pt idx="1367">
                  <c:v>4.3930104999999997E-2</c:v>
                </c:pt>
                <c:pt idx="1368">
                  <c:v>4.3978920000000005E-2</c:v>
                </c:pt>
                <c:pt idx="1369">
                  <c:v>4.4027734999999998E-2</c:v>
                </c:pt>
                <c:pt idx="1370">
                  <c:v>4.4076550000000006E-2</c:v>
                </c:pt>
                <c:pt idx="1371">
                  <c:v>4.4125365E-2</c:v>
                </c:pt>
                <c:pt idx="1372">
                  <c:v>4.4174179999999993E-2</c:v>
                </c:pt>
                <c:pt idx="1373">
                  <c:v>4.4222995000000001E-2</c:v>
                </c:pt>
                <c:pt idx="1374">
                  <c:v>4.4271809999999995E-2</c:v>
                </c:pt>
                <c:pt idx="1375">
                  <c:v>4.4320625000000002E-2</c:v>
                </c:pt>
                <c:pt idx="1376">
                  <c:v>4.4369439999999996E-2</c:v>
                </c:pt>
                <c:pt idx="1377">
                  <c:v>4.4418255000000004E-2</c:v>
                </c:pt>
                <c:pt idx="1378">
                  <c:v>4.4467069999999997E-2</c:v>
                </c:pt>
                <c:pt idx="1379">
                  <c:v>4.4515885000000005E-2</c:v>
                </c:pt>
                <c:pt idx="1380">
                  <c:v>4.4564699999999999E-2</c:v>
                </c:pt>
                <c:pt idx="1381">
                  <c:v>4.4613514999999992E-2</c:v>
                </c:pt>
                <c:pt idx="1382">
                  <c:v>4.466233E-2</c:v>
                </c:pt>
                <c:pt idx="1383">
                  <c:v>4.4711144999999994E-2</c:v>
                </c:pt>
                <c:pt idx="1384">
                  <c:v>4.4759960000000001E-2</c:v>
                </c:pt>
                <c:pt idx="1385">
                  <c:v>4.4808774999999995E-2</c:v>
                </c:pt>
                <c:pt idx="1386">
                  <c:v>4.4857590000000003E-2</c:v>
                </c:pt>
                <c:pt idx="1387">
                  <c:v>4.4906404999999996E-2</c:v>
                </c:pt>
                <c:pt idx="1388">
                  <c:v>4.4955220000000004E-2</c:v>
                </c:pt>
                <c:pt idx="1389">
                  <c:v>4.5004034999999998E-2</c:v>
                </c:pt>
                <c:pt idx="1390">
                  <c:v>4.5052850000000005E-2</c:v>
                </c:pt>
                <c:pt idx="1391">
                  <c:v>4.5101664999999999E-2</c:v>
                </c:pt>
                <c:pt idx="1392">
                  <c:v>4.5150479999999993E-2</c:v>
                </c:pt>
                <c:pt idx="1393">
                  <c:v>4.5199295E-2</c:v>
                </c:pt>
                <c:pt idx="1394">
                  <c:v>4.5248109999999994E-2</c:v>
                </c:pt>
                <c:pt idx="1395">
                  <c:v>4.5296925000000002E-2</c:v>
                </c:pt>
                <c:pt idx="1396">
                  <c:v>4.5345739999999995E-2</c:v>
                </c:pt>
                <c:pt idx="1397">
                  <c:v>4.5394555000000003E-2</c:v>
                </c:pt>
                <c:pt idx="1398">
                  <c:v>4.5443369999999997E-2</c:v>
                </c:pt>
                <c:pt idx="1399">
                  <c:v>4.5492185000000004E-2</c:v>
                </c:pt>
                <c:pt idx="1400">
                  <c:v>4.5540999999999998E-2</c:v>
                </c:pt>
                <c:pt idx="1401">
                  <c:v>4.5589815000000006E-2</c:v>
                </c:pt>
                <c:pt idx="1402">
                  <c:v>4.5638629999999999E-2</c:v>
                </c:pt>
                <c:pt idx="1403">
                  <c:v>4.5687444999999993E-2</c:v>
                </c:pt>
                <c:pt idx="1404">
                  <c:v>4.5736260000000001E-2</c:v>
                </c:pt>
                <c:pt idx="1405">
                  <c:v>4.5785074999999995E-2</c:v>
                </c:pt>
                <c:pt idx="1406">
                  <c:v>4.5833890000000002E-2</c:v>
                </c:pt>
                <c:pt idx="1407">
                  <c:v>4.5882704999999996E-2</c:v>
                </c:pt>
                <c:pt idx="1408">
                  <c:v>4.5931520000000003E-2</c:v>
                </c:pt>
                <c:pt idx="1409">
                  <c:v>4.5980334999999997E-2</c:v>
                </c:pt>
                <c:pt idx="1410">
                  <c:v>4.6029150000000005E-2</c:v>
                </c:pt>
                <c:pt idx="1411">
                  <c:v>4.6077964999999999E-2</c:v>
                </c:pt>
                <c:pt idx="1412">
                  <c:v>4.6126780000000006E-2</c:v>
                </c:pt>
                <c:pt idx="1413">
                  <c:v>4.6175595E-2</c:v>
                </c:pt>
                <c:pt idx="1414">
                  <c:v>4.6224409999999994E-2</c:v>
                </c:pt>
                <c:pt idx="1415">
                  <c:v>4.6273225000000001E-2</c:v>
                </c:pt>
                <c:pt idx="1416">
                  <c:v>4.6322039999999995E-2</c:v>
                </c:pt>
                <c:pt idx="1417">
                  <c:v>4.6370855000000002E-2</c:v>
                </c:pt>
                <c:pt idx="1418">
                  <c:v>4.6419669999999996E-2</c:v>
                </c:pt>
                <c:pt idx="1419">
                  <c:v>4.6468485000000004E-2</c:v>
                </c:pt>
                <c:pt idx="1420">
                  <c:v>4.6517299999999998E-2</c:v>
                </c:pt>
                <c:pt idx="1421">
                  <c:v>4.6566115000000005E-2</c:v>
                </c:pt>
                <c:pt idx="1422">
                  <c:v>4.6614929999999999E-2</c:v>
                </c:pt>
                <c:pt idx="1423">
                  <c:v>4.6663744999999993E-2</c:v>
                </c:pt>
                <c:pt idx="1424">
                  <c:v>4.671256E-2</c:v>
                </c:pt>
                <c:pt idx="1425">
                  <c:v>4.6761374999999994E-2</c:v>
                </c:pt>
                <c:pt idx="1426">
                  <c:v>4.6810190000000002E-2</c:v>
                </c:pt>
                <c:pt idx="1427">
                  <c:v>4.6859004999999995E-2</c:v>
                </c:pt>
                <c:pt idx="1428">
                  <c:v>4.6907820000000003E-2</c:v>
                </c:pt>
                <c:pt idx="1429">
                  <c:v>4.6956634999999997E-2</c:v>
                </c:pt>
                <c:pt idx="1430">
                  <c:v>4.7005450000000004E-2</c:v>
                </c:pt>
                <c:pt idx="1431">
                  <c:v>4.7054264999999998E-2</c:v>
                </c:pt>
                <c:pt idx="1432">
                  <c:v>4.7103080000000006E-2</c:v>
                </c:pt>
                <c:pt idx="1433">
                  <c:v>4.7151894999999999E-2</c:v>
                </c:pt>
                <c:pt idx="1434">
                  <c:v>4.7200709999999993E-2</c:v>
                </c:pt>
                <c:pt idx="1435">
                  <c:v>4.7249525000000001E-2</c:v>
                </c:pt>
                <c:pt idx="1436">
                  <c:v>4.7298339999999994E-2</c:v>
                </c:pt>
                <c:pt idx="1437">
                  <c:v>4.7347155000000002E-2</c:v>
                </c:pt>
                <c:pt idx="1438">
                  <c:v>4.7395969999999996E-2</c:v>
                </c:pt>
                <c:pt idx="1439">
                  <c:v>4.7444785000000003E-2</c:v>
                </c:pt>
                <c:pt idx="1440">
                  <c:v>4.7493599999999997E-2</c:v>
                </c:pt>
                <c:pt idx="1441">
                  <c:v>4.7542415000000005E-2</c:v>
                </c:pt>
                <c:pt idx="1442">
                  <c:v>4.7591229999999998E-2</c:v>
                </c:pt>
                <c:pt idx="1443">
                  <c:v>4.7640045000000006E-2</c:v>
                </c:pt>
                <c:pt idx="1444">
                  <c:v>4.768886E-2</c:v>
                </c:pt>
                <c:pt idx="1445">
                  <c:v>4.7737674999999993E-2</c:v>
                </c:pt>
                <c:pt idx="1446">
                  <c:v>4.7786490000000001E-2</c:v>
                </c:pt>
                <c:pt idx="1447">
                  <c:v>4.7835304999999995E-2</c:v>
                </c:pt>
                <c:pt idx="1448">
                  <c:v>4.7884120000000002E-2</c:v>
                </c:pt>
                <c:pt idx="1449">
                  <c:v>4.7932934999999996E-2</c:v>
                </c:pt>
                <c:pt idx="1450">
                  <c:v>4.7981750000000004E-2</c:v>
                </c:pt>
                <c:pt idx="1451">
                  <c:v>4.8030564999999997E-2</c:v>
                </c:pt>
                <c:pt idx="1452">
                  <c:v>4.8079380000000005E-2</c:v>
                </c:pt>
                <c:pt idx="1453">
                  <c:v>4.8128194999999999E-2</c:v>
                </c:pt>
                <c:pt idx="1454">
                  <c:v>4.8177009999999992E-2</c:v>
                </c:pt>
                <c:pt idx="1455">
                  <c:v>4.8225825E-2</c:v>
                </c:pt>
                <c:pt idx="1456">
                  <c:v>4.8274639999999994E-2</c:v>
                </c:pt>
                <c:pt idx="1457">
                  <c:v>4.8323455000000001E-2</c:v>
                </c:pt>
                <c:pt idx="1458">
                  <c:v>4.8372269999999995E-2</c:v>
                </c:pt>
                <c:pt idx="1459">
                  <c:v>4.8421085000000003E-2</c:v>
                </c:pt>
                <c:pt idx="1460">
                  <c:v>4.8469899999999996E-2</c:v>
                </c:pt>
                <c:pt idx="1461">
                  <c:v>4.8518715000000004E-2</c:v>
                </c:pt>
                <c:pt idx="1462">
                  <c:v>4.8567529999999998E-2</c:v>
                </c:pt>
                <c:pt idx="1463">
                  <c:v>4.8616345000000005E-2</c:v>
                </c:pt>
                <c:pt idx="1464">
                  <c:v>4.8665159999999999E-2</c:v>
                </c:pt>
                <c:pt idx="1465">
                  <c:v>4.8713974999999993E-2</c:v>
                </c:pt>
                <c:pt idx="1466">
                  <c:v>4.876279E-2</c:v>
                </c:pt>
                <c:pt idx="1467">
                  <c:v>4.8811604999999994E-2</c:v>
                </c:pt>
                <c:pt idx="1468">
                  <c:v>4.8860420000000002E-2</c:v>
                </c:pt>
                <c:pt idx="1469">
                  <c:v>4.8909234999999995E-2</c:v>
                </c:pt>
                <c:pt idx="1470">
                  <c:v>4.8958050000000003E-2</c:v>
                </c:pt>
                <c:pt idx="1471">
                  <c:v>4.9006864999999997E-2</c:v>
                </c:pt>
                <c:pt idx="1472">
                  <c:v>4.9055680000000004E-2</c:v>
                </c:pt>
                <c:pt idx="1473">
                  <c:v>4.9104494999999998E-2</c:v>
                </c:pt>
                <c:pt idx="1474">
                  <c:v>4.9153310000000006E-2</c:v>
                </c:pt>
                <c:pt idx="1475">
                  <c:v>4.9202124999999999E-2</c:v>
                </c:pt>
                <c:pt idx="1476">
                  <c:v>4.9250939999999993E-2</c:v>
                </c:pt>
                <c:pt idx="1477">
                  <c:v>4.9299755000000001E-2</c:v>
                </c:pt>
                <c:pt idx="1478">
                  <c:v>4.9348569999999994E-2</c:v>
                </c:pt>
                <c:pt idx="1479">
                  <c:v>4.9397385000000002E-2</c:v>
                </c:pt>
                <c:pt idx="1480">
                  <c:v>4.9446199999999996E-2</c:v>
                </c:pt>
                <c:pt idx="1481">
                  <c:v>4.9495015000000003E-2</c:v>
                </c:pt>
                <c:pt idx="1482">
                  <c:v>4.9543829999999997E-2</c:v>
                </c:pt>
                <c:pt idx="1483">
                  <c:v>4.9592645000000005E-2</c:v>
                </c:pt>
                <c:pt idx="1484">
                  <c:v>4.9641459999999998E-2</c:v>
                </c:pt>
                <c:pt idx="1485">
                  <c:v>4.9690275000000006E-2</c:v>
                </c:pt>
                <c:pt idx="1486">
                  <c:v>4.973909E-2</c:v>
                </c:pt>
                <c:pt idx="1487">
                  <c:v>4.9787904999999993E-2</c:v>
                </c:pt>
                <c:pt idx="1488">
                  <c:v>4.9836720000000001E-2</c:v>
                </c:pt>
                <c:pt idx="1489">
                  <c:v>4.9885534999999995E-2</c:v>
                </c:pt>
                <c:pt idx="1490">
                  <c:v>4.9934350000000002E-2</c:v>
                </c:pt>
                <c:pt idx="1491">
                  <c:v>4.9983164999999996E-2</c:v>
                </c:pt>
                <c:pt idx="1492">
                  <c:v>5.0031980000000004E-2</c:v>
                </c:pt>
                <c:pt idx="1493">
                  <c:v>5.0080794999999997E-2</c:v>
                </c:pt>
                <c:pt idx="1494">
                  <c:v>5.0129610000000005E-2</c:v>
                </c:pt>
                <c:pt idx="1495">
                  <c:v>5.0178424999999999E-2</c:v>
                </c:pt>
                <c:pt idx="1496">
                  <c:v>5.0227239999999992E-2</c:v>
                </c:pt>
                <c:pt idx="1497">
                  <c:v>5.0276055E-2</c:v>
                </c:pt>
                <c:pt idx="1498">
                  <c:v>5.0324869999999994E-2</c:v>
                </c:pt>
                <c:pt idx="1499">
                  <c:v>5.0373685000000001E-2</c:v>
                </c:pt>
                <c:pt idx="1500">
                  <c:v>5.0422499999999995E-2</c:v>
                </c:pt>
                <c:pt idx="1501">
                  <c:v>5.0471315000000003E-2</c:v>
                </c:pt>
                <c:pt idx="1502">
                  <c:v>5.0520129999999996E-2</c:v>
                </c:pt>
                <c:pt idx="1503">
                  <c:v>5.0568945000000004E-2</c:v>
                </c:pt>
                <c:pt idx="1504">
                  <c:v>5.0617759999999998E-2</c:v>
                </c:pt>
                <c:pt idx="1505">
                  <c:v>5.0666575000000005E-2</c:v>
                </c:pt>
                <c:pt idx="1506">
                  <c:v>5.0715389999999999E-2</c:v>
                </c:pt>
                <c:pt idx="1507">
                  <c:v>5.0764204999999993E-2</c:v>
                </c:pt>
                <c:pt idx="1508">
                  <c:v>5.081302E-2</c:v>
                </c:pt>
                <c:pt idx="1509">
                  <c:v>5.0861834999999994E-2</c:v>
                </c:pt>
                <c:pt idx="1510">
                  <c:v>5.0910650000000002E-2</c:v>
                </c:pt>
                <c:pt idx="1511">
                  <c:v>5.0959464999999995E-2</c:v>
                </c:pt>
                <c:pt idx="1512">
                  <c:v>5.1008280000000003E-2</c:v>
                </c:pt>
                <c:pt idx="1513">
                  <c:v>5.1057094999999997E-2</c:v>
                </c:pt>
                <c:pt idx="1514">
                  <c:v>5.1105910000000004E-2</c:v>
                </c:pt>
                <c:pt idx="1515">
                  <c:v>5.1154724999999998E-2</c:v>
                </c:pt>
                <c:pt idx="1516">
                  <c:v>5.1203540000000006E-2</c:v>
                </c:pt>
                <c:pt idx="1517">
                  <c:v>5.1252354999999999E-2</c:v>
                </c:pt>
                <c:pt idx="1518">
                  <c:v>5.1301169999999993E-2</c:v>
                </c:pt>
                <c:pt idx="1519">
                  <c:v>5.1349985000000001E-2</c:v>
                </c:pt>
                <c:pt idx="1520">
                  <c:v>5.1398799999999994E-2</c:v>
                </c:pt>
                <c:pt idx="1521">
                  <c:v>5.1447615000000002E-2</c:v>
                </c:pt>
                <c:pt idx="1522">
                  <c:v>5.1496429999999996E-2</c:v>
                </c:pt>
                <c:pt idx="1523">
                  <c:v>5.1545245000000003E-2</c:v>
                </c:pt>
                <c:pt idx="1524">
                  <c:v>5.1594059999999997E-2</c:v>
                </c:pt>
                <c:pt idx="1525">
                  <c:v>5.1642875000000005E-2</c:v>
                </c:pt>
                <c:pt idx="1526">
                  <c:v>5.1691689999999998E-2</c:v>
                </c:pt>
                <c:pt idx="1527">
                  <c:v>5.1740505000000006E-2</c:v>
                </c:pt>
                <c:pt idx="1528">
                  <c:v>5.178932E-2</c:v>
                </c:pt>
                <c:pt idx="1529">
                  <c:v>5.1838134999999994E-2</c:v>
                </c:pt>
                <c:pt idx="1530">
                  <c:v>5.1886950000000001E-2</c:v>
                </c:pt>
                <c:pt idx="1531">
                  <c:v>5.1935764999999995E-2</c:v>
                </c:pt>
                <c:pt idx="1532">
                  <c:v>5.1984580000000002E-2</c:v>
                </c:pt>
                <c:pt idx="1533">
                  <c:v>5.2033394999999996E-2</c:v>
                </c:pt>
                <c:pt idx="1534">
                  <c:v>5.2082210000000004E-2</c:v>
                </c:pt>
                <c:pt idx="1535">
                  <c:v>5.2131024999999998E-2</c:v>
                </c:pt>
                <c:pt idx="1536">
                  <c:v>5.2179840000000005E-2</c:v>
                </c:pt>
                <c:pt idx="1537">
                  <c:v>5.2228654999999999E-2</c:v>
                </c:pt>
                <c:pt idx="1538">
                  <c:v>5.2277469999999993E-2</c:v>
                </c:pt>
                <c:pt idx="1539">
                  <c:v>5.2326285E-2</c:v>
                </c:pt>
                <c:pt idx="1540">
                  <c:v>5.2375099999999994E-2</c:v>
                </c:pt>
                <c:pt idx="1541">
                  <c:v>5.2423915000000001E-2</c:v>
                </c:pt>
                <c:pt idx="1542">
                  <c:v>5.2472729999999995E-2</c:v>
                </c:pt>
                <c:pt idx="1543">
                  <c:v>5.2521545000000003E-2</c:v>
                </c:pt>
                <c:pt idx="1544">
                  <c:v>5.2570359999999997E-2</c:v>
                </c:pt>
                <c:pt idx="1545">
                  <c:v>5.2619175000000004E-2</c:v>
                </c:pt>
                <c:pt idx="1546">
                  <c:v>5.2667989999999998E-2</c:v>
                </c:pt>
                <c:pt idx="1547">
                  <c:v>5.2716805000000005E-2</c:v>
                </c:pt>
                <c:pt idx="1548">
                  <c:v>5.2765619999999999E-2</c:v>
                </c:pt>
                <c:pt idx="1549">
                  <c:v>5.2814434999999993E-2</c:v>
                </c:pt>
                <c:pt idx="1550">
                  <c:v>5.2863250000000001E-2</c:v>
                </c:pt>
                <c:pt idx="1551">
                  <c:v>5.2912064999999994E-2</c:v>
                </c:pt>
                <c:pt idx="1552">
                  <c:v>5.2960880000000002E-2</c:v>
                </c:pt>
                <c:pt idx="1553">
                  <c:v>5.3009694999999996E-2</c:v>
                </c:pt>
                <c:pt idx="1554">
                  <c:v>5.3058510000000003E-2</c:v>
                </c:pt>
                <c:pt idx="1555">
                  <c:v>5.3107324999999997E-2</c:v>
                </c:pt>
                <c:pt idx="1556">
                  <c:v>5.3156140000000004E-2</c:v>
                </c:pt>
                <c:pt idx="1557">
                  <c:v>5.3204954999999998E-2</c:v>
                </c:pt>
                <c:pt idx="1558">
                  <c:v>5.3253770000000006E-2</c:v>
                </c:pt>
                <c:pt idx="1559">
                  <c:v>5.3302585E-2</c:v>
                </c:pt>
                <c:pt idx="1560">
                  <c:v>5.3351399999999993E-2</c:v>
                </c:pt>
                <c:pt idx="1561">
                  <c:v>5.3400215000000001E-2</c:v>
                </c:pt>
                <c:pt idx="1562">
                  <c:v>5.3449029999999995E-2</c:v>
                </c:pt>
                <c:pt idx="1563">
                  <c:v>5.3497845000000002E-2</c:v>
                </c:pt>
                <c:pt idx="1564">
                  <c:v>5.3546659999999996E-2</c:v>
                </c:pt>
                <c:pt idx="1565">
                  <c:v>5.3595475000000004E-2</c:v>
                </c:pt>
                <c:pt idx="1566">
                  <c:v>5.3644289999999997E-2</c:v>
                </c:pt>
                <c:pt idx="1567">
                  <c:v>5.3693105000000005E-2</c:v>
                </c:pt>
                <c:pt idx="1568">
                  <c:v>5.3741919999999999E-2</c:v>
                </c:pt>
                <c:pt idx="1569">
                  <c:v>5.3790734999999992E-2</c:v>
                </c:pt>
                <c:pt idx="1570">
                  <c:v>5.383955E-2</c:v>
                </c:pt>
                <c:pt idx="1571">
                  <c:v>5.3888364999999994E-2</c:v>
                </c:pt>
                <c:pt idx="1572">
                  <c:v>5.3937180000000001E-2</c:v>
                </c:pt>
                <c:pt idx="1573">
                  <c:v>5.3985994999999995E-2</c:v>
                </c:pt>
                <c:pt idx="1574">
                  <c:v>5.4034810000000003E-2</c:v>
                </c:pt>
                <c:pt idx="1575">
                  <c:v>5.4083624999999996E-2</c:v>
                </c:pt>
                <c:pt idx="1576">
                  <c:v>5.4132440000000004E-2</c:v>
                </c:pt>
                <c:pt idx="1577">
                  <c:v>5.4181254999999998E-2</c:v>
                </c:pt>
                <c:pt idx="1578">
                  <c:v>5.4230070000000005E-2</c:v>
                </c:pt>
                <c:pt idx="1579">
                  <c:v>5.4278884999999999E-2</c:v>
                </c:pt>
                <c:pt idx="1580">
                  <c:v>5.4327699999999993E-2</c:v>
                </c:pt>
                <c:pt idx="1581">
                  <c:v>5.4376515E-2</c:v>
                </c:pt>
                <c:pt idx="1582">
                  <c:v>5.4425329999999994E-2</c:v>
                </c:pt>
                <c:pt idx="1583">
                  <c:v>5.4474145000000002E-2</c:v>
                </c:pt>
                <c:pt idx="1584">
                  <c:v>5.4522959999999995E-2</c:v>
                </c:pt>
                <c:pt idx="1585">
                  <c:v>5.4571775000000003E-2</c:v>
                </c:pt>
                <c:pt idx="1586">
                  <c:v>5.4620589999999997E-2</c:v>
                </c:pt>
                <c:pt idx="1587">
                  <c:v>5.4669405000000004E-2</c:v>
                </c:pt>
                <c:pt idx="1588">
                  <c:v>5.4718219999999998E-2</c:v>
                </c:pt>
                <c:pt idx="1589">
                  <c:v>5.4767035000000006E-2</c:v>
                </c:pt>
                <c:pt idx="1590">
                  <c:v>5.4815849999999999E-2</c:v>
                </c:pt>
                <c:pt idx="1591">
                  <c:v>5.4864664999999993E-2</c:v>
                </c:pt>
                <c:pt idx="1592">
                  <c:v>5.4913480000000001E-2</c:v>
                </c:pt>
                <c:pt idx="1593">
                  <c:v>5.4962294999999994E-2</c:v>
                </c:pt>
                <c:pt idx="1594">
                  <c:v>5.5011110000000002E-2</c:v>
                </c:pt>
                <c:pt idx="1595">
                  <c:v>5.5059924999999996E-2</c:v>
                </c:pt>
                <c:pt idx="1596">
                  <c:v>5.5108740000000003E-2</c:v>
                </c:pt>
                <c:pt idx="1597">
                  <c:v>5.5157554999999997E-2</c:v>
                </c:pt>
                <c:pt idx="1598">
                  <c:v>5.5206370000000005E-2</c:v>
                </c:pt>
                <c:pt idx="1599">
                  <c:v>5.5255184999999998E-2</c:v>
                </c:pt>
                <c:pt idx="1600">
                  <c:v>5.5304000000000006E-2</c:v>
                </c:pt>
                <c:pt idx="1601">
                  <c:v>5.5352815E-2</c:v>
                </c:pt>
                <c:pt idx="1602">
                  <c:v>5.5401629999999993E-2</c:v>
                </c:pt>
                <c:pt idx="1603">
                  <c:v>5.5450445000000001E-2</c:v>
                </c:pt>
                <c:pt idx="1604">
                  <c:v>5.5499259999999995E-2</c:v>
                </c:pt>
                <c:pt idx="1605">
                  <c:v>5.5548075000000002E-2</c:v>
                </c:pt>
                <c:pt idx="1606">
                  <c:v>5.5596889999999996E-2</c:v>
                </c:pt>
                <c:pt idx="1607">
                  <c:v>5.5645705000000004E-2</c:v>
                </c:pt>
                <c:pt idx="1608">
                  <c:v>5.5694519999999997E-2</c:v>
                </c:pt>
                <c:pt idx="1609">
                  <c:v>5.5743335000000005E-2</c:v>
                </c:pt>
                <c:pt idx="1610">
                  <c:v>5.5792149999999999E-2</c:v>
                </c:pt>
                <c:pt idx="1611">
                  <c:v>5.5840964999999992E-2</c:v>
                </c:pt>
                <c:pt idx="1612">
                  <c:v>5.588978E-2</c:v>
                </c:pt>
                <c:pt idx="1613">
                  <c:v>5.5938594999999994E-2</c:v>
                </c:pt>
                <c:pt idx="1614">
                  <c:v>5.5987410000000001E-2</c:v>
                </c:pt>
                <c:pt idx="1615">
                  <c:v>5.6036224999999995E-2</c:v>
                </c:pt>
                <c:pt idx="1616">
                  <c:v>5.6085040000000003E-2</c:v>
                </c:pt>
                <c:pt idx="1617">
                  <c:v>5.6133854999999996E-2</c:v>
                </c:pt>
                <c:pt idx="1618">
                  <c:v>5.6182670000000004E-2</c:v>
                </c:pt>
                <c:pt idx="1619">
                  <c:v>5.6231484999999998E-2</c:v>
                </c:pt>
                <c:pt idx="1620">
                  <c:v>5.6280300000000005E-2</c:v>
                </c:pt>
                <c:pt idx="1621">
                  <c:v>5.6329114999999999E-2</c:v>
                </c:pt>
                <c:pt idx="1622">
                  <c:v>5.6377929999999993E-2</c:v>
                </c:pt>
                <c:pt idx="1623">
                  <c:v>5.6426745E-2</c:v>
                </c:pt>
                <c:pt idx="1624">
                  <c:v>5.6475559999999994E-2</c:v>
                </c:pt>
                <c:pt idx="1625">
                  <c:v>5.6524375000000002E-2</c:v>
                </c:pt>
                <c:pt idx="1626">
                  <c:v>5.6573189999999995E-2</c:v>
                </c:pt>
                <c:pt idx="1627">
                  <c:v>5.6622005000000003E-2</c:v>
                </c:pt>
                <c:pt idx="1628">
                  <c:v>5.6670819999999997E-2</c:v>
                </c:pt>
                <c:pt idx="1629">
                  <c:v>5.6719635000000004E-2</c:v>
                </c:pt>
                <c:pt idx="1630">
                  <c:v>5.6768449999999998E-2</c:v>
                </c:pt>
                <c:pt idx="1631">
                  <c:v>5.6817265000000006E-2</c:v>
                </c:pt>
                <c:pt idx="1632">
                  <c:v>5.6866079999999999E-2</c:v>
                </c:pt>
                <c:pt idx="1633">
                  <c:v>5.6914894999999993E-2</c:v>
                </c:pt>
                <c:pt idx="1634">
                  <c:v>5.6963710000000001E-2</c:v>
                </c:pt>
                <c:pt idx="1635">
                  <c:v>5.7012524999999994E-2</c:v>
                </c:pt>
                <c:pt idx="1636">
                  <c:v>5.7061340000000002E-2</c:v>
                </c:pt>
                <c:pt idx="1637">
                  <c:v>5.7110154999999996E-2</c:v>
                </c:pt>
                <c:pt idx="1638">
                  <c:v>5.7158970000000003E-2</c:v>
                </c:pt>
                <c:pt idx="1639">
                  <c:v>5.7207784999999997E-2</c:v>
                </c:pt>
                <c:pt idx="1640">
                  <c:v>5.7256600000000005E-2</c:v>
                </c:pt>
                <c:pt idx="1641">
                  <c:v>5.7305414999999998E-2</c:v>
                </c:pt>
                <c:pt idx="1642">
                  <c:v>5.7354230000000006E-2</c:v>
                </c:pt>
                <c:pt idx="1643">
                  <c:v>5.7403045E-2</c:v>
                </c:pt>
                <c:pt idx="1644">
                  <c:v>5.7451859999999993E-2</c:v>
                </c:pt>
                <c:pt idx="1645">
                  <c:v>5.7500675000000001E-2</c:v>
                </c:pt>
                <c:pt idx="1646">
                  <c:v>5.7549489999999995E-2</c:v>
                </c:pt>
                <c:pt idx="1647">
                  <c:v>5.7598305000000002E-2</c:v>
                </c:pt>
                <c:pt idx="1648">
                  <c:v>5.7647119999999996E-2</c:v>
                </c:pt>
                <c:pt idx="1649">
                  <c:v>5.7695935000000004E-2</c:v>
                </c:pt>
                <c:pt idx="1650">
                  <c:v>5.7744749999999997E-2</c:v>
                </c:pt>
                <c:pt idx="1651">
                  <c:v>5.7793565000000005E-2</c:v>
                </c:pt>
                <c:pt idx="1652">
                  <c:v>5.7842379999999999E-2</c:v>
                </c:pt>
                <c:pt idx="1653">
                  <c:v>5.7891194999999993E-2</c:v>
                </c:pt>
                <c:pt idx="1654">
                  <c:v>5.794001E-2</c:v>
                </c:pt>
                <c:pt idx="1655">
                  <c:v>5.7988824999999994E-2</c:v>
                </c:pt>
                <c:pt idx="1656">
                  <c:v>5.8037640000000001E-2</c:v>
                </c:pt>
                <c:pt idx="1657">
                  <c:v>5.8086454999999995E-2</c:v>
                </c:pt>
                <c:pt idx="1658">
                  <c:v>5.8135270000000003E-2</c:v>
                </c:pt>
                <c:pt idx="1659">
                  <c:v>5.8184084999999997E-2</c:v>
                </c:pt>
                <c:pt idx="1660">
                  <c:v>5.8232900000000004E-2</c:v>
                </c:pt>
                <c:pt idx="1661">
                  <c:v>5.8281714999999998E-2</c:v>
                </c:pt>
                <c:pt idx="1662">
                  <c:v>5.8330530000000005E-2</c:v>
                </c:pt>
                <c:pt idx="1663">
                  <c:v>5.8379344999999999E-2</c:v>
                </c:pt>
                <c:pt idx="1664">
                  <c:v>5.8428159999999993E-2</c:v>
                </c:pt>
                <c:pt idx="1665">
                  <c:v>5.8476975E-2</c:v>
                </c:pt>
                <c:pt idx="1666">
                  <c:v>5.8525789999999994E-2</c:v>
                </c:pt>
                <c:pt idx="1667">
                  <c:v>5.8574605000000002E-2</c:v>
                </c:pt>
                <c:pt idx="1668">
                  <c:v>5.8623419999999996E-2</c:v>
                </c:pt>
                <c:pt idx="1669">
                  <c:v>5.8672235000000003E-2</c:v>
                </c:pt>
                <c:pt idx="1670">
                  <c:v>5.8721049999999997E-2</c:v>
                </c:pt>
                <c:pt idx="1671">
                  <c:v>5.8769865000000004E-2</c:v>
                </c:pt>
                <c:pt idx="1672">
                  <c:v>5.8818679999999998E-2</c:v>
                </c:pt>
                <c:pt idx="1673">
                  <c:v>5.8867495000000006E-2</c:v>
                </c:pt>
                <c:pt idx="1674">
                  <c:v>5.891631E-2</c:v>
                </c:pt>
                <c:pt idx="1675">
                  <c:v>5.8965124999999993E-2</c:v>
                </c:pt>
                <c:pt idx="1676">
                  <c:v>5.9013940000000001E-2</c:v>
                </c:pt>
                <c:pt idx="1677">
                  <c:v>5.9062754999999995E-2</c:v>
                </c:pt>
                <c:pt idx="1678">
                  <c:v>5.9111570000000002E-2</c:v>
                </c:pt>
                <c:pt idx="1679">
                  <c:v>5.9160384999999996E-2</c:v>
                </c:pt>
                <c:pt idx="1680">
                  <c:v>5.9209200000000003E-2</c:v>
                </c:pt>
                <c:pt idx="1681">
                  <c:v>5.9258014999999997E-2</c:v>
                </c:pt>
                <c:pt idx="1682">
                  <c:v>5.9306830000000005E-2</c:v>
                </c:pt>
                <c:pt idx="1683">
                  <c:v>5.9355644999999999E-2</c:v>
                </c:pt>
                <c:pt idx="1684">
                  <c:v>5.9404459999999992E-2</c:v>
                </c:pt>
                <c:pt idx="1685">
                  <c:v>5.9453275E-2</c:v>
                </c:pt>
                <c:pt idx="1686">
                  <c:v>5.9502089999999994E-2</c:v>
                </c:pt>
                <c:pt idx="1687">
                  <c:v>5.9550905000000001E-2</c:v>
                </c:pt>
                <c:pt idx="1688">
                  <c:v>5.9599719999999995E-2</c:v>
                </c:pt>
                <c:pt idx="1689">
                  <c:v>5.9648535000000003E-2</c:v>
                </c:pt>
                <c:pt idx="1690">
                  <c:v>5.9697349999999996E-2</c:v>
                </c:pt>
                <c:pt idx="1691">
                  <c:v>5.9746165000000004E-2</c:v>
                </c:pt>
                <c:pt idx="1692">
                  <c:v>5.9794979999999998E-2</c:v>
                </c:pt>
                <c:pt idx="1693">
                  <c:v>5.9843795000000005E-2</c:v>
                </c:pt>
                <c:pt idx="1694">
                  <c:v>5.9892609999999999E-2</c:v>
                </c:pt>
                <c:pt idx="1695">
                  <c:v>5.9941424999999993E-2</c:v>
                </c:pt>
                <c:pt idx="1696">
                  <c:v>5.999024E-2</c:v>
                </c:pt>
                <c:pt idx="1697">
                  <c:v>6.0039054999999994E-2</c:v>
                </c:pt>
                <c:pt idx="1698">
                  <c:v>6.0087870000000002E-2</c:v>
                </c:pt>
                <c:pt idx="1699">
                  <c:v>6.0136684999999995E-2</c:v>
                </c:pt>
                <c:pt idx="1700">
                  <c:v>6.0185500000000003E-2</c:v>
                </c:pt>
                <c:pt idx="1701">
                  <c:v>6.0234314999999997E-2</c:v>
                </c:pt>
                <c:pt idx="1702">
                  <c:v>6.0283130000000004E-2</c:v>
                </c:pt>
                <c:pt idx="1703">
                  <c:v>6.0331944999999998E-2</c:v>
                </c:pt>
                <c:pt idx="1704">
                  <c:v>6.0380760000000006E-2</c:v>
                </c:pt>
                <c:pt idx="1705">
                  <c:v>6.0429574999999999E-2</c:v>
                </c:pt>
                <c:pt idx="1706">
                  <c:v>6.0478389999999993E-2</c:v>
                </c:pt>
                <c:pt idx="1707">
                  <c:v>6.0527205000000001E-2</c:v>
                </c:pt>
                <c:pt idx="1708">
                  <c:v>6.0576019999999994E-2</c:v>
                </c:pt>
                <c:pt idx="1709">
                  <c:v>6.0624835000000002E-2</c:v>
                </c:pt>
                <c:pt idx="1710">
                  <c:v>6.0673649999999996E-2</c:v>
                </c:pt>
                <c:pt idx="1711">
                  <c:v>6.0722465000000003E-2</c:v>
                </c:pt>
                <c:pt idx="1712">
                  <c:v>6.0771279999999997E-2</c:v>
                </c:pt>
                <c:pt idx="1713">
                  <c:v>6.0820095000000005E-2</c:v>
                </c:pt>
                <c:pt idx="1714">
                  <c:v>6.0868909999999998E-2</c:v>
                </c:pt>
                <c:pt idx="1715">
                  <c:v>6.0917725000000006E-2</c:v>
                </c:pt>
                <c:pt idx="1716">
                  <c:v>6.096654E-2</c:v>
                </c:pt>
                <c:pt idx="1717">
                  <c:v>6.1015354999999993E-2</c:v>
                </c:pt>
                <c:pt idx="1718">
                  <c:v>6.1064170000000001E-2</c:v>
                </c:pt>
                <c:pt idx="1719">
                  <c:v>6.1112984999999995E-2</c:v>
                </c:pt>
                <c:pt idx="1720">
                  <c:v>6.1161800000000002E-2</c:v>
                </c:pt>
                <c:pt idx="1721">
                  <c:v>6.1210614999999996E-2</c:v>
                </c:pt>
                <c:pt idx="1722">
                  <c:v>6.1259430000000004E-2</c:v>
                </c:pt>
                <c:pt idx="1723">
                  <c:v>6.1308244999999997E-2</c:v>
                </c:pt>
                <c:pt idx="1724">
                  <c:v>6.1357060000000005E-2</c:v>
                </c:pt>
                <c:pt idx="1725">
                  <c:v>6.1405874999999999E-2</c:v>
                </c:pt>
                <c:pt idx="1726">
                  <c:v>6.1454689999999992E-2</c:v>
                </c:pt>
                <c:pt idx="1727">
                  <c:v>6.1503505E-2</c:v>
                </c:pt>
                <c:pt idx="1728">
                  <c:v>6.1552319999999994E-2</c:v>
                </c:pt>
                <c:pt idx="1729">
                  <c:v>6.1601135000000001E-2</c:v>
                </c:pt>
                <c:pt idx="1730">
                  <c:v>6.1649949999999995E-2</c:v>
                </c:pt>
                <c:pt idx="1731">
                  <c:v>6.1698765000000003E-2</c:v>
                </c:pt>
                <c:pt idx="1732">
                  <c:v>6.1747579999999996E-2</c:v>
                </c:pt>
                <c:pt idx="1733">
                  <c:v>6.1796395000000004E-2</c:v>
                </c:pt>
                <c:pt idx="1734">
                  <c:v>6.1845209999999998E-2</c:v>
                </c:pt>
                <c:pt idx="1735">
                  <c:v>6.1894025000000005E-2</c:v>
                </c:pt>
                <c:pt idx="1736">
                  <c:v>6.1942839999999999E-2</c:v>
                </c:pt>
                <c:pt idx="1737">
                  <c:v>6.1991654999999993E-2</c:v>
                </c:pt>
                <c:pt idx="1738">
                  <c:v>6.204047E-2</c:v>
                </c:pt>
                <c:pt idx="1739">
                  <c:v>6.2089284999999994E-2</c:v>
                </c:pt>
                <c:pt idx="1740">
                  <c:v>6.2138100000000002E-2</c:v>
                </c:pt>
                <c:pt idx="1741">
                  <c:v>6.2186914999999995E-2</c:v>
                </c:pt>
                <c:pt idx="1742">
                  <c:v>6.2235730000000003E-2</c:v>
                </c:pt>
                <c:pt idx="1743">
                  <c:v>6.2284544999999997E-2</c:v>
                </c:pt>
                <c:pt idx="1744">
                  <c:v>6.2333360000000004E-2</c:v>
                </c:pt>
                <c:pt idx="1745">
                  <c:v>6.2382174999999998E-2</c:v>
                </c:pt>
                <c:pt idx="1746">
                  <c:v>6.2430990000000006E-2</c:v>
                </c:pt>
                <c:pt idx="1747">
                  <c:v>6.2479804999999999E-2</c:v>
                </c:pt>
                <c:pt idx="1748">
                  <c:v>6.2528619999999993E-2</c:v>
                </c:pt>
                <c:pt idx="1749">
                  <c:v>6.2577435000000001E-2</c:v>
                </c:pt>
                <c:pt idx="1750">
                  <c:v>6.2626249999999994E-2</c:v>
                </c:pt>
                <c:pt idx="1751">
                  <c:v>6.2675065000000002E-2</c:v>
                </c:pt>
                <c:pt idx="1752">
                  <c:v>6.2723879999999996E-2</c:v>
                </c:pt>
                <c:pt idx="1753">
                  <c:v>6.2772695000000003E-2</c:v>
                </c:pt>
                <c:pt idx="1754">
                  <c:v>6.2821509999999997E-2</c:v>
                </c:pt>
                <c:pt idx="1755">
                  <c:v>6.2870325000000005E-2</c:v>
                </c:pt>
                <c:pt idx="1756">
                  <c:v>6.2919139999999998E-2</c:v>
                </c:pt>
                <c:pt idx="1757">
                  <c:v>6.2967955000000006E-2</c:v>
                </c:pt>
                <c:pt idx="1758">
                  <c:v>6.301677E-2</c:v>
                </c:pt>
                <c:pt idx="1759">
                  <c:v>6.3065584999999993E-2</c:v>
                </c:pt>
                <c:pt idx="1760">
                  <c:v>6.3114400000000001E-2</c:v>
                </c:pt>
                <c:pt idx="1761">
                  <c:v>6.3163214999999995E-2</c:v>
                </c:pt>
                <c:pt idx="1762">
                  <c:v>6.3212030000000002E-2</c:v>
                </c:pt>
                <c:pt idx="1763">
                  <c:v>6.3260844999999996E-2</c:v>
                </c:pt>
                <c:pt idx="1764">
                  <c:v>6.3309660000000004E-2</c:v>
                </c:pt>
                <c:pt idx="1765">
                  <c:v>6.3358474999999997E-2</c:v>
                </c:pt>
                <c:pt idx="1766">
                  <c:v>6.3407290000000005E-2</c:v>
                </c:pt>
                <c:pt idx="1767">
                  <c:v>6.3456104999999999E-2</c:v>
                </c:pt>
                <c:pt idx="1768">
                  <c:v>6.3504919999999992E-2</c:v>
                </c:pt>
                <c:pt idx="1769">
                  <c:v>6.3553735E-2</c:v>
                </c:pt>
                <c:pt idx="1770">
                  <c:v>6.3602549999999994E-2</c:v>
                </c:pt>
                <c:pt idx="1771">
                  <c:v>6.3651365000000001E-2</c:v>
                </c:pt>
                <c:pt idx="1772">
                  <c:v>6.3700179999999995E-2</c:v>
                </c:pt>
                <c:pt idx="1773">
                  <c:v>6.3748995000000003E-2</c:v>
                </c:pt>
                <c:pt idx="1774">
                  <c:v>6.3797809999999996E-2</c:v>
                </c:pt>
                <c:pt idx="1775">
                  <c:v>6.3846625000000004E-2</c:v>
                </c:pt>
                <c:pt idx="1776">
                  <c:v>6.3895439999999998E-2</c:v>
                </c:pt>
                <c:pt idx="1777">
                  <c:v>6.3944255000000005E-2</c:v>
                </c:pt>
                <c:pt idx="1778">
                  <c:v>6.3993069999999999E-2</c:v>
                </c:pt>
                <c:pt idx="1779">
                  <c:v>6.4041884999999993E-2</c:v>
                </c:pt>
                <c:pt idx="1780">
                  <c:v>6.40907E-2</c:v>
                </c:pt>
                <c:pt idx="1781">
                  <c:v>6.4139514999999994E-2</c:v>
                </c:pt>
                <c:pt idx="1782">
                  <c:v>6.4188330000000002E-2</c:v>
                </c:pt>
                <c:pt idx="1783">
                  <c:v>6.4237144999999995E-2</c:v>
                </c:pt>
                <c:pt idx="1784">
                  <c:v>6.4285960000000003E-2</c:v>
                </c:pt>
                <c:pt idx="1785">
                  <c:v>6.4334774999999997E-2</c:v>
                </c:pt>
                <c:pt idx="1786">
                  <c:v>6.4383590000000004E-2</c:v>
                </c:pt>
                <c:pt idx="1787">
                  <c:v>6.4432404999999998E-2</c:v>
                </c:pt>
                <c:pt idx="1788">
                  <c:v>6.4481220000000006E-2</c:v>
                </c:pt>
                <c:pt idx="1789">
                  <c:v>6.4530034999999999E-2</c:v>
                </c:pt>
                <c:pt idx="1790">
                  <c:v>6.4578849999999993E-2</c:v>
                </c:pt>
                <c:pt idx="1791">
                  <c:v>6.4627665000000001E-2</c:v>
                </c:pt>
                <c:pt idx="1792">
                  <c:v>6.4676479999999995E-2</c:v>
                </c:pt>
                <c:pt idx="1793">
                  <c:v>6.4725295000000002E-2</c:v>
                </c:pt>
                <c:pt idx="1794">
                  <c:v>6.4774109999999996E-2</c:v>
                </c:pt>
                <c:pt idx="1795">
                  <c:v>6.4822925000000003E-2</c:v>
                </c:pt>
                <c:pt idx="1796">
                  <c:v>6.4871739999999997E-2</c:v>
                </c:pt>
                <c:pt idx="1797">
                  <c:v>6.4920555000000005E-2</c:v>
                </c:pt>
                <c:pt idx="1798">
                  <c:v>6.4969369999999999E-2</c:v>
                </c:pt>
                <c:pt idx="1799">
                  <c:v>6.5018184999999992E-2</c:v>
                </c:pt>
                <c:pt idx="1800">
                  <c:v>6.5067E-2</c:v>
                </c:pt>
                <c:pt idx="1801">
                  <c:v>6.5115814999999994E-2</c:v>
                </c:pt>
                <c:pt idx="1802">
                  <c:v>6.5164630000000001E-2</c:v>
                </c:pt>
                <c:pt idx="1803">
                  <c:v>6.5213444999999995E-2</c:v>
                </c:pt>
                <c:pt idx="1804">
                  <c:v>6.5262260000000002E-2</c:v>
                </c:pt>
                <c:pt idx="1805">
                  <c:v>6.5311074999999996E-2</c:v>
                </c:pt>
                <c:pt idx="1806">
                  <c:v>6.5359890000000004E-2</c:v>
                </c:pt>
                <c:pt idx="1807">
                  <c:v>6.5408704999999998E-2</c:v>
                </c:pt>
                <c:pt idx="1808">
                  <c:v>6.5457520000000005E-2</c:v>
                </c:pt>
                <c:pt idx="1809">
                  <c:v>6.5506334999999999E-2</c:v>
                </c:pt>
                <c:pt idx="1810">
                  <c:v>6.5555149999999993E-2</c:v>
                </c:pt>
                <c:pt idx="1811">
                  <c:v>6.5603965E-2</c:v>
                </c:pt>
                <c:pt idx="1812">
                  <c:v>6.5652779999999994E-2</c:v>
                </c:pt>
                <c:pt idx="1813">
                  <c:v>6.5701595000000002E-2</c:v>
                </c:pt>
                <c:pt idx="1814">
                  <c:v>6.5750409999999995E-2</c:v>
                </c:pt>
                <c:pt idx="1815">
                  <c:v>6.5799225000000003E-2</c:v>
                </c:pt>
                <c:pt idx="1816">
                  <c:v>6.5848039999999997E-2</c:v>
                </c:pt>
                <c:pt idx="1817">
                  <c:v>6.5896855000000004E-2</c:v>
                </c:pt>
                <c:pt idx="1818">
                  <c:v>6.5945669999999998E-2</c:v>
                </c:pt>
                <c:pt idx="1819">
                  <c:v>6.5994485000000006E-2</c:v>
                </c:pt>
                <c:pt idx="1820">
                  <c:v>6.6043299999999999E-2</c:v>
                </c:pt>
                <c:pt idx="1821">
                  <c:v>6.6092114999999993E-2</c:v>
                </c:pt>
                <c:pt idx="1822">
                  <c:v>6.6140930000000001E-2</c:v>
                </c:pt>
                <c:pt idx="1823">
                  <c:v>6.6189744999999994E-2</c:v>
                </c:pt>
                <c:pt idx="1824">
                  <c:v>6.6238560000000002E-2</c:v>
                </c:pt>
                <c:pt idx="1825">
                  <c:v>6.6287374999999996E-2</c:v>
                </c:pt>
                <c:pt idx="1826">
                  <c:v>6.6336190000000003E-2</c:v>
                </c:pt>
                <c:pt idx="1827">
                  <c:v>6.6385004999999997E-2</c:v>
                </c:pt>
                <c:pt idx="1828">
                  <c:v>6.6433820000000005E-2</c:v>
                </c:pt>
                <c:pt idx="1829">
                  <c:v>6.6482634999999998E-2</c:v>
                </c:pt>
                <c:pt idx="1830">
                  <c:v>6.6531450000000006E-2</c:v>
                </c:pt>
                <c:pt idx="1831">
                  <c:v>6.6580265E-2</c:v>
                </c:pt>
                <c:pt idx="1832">
                  <c:v>6.6629079999999993E-2</c:v>
                </c:pt>
                <c:pt idx="1833">
                  <c:v>6.6677895000000001E-2</c:v>
                </c:pt>
                <c:pt idx="1834">
                  <c:v>6.6726709999999995E-2</c:v>
                </c:pt>
                <c:pt idx="1835">
                  <c:v>6.6775525000000002E-2</c:v>
                </c:pt>
                <c:pt idx="1836">
                  <c:v>6.6824339999999996E-2</c:v>
                </c:pt>
                <c:pt idx="1837">
                  <c:v>6.6873155000000004E-2</c:v>
                </c:pt>
                <c:pt idx="1838">
                  <c:v>6.6921969999999997E-2</c:v>
                </c:pt>
                <c:pt idx="1839">
                  <c:v>6.6970785000000005E-2</c:v>
                </c:pt>
                <c:pt idx="1840">
                  <c:v>6.7019599999999999E-2</c:v>
                </c:pt>
                <c:pt idx="1841">
                  <c:v>6.7068414999999992E-2</c:v>
                </c:pt>
                <c:pt idx="1842">
                  <c:v>6.711723E-2</c:v>
                </c:pt>
                <c:pt idx="1843">
                  <c:v>6.7166044999999994E-2</c:v>
                </c:pt>
                <c:pt idx="1844">
                  <c:v>6.7214860000000001E-2</c:v>
                </c:pt>
                <c:pt idx="1845">
                  <c:v>6.7263674999999995E-2</c:v>
                </c:pt>
                <c:pt idx="1846">
                  <c:v>6.7312490000000003E-2</c:v>
                </c:pt>
                <c:pt idx="1847">
                  <c:v>6.7361304999999996E-2</c:v>
                </c:pt>
                <c:pt idx="1848">
                  <c:v>6.7410120000000004E-2</c:v>
                </c:pt>
                <c:pt idx="1849">
                  <c:v>6.7458934999999998E-2</c:v>
                </c:pt>
                <c:pt idx="1850">
                  <c:v>6.7507750000000005E-2</c:v>
                </c:pt>
                <c:pt idx="1851">
                  <c:v>6.7556564999999999E-2</c:v>
                </c:pt>
                <c:pt idx="1852">
                  <c:v>6.7605379999999993E-2</c:v>
                </c:pt>
                <c:pt idx="1853">
                  <c:v>6.7654195E-2</c:v>
                </c:pt>
                <c:pt idx="1854">
                  <c:v>6.7703009999999994E-2</c:v>
                </c:pt>
                <c:pt idx="1855">
                  <c:v>6.7751825000000002E-2</c:v>
                </c:pt>
                <c:pt idx="1856">
                  <c:v>6.7800639999999995E-2</c:v>
                </c:pt>
                <c:pt idx="1857">
                  <c:v>6.7849455000000003E-2</c:v>
                </c:pt>
                <c:pt idx="1858">
                  <c:v>6.7898269999999997E-2</c:v>
                </c:pt>
                <c:pt idx="1859">
                  <c:v>6.7947085000000004E-2</c:v>
                </c:pt>
                <c:pt idx="1860">
                  <c:v>6.7995899999999998E-2</c:v>
                </c:pt>
                <c:pt idx="1861">
                  <c:v>6.8044715000000006E-2</c:v>
                </c:pt>
                <c:pt idx="1862">
                  <c:v>6.8093529999999999E-2</c:v>
                </c:pt>
                <c:pt idx="1863">
                  <c:v>6.8142344999999993E-2</c:v>
                </c:pt>
                <c:pt idx="1864">
                  <c:v>6.8191160000000001E-2</c:v>
                </c:pt>
                <c:pt idx="1865">
                  <c:v>6.8239974999999994E-2</c:v>
                </c:pt>
                <c:pt idx="1866">
                  <c:v>6.8288790000000002E-2</c:v>
                </c:pt>
                <c:pt idx="1867">
                  <c:v>6.8337604999999996E-2</c:v>
                </c:pt>
                <c:pt idx="1868">
                  <c:v>6.8386420000000003E-2</c:v>
                </c:pt>
                <c:pt idx="1869">
                  <c:v>6.8435234999999997E-2</c:v>
                </c:pt>
                <c:pt idx="1870">
                  <c:v>6.8484050000000005E-2</c:v>
                </c:pt>
                <c:pt idx="1871">
                  <c:v>6.8532864999999998E-2</c:v>
                </c:pt>
                <c:pt idx="1872">
                  <c:v>6.8581680000000006E-2</c:v>
                </c:pt>
                <c:pt idx="1873">
                  <c:v>6.8630495E-2</c:v>
                </c:pt>
                <c:pt idx="1874">
                  <c:v>6.8679309999999993E-2</c:v>
                </c:pt>
                <c:pt idx="1875">
                  <c:v>6.8728125000000001E-2</c:v>
                </c:pt>
                <c:pt idx="1876">
                  <c:v>6.8776939999999995E-2</c:v>
                </c:pt>
                <c:pt idx="1877">
                  <c:v>6.8825755000000002E-2</c:v>
                </c:pt>
                <c:pt idx="1878">
                  <c:v>6.8874569999999996E-2</c:v>
                </c:pt>
                <c:pt idx="1879">
                  <c:v>6.8923385000000004E-2</c:v>
                </c:pt>
                <c:pt idx="1880">
                  <c:v>6.8972199999999997E-2</c:v>
                </c:pt>
                <c:pt idx="1881">
                  <c:v>6.9021015000000005E-2</c:v>
                </c:pt>
                <c:pt idx="1882">
                  <c:v>6.9069829999999999E-2</c:v>
                </c:pt>
                <c:pt idx="1883">
                  <c:v>6.9118644999999992E-2</c:v>
                </c:pt>
                <c:pt idx="1884">
                  <c:v>6.916746E-2</c:v>
                </c:pt>
                <c:pt idx="1885">
                  <c:v>6.9216274999999994E-2</c:v>
                </c:pt>
                <c:pt idx="1886">
                  <c:v>6.9265090000000001E-2</c:v>
                </c:pt>
                <c:pt idx="1887">
                  <c:v>6.9313904999999995E-2</c:v>
                </c:pt>
                <c:pt idx="1888">
                  <c:v>6.9362720000000003E-2</c:v>
                </c:pt>
                <c:pt idx="1889">
                  <c:v>6.9411534999999996E-2</c:v>
                </c:pt>
                <c:pt idx="1890">
                  <c:v>6.9460350000000004E-2</c:v>
                </c:pt>
                <c:pt idx="1891">
                  <c:v>6.9509164999999998E-2</c:v>
                </c:pt>
                <c:pt idx="1892">
                  <c:v>6.9557980000000005E-2</c:v>
                </c:pt>
                <c:pt idx="1893">
                  <c:v>6.9606794999999999E-2</c:v>
                </c:pt>
                <c:pt idx="1894">
                  <c:v>6.9655609999999993E-2</c:v>
                </c:pt>
                <c:pt idx="1895">
                  <c:v>6.9704425E-2</c:v>
                </c:pt>
                <c:pt idx="1896">
                  <c:v>6.9753239999999994E-2</c:v>
                </c:pt>
                <c:pt idx="1897">
                  <c:v>6.9802055000000002E-2</c:v>
                </c:pt>
                <c:pt idx="1898">
                  <c:v>6.9850869999999995E-2</c:v>
                </c:pt>
                <c:pt idx="1899">
                  <c:v>6.9899685000000003E-2</c:v>
                </c:pt>
                <c:pt idx="1900">
                  <c:v>6.9948499999999997E-2</c:v>
                </c:pt>
                <c:pt idx="1901">
                  <c:v>6.9997315000000004E-2</c:v>
                </c:pt>
                <c:pt idx="1902">
                  <c:v>7.0046129999999998E-2</c:v>
                </c:pt>
                <c:pt idx="1903">
                  <c:v>7.0094945000000006E-2</c:v>
                </c:pt>
                <c:pt idx="1904">
                  <c:v>7.0143759999999999E-2</c:v>
                </c:pt>
                <c:pt idx="1905">
                  <c:v>7.0192574999999993E-2</c:v>
                </c:pt>
                <c:pt idx="1906">
                  <c:v>7.0241390000000001E-2</c:v>
                </c:pt>
                <c:pt idx="1907">
                  <c:v>7.0290204999999994E-2</c:v>
                </c:pt>
                <c:pt idx="1908">
                  <c:v>7.0339020000000002E-2</c:v>
                </c:pt>
                <c:pt idx="1909">
                  <c:v>7.0387834999999996E-2</c:v>
                </c:pt>
                <c:pt idx="1910">
                  <c:v>7.0436650000000003E-2</c:v>
                </c:pt>
                <c:pt idx="1911">
                  <c:v>7.0485464999999997E-2</c:v>
                </c:pt>
                <c:pt idx="1912">
                  <c:v>7.0534280000000005E-2</c:v>
                </c:pt>
                <c:pt idx="1913">
                  <c:v>7.0583094999999998E-2</c:v>
                </c:pt>
                <c:pt idx="1914">
                  <c:v>7.0631910000000006E-2</c:v>
                </c:pt>
                <c:pt idx="1915">
                  <c:v>7.0680725E-2</c:v>
                </c:pt>
                <c:pt idx="1916">
                  <c:v>7.0729539999999994E-2</c:v>
                </c:pt>
                <c:pt idx="1917">
                  <c:v>7.0778355000000001E-2</c:v>
                </c:pt>
                <c:pt idx="1918">
                  <c:v>7.0827169999999995E-2</c:v>
                </c:pt>
                <c:pt idx="1919">
                  <c:v>7.0875985000000002E-2</c:v>
                </c:pt>
                <c:pt idx="1920">
                  <c:v>7.0924799999999996E-2</c:v>
                </c:pt>
                <c:pt idx="1921">
                  <c:v>7.0973615000000004E-2</c:v>
                </c:pt>
                <c:pt idx="1922">
                  <c:v>7.1022429999999998E-2</c:v>
                </c:pt>
                <c:pt idx="1923">
                  <c:v>7.1071245000000005E-2</c:v>
                </c:pt>
                <c:pt idx="1924">
                  <c:v>7.1120059999999999E-2</c:v>
                </c:pt>
                <c:pt idx="1925">
                  <c:v>7.1168874999999993E-2</c:v>
                </c:pt>
                <c:pt idx="1926">
                  <c:v>7.121769E-2</c:v>
                </c:pt>
                <c:pt idx="1927">
                  <c:v>7.1266504999999994E-2</c:v>
                </c:pt>
                <c:pt idx="1928">
                  <c:v>7.1315320000000001E-2</c:v>
                </c:pt>
                <c:pt idx="1929">
                  <c:v>7.1364134999999995E-2</c:v>
                </c:pt>
                <c:pt idx="1930">
                  <c:v>7.1412950000000003E-2</c:v>
                </c:pt>
                <c:pt idx="1931">
                  <c:v>7.1461764999999997E-2</c:v>
                </c:pt>
                <c:pt idx="1932">
                  <c:v>7.1510580000000004E-2</c:v>
                </c:pt>
                <c:pt idx="1933">
                  <c:v>7.1559394999999998E-2</c:v>
                </c:pt>
                <c:pt idx="1934">
                  <c:v>7.1608210000000005E-2</c:v>
                </c:pt>
                <c:pt idx="1935">
                  <c:v>7.1657024999999999E-2</c:v>
                </c:pt>
                <c:pt idx="1936">
                  <c:v>7.1705839999999993E-2</c:v>
                </c:pt>
                <c:pt idx="1937">
                  <c:v>7.1754655000000001E-2</c:v>
                </c:pt>
                <c:pt idx="1938">
                  <c:v>7.1803469999999994E-2</c:v>
                </c:pt>
                <c:pt idx="1939">
                  <c:v>7.1852285000000002E-2</c:v>
                </c:pt>
                <c:pt idx="1940">
                  <c:v>7.1901099999999996E-2</c:v>
                </c:pt>
                <c:pt idx="1941">
                  <c:v>7.1949915000000003E-2</c:v>
                </c:pt>
                <c:pt idx="1942">
                  <c:v>7.1998729999999997E-2</c:v>
                </c:pt>
                <c:pt idx="1943">
                  <c:v>7.2047545000000005E-2</c:v>
                </c:pt>
                <c:pt idx="1944">
                  <c:v>7.2096359999999998E-2</c:v>
                </c:pt>
                <c:pt idx="1945">
                  <c:v>7.2145175000000006E-2</c:v>
                </c:pt>
                <c:pt idx="1946">
                  <c:v>7.219399E-2</c:v>
                </c:pt>
                <c:pt idx="1947">
                  <c:v>7.2242804999999993E-2</c:v>
                </c:pt>
                <c:pt idx="1948">
                  <c:v>7.2291620000000001E-2</c:v>
                </c:pt>
                <c:pt idx="1949">
                  <c:v>7.2340434999999995E-2</c:v>
                </c:pt>
                <c:pt idx="1950">
                  <c:v>7.2389250000000002E-2</c:v>
                </c:pt>
                <c:pt idx="1951">
                  <c:v>7.2438064999999996E-2</c:v>
                </c:pt>
                <c:pt idx="1952">
                  <c:v>7.2486880000000004E-2</c:v>
                </c:pt>
                <c:pt idx="1953">
                  <c:v>7.2535694999999997E-2</c:v>
                </c:pt>
                <c:pt idx="1954">
                  <c:v>7.2584510000000005E-2</c:v>
                </c:pt>
                <c:pt idx="1955">
                  <c:v>7.2633324999999999E-2</c:v>
                </c:pt>
                <c:pt idx="1956">
                  <c:v>7.2682139999999992E-2</c:v>
                </c:pt>
                <c:pt idx="1957">
                  <c:v>7.2730955E-2</c:v>
                </c:pt>
                <c:pt idx="1958">
                  <c:v>7.2779769999999994E-2</c:v>
                </c:pt>
                <c:pt idx="1959">
                  <c:v>7.2828585000000001E-2</c:v>
                </c:pt>
                <c:pt idx="1960">
                  <c:v>7.2877399999999995E-2</c:v>
                </c:pt>
                <c:pt idx="1961">
                  <c:v>7.2926215000000003E-2</c:v>
                </c:pt>
                <c:pt idx="1962">
                  <c:v>7.2975029999999996E-2</c:v>
                </c:pt>
                <c:pt idx="1963">
                  <c:v>7.3023845000000004E-2</c:v>
                </c:pt>
                <c:pt idx="1964">
                  <c:v>7.3072659999999998E-2</c:v>
                </c:pt>
                <c:pt idx="1965">
                  <c:v>7.3121475000000005E-2</c:v>
                </c:pt>
                <c:pt idx="1966">
                  <c:v>7.3170289999999999E-2</c:v>
                </c:pt>
                <c:pt idx="1967">
                  <c:v>7.3219104999999993E-2</c:v>
                </c:pt>
                <c:pt idx="1968">
                  <c:v>7.326792E-2</c:v>
                </c:pt>
                <c:pt idx="1969">
                  <c:v>7.3316734999999994E-2</c:v>
                </c:pt>
                <c:pt idx="1970">
                  <c:v>7.3365550000000002E-2</c:v>
                </c:pt>
                <c:pt idx="1971">
                  <c:v>7.3414364999999995E-2</c:v>
                </c:pt>
                <c:pt idx="1972">
                  <c:v>7.3463180000000003E-2</c:v>
                </c:pt>
                <c:pt idx="1973">
                  <c:v>7.3511994999999997E-2</c:v>
                </c:pt>
                <c:pt idx="1974">
                  <c:v>7.3560810000000004E-2</c:v>
                </c:pt>
                <c:pt idx="1975">
                  <c:v>7.3609624999999998E-2</c:v>
                </c:pt>
                <c:pt idx="1976">
                  <c:v>7.3658440000000006E-2</c:v>
                </c:pt>
                <c:pt idx="1977">
                  <c:v>7.3707254999999999E-2</c:v>
                </c:pt>
                <c:pt idx="1978">
                  <c:v>7.3756069999999993E-2</c:v>
                </c:pt>
                <c:pt idx="1979">
                  <c:v>7.3804885000000001E-2</c:v>
                </c:pt>
                <c:pt idx="1980">
                  <c:v>7.3853699999999994E-2</c:v>
                </c:pt>
                <c:pt idx="1981">
                  <c:v>7.3902515000000002E-2</c:v>
                </c:pt>
                <c:pt idx="1982">
                  <c:v>7.3951329999999996E-2</c:v>
                </c:pt>
                <c:pt idx="1983">
                  <c:v>7.4000145000000003E-2</c:v>
                </c:pt>
                <c:pt idx="1984">
                  <c:v>7.4048959999999997E-2</c:v>
                </c:pt>
                <c:pt idx="1985">
                  <c:v>7.4097775000000005E-2</c:v>
                </c:pt>
                <c:pt idx="1986">
                  <c:v>7.4146589999999998E-2</c:v>
                </c:pt>
                <c:pt idx="1987">
                  <c:v>7.4195405000000006E-2</c:v>
                </c:pt>
                <c:pt idx="1988">
                  <c:v>7.424422E-2</c:v>
                </c:pt>
                <c:pt idx="1989">
                  <c:v>7.4293034999999993E-2</c:v>
                </c:pt>
                <c:pt idx="1990">
                  <c:v>7.4341850000000001E-2</c:v>
                </c:pt>
                <c:pt idx="1991">
                  <c:v>7.4390664999999995E-2</c:v>
                </c:pt>
                <c:pt idx="1992">
                  <c:v>7.4439480000000002E-2</c:v>
                </c:pt>
                <c:pt idx="1993">
                  <c:v>7.4488294999999996E-2</c:v>
                </c:pt>
                <c:pt idx="1994">
                  <c:v>7.4537110000000004E-2</c:v>
                </c:pt>
                <c:pt idx="1995">
                  <c:v>7.4585924999999997E-2</c:v>
                </c:pt>
                <c:pt idx="1996">
                  <c:v>7.4634740000000005E-2</c:v>
                </c:pt>
                <c:pt idx="1997">
                  <c:v>7.4683554999999999E-2</c:v>
                </c:pt>
                <c:pt idx="1998">
                  <c:v>7.4732369999999992E-2</c:v>
                </c:pt>
                <c:pt idx="1999">
                  <c:v>7.4781185E-2</c:v>
                </c:pt>
              </c:numCache>
            </c:numRef>
          </c:xVal>
          <c:yVal>
            <c:numRef>
              <c:f>RawData!$C$1:$C$2000</c:f>
              <c:numCache>
                <c:formatCode>General</c:formatCode>
                <c:ptCount val="2000"/>
                <c:pt idx="0">
                  <c:v>0.12753917346661409</c:v>
                </c:pt>
                <c:pt idx="1">
                  <c:v>0.12756340614674366</c:v>
                </c:pt>
                <c:pt idx="2">
                  <c:v>0.12757320233658329</c:v>
                </c:pt>
                <c:pt idx="3">
                  <c:v>0.12755154760114834</c:v>
                </c:pt>
                <c:pt idx="4">
                  <c:v>0.12756185937992687</c:v>
                </c:pt>
                <c:pt idx="5">
                  <c:v>0.12756804644719399</c:v>
                </c:pt>
                <c:pt idx="6">
                  <c:v>0.12754690730069801</c:v>
                </c:pt>
                <c:pt idx="7">
                  <c:v>0.12754742288963691</c:v>
                </c:pt>
                <c:pt idx="8">
                  <c:v>0.12756546850249936</c:v>
                </c:pt>
                <c:pt idx="9">
                  <c:v>0.1275623749688658</c:v>
                </c:pt>
                <c:pt idx="10">
                  <c:v>0.12755567231265977</c:v>
                </c:pt>
                <c:pt idx="11">
                  <c:v>0.12756804644719399</c:v>
                </c:pt>
                <c:pt idx="12">
                  <c:v>0.12755412554584297</c:v>
                </c:pt>
                <c:pt idx="13">
                  <c:v>0.12753504875510269</c:v>
                </c:pt>
                <c:pt idx="14">
                  <c:v>0.12753401757722482</c:v>
                </c:pt>
                <c:pt idx="15">
                  <c:v>0.12756495291356043</c:v>
                </c:pt>
                <c:pt idx="16">
                  <c:v>0.12756598409143829</c:v>
                </c:pt>
                <c:pt idx="17">
                  <c:v>0.12754381376706445</c:v>
                </c:pt>
                <c:pt idx="18">
                  <c:v>0.1275582502573544</c:v>
                </c:pt>
                <c:pt idx="19">
                  <c:v>0.1275525787790262</c:v>
                </c:pt>
                <c:pt idx="20">
                  <c:v>0.12755000083433157</c:v>
                </c:pt>
                <c:pt idx="21">
                  <c:v>0.12754793847857585</c:v>
                </c:pt>
                <c:pt idx="22">
                  <c:v>0.12755618790159867</c:v>
                </c:pt>
                <c:pt idx="23">
                  <c:v>0.12755000083433157</c:v>
                </c:pt>
                <c:pt idx="24">
                  <c:v>0.12754690730069801</c:v>
                </c:pt>
                <c:pt idx="25">
                  <c:v>0.12757113998082756</c:v>
                </c:pt>
                <c:pt idx="26">
                  <c:v>0.12756392173568259</c:v>
                </c:pt>
                <c:pt idx="27">
                  <c:v>0.12755773466841547</c:v>
                </c:pt>
                <c:pt idx="28">
                  <c:v>0.12754793847857585</c:v>
                </c:pt>
                <c:pt idx="29">
                  <c:v>0.12755515672372084</c:v>
                </c:pt>
                <c:pt idx="30">
                  <c:v>0.12755567231265977</c:v>
                </c:pt>
                <c:pt idx="31">
                  <c:v>0.12755000083433157</c:v>
                </c:pt>
                <c:pt idx="32">
                  <c:v>0.12755876584629333</c:v>
                </c:pt>
                <c:pt idx="33">
                  <c:v>0.12753917346661409</c:v>
                </c:pt>
                <c:pt idx="34">
                  <c:v>0.12754896965645371</c:v>
                </c:pt>
                <c:pt idx="35">
                  <c:v>0.1275582502573544</c:v>
                </c:pt>
                <c:pt idx="36">
                  <c:v>0.1275546411347819</c:v>
                </c:pt>
                <c:pt idx="37">
                  <c:v>0.12755051642327048</c:v>
                </c:pt>
                <c:pt idx="38">
                  <c:v>0.12755103201220941</c:v>
                </c:pt>
                <c:pt idx="39">
                  <c:v>0.12755979702417117</c:v>
                </c:pt>
                <c:pt idx="40">
                  <c:v>0.12754845406751478</c:v>
                </c:pt>
                <c:pt idx="41">
                  <c:v>0.12755876584629333</c:v>
                </c:pt>
                <c:pt idx="42">
                  <c:v>0.12756495291356043</c:v>
                </c:pt>
                <c:pt idx="43">
                  <c:v>0.12755103201220941</c:v>
                </c:pt>
                <c:pt idx="44">
                  <c:v>0.12754793847857585</c:v>
                </c:pt>
                <c:pt idx="45">
                  <c:v>0.12755000083433157</c:v>
                </c:pt>
                <c:pt idx="46">
                  <c:v>0.12754896965645371</c:v>
                </c:pt>
                <c:pt idx="47">
                  <c:v>0.12756546850249936</c:v>
                </c:pt>
                <c:pt idx="48">
                  <c:v>0.12756185937992687</c:v>
                </c:pt>
                <c:pt idx="49">
                  <c:v>0.12755154760114834</c:v>
                </c:pt>
                <c:pt idx="50">
                  <c:v>0.12755618790159867</c:v>
                </c:pt>
                <c:pt idx="51">
                  <c:v>0.12755928143523224</c:v>
                </c:pt>
                <c:pt idx="52">
                  <c:v>0.12756289055780473</c:v>
                </c:pt>
                <c:pt idx="53">
                  <c:v>0.12753453316616375</c:v>
                </c:pt>
                <c:pt idx="54">
                  <c:v>0.12755567231265977</c:v>
                </c:pt>
                <c:pt idx="55">
                  <c:v>0.12756340614674366</c:v>
                </c:pt>
                <c:pt idx="56">
                  <c:v>0.12755051642327048</c:v>
                </c:pt>
                <c:pt idx="57">
                  <c:v>0.1275603126131101</c:v>
                </c:pt>
                <c:pt idx="58">
                  <c:v>0.1275603126131101</c:v>
                </c:pt>
                <c:pt idx="59">
                  <c:v>0.12756289055780473</c:v>
                </c:pt>
                <c:pt idx="60">
                  <c:v>0.12755412554584297</c:v>
                </c:pt>
                <c:pt idx="61">
                  <c:v>0.12756495291356043</c:v>
                </c:pt>
                <c:pt idx="62">
                  <c:v>0.12755515672372084</c:v>
                </c:pt>
                <c:pt idx="63">
                  <c:v>0.12755206319008727</c:v>
                </c:pt>
                <c:pt idx="64">
                  <c:v>0.12754484494494228</c:v>
                </c:pt>
                <c:pt idx="65">
                  <c:v>0.12754742288963691</c:v>
                </c:pt>
                <c:pt idx="66">
                  <c:v>0.12756392173568259</c:v>
                </c:pt>
                <c:pt idx="67">
                  <c:v>0.12754896965645371</c:v>
                </c:pt>
                <c:pt idx="68">
                  <c:v>0.12756289055780473</c:v>
                </c:pt>
                <c:pt idx="69">
                  <c:v>0.12754742288963691</c:v>
                </c:pt>
                <c:pt idx="70">
                  <c:v>0.12754536053388121</c:v>
                </c:pt>
                <c:pt idx="71">
                  <c:v>0.12757320233658329</c:v>
                </c:pt>
                <c:pt idx="72">
                  <c:v>0.12754484494494228</c:v>
                </c:pt>
                <c:pt idx="73">
                  <c:v>0.12754896965645371</c:v>
                </c:pt>
                <c:pt idx="74">
                  <c:v>0.12755618790159867</c:v>
                </c:pt>
                <c:pt idx="75">
                  <c:v>0.12756082820204903</c:v>
                </c:pt>
                <c:pt idx="76">
                  <c:v>0.12757526469233899</c:v>
                </c:pt>
                <c:pt idx="77">
                  <c:v>0.12754948524539264</c:v>
                </c:pt>
                <c:pt idx="78">
                  <c:v>0.12757371792552219</c:v>
                </c:pt>
                <c:pt idx="79">
                  <c:v>0.12755979702417117</c:v>
                </c:pt>
                <c:pt idx="80">
                  <c:v>0.12755567231265977</c:v>
                </c:pt>
                <c:pt idx="81">
                  <c:v>0.12755979702417117</c:v>
                </c:pt>
                <c:pt idx="82">
                  <c:v>0.12753556434404159</c:v>
                </c:pt>
                <c:pt idx="83">
                  <c:v>0.12756804644719399</c:v>
                </c:pt>
                <c:pt idx="84">
                  <c:v>0.12755618790159867</c:v>
                </c:pt>
                <c:pt idx="85">
                  <c:v>0.12752937727677449</c:v>
                </c:pt>
                <c:pt idx="86">
                  <c:v>0.12753607993298052</c:v>
                </c:pt>
                <c:pt idx="87">
                  <c:v>0.12756907762507186</c:v>
                </c:pt>
                <c:pt idx="88">
                  <c:v>0.12754587612282015</c:v>
                </c:pt>
                <c:pt idx="89">
                  <c:v>0.12753504875510269</c:v>
                </c:pt>
                <c:pt idx="90">
                  <c:v>0.1275603126131101</c:v>
                </c:pt>
                <c:pt idx="91">
                  <c:v>0.12755103201220941</c:v>
                </c:pt>
                <c:pt idx="92">
                  <c:v>0.12754690730069801</c:v>
                </c:pt>
                <c:pt idx="93">
                  <c:v>0.12755360995690404</c:v>
                </c:pt>
                <c:pt idx="94">
                  <c:v>0.12757371792552219</c:v>
                </c:pt>
                <c:pt idx="95">
                  <c:v>0.12755103201220941</c:v>
                </c:pt>
                <c:pt idx="96">
                  <c:v>0.12756392173568259</c:v>
                </c:pt>
                <c:pt idx="97">
                  <c:v>0.12757165556976649</c:v>
                </c:pt>
                <c:pt idx="98">
                  <c:v>0.12755051642327048</c:v>
                </c:pt>
                <c:pt idx="99">
                  <c:v>0.12755154760114834</c:v>
                </c:pt>
                <c:pt idx="100">
                  <c:v>0.1275546411347819</c:v>
                </c:pt>
                <c:pt idx="101">
                  <c:v>0.12756082820204903</c:v>
                </c:pt>
                <c:pt idx="102">
                  <c:v>0.12754432935600335</c:v>
                </c:pt>
                <c:pt idx="103">
                  <c:v>0.1275525787790262</c:v>
                </c:pt>
                <c:pt idx="104">
                  <c:v>0.12755721907947654</c:v>
                </c:pt>
                <c:pt idx="105">
                  <c:v>0.12753917346661409</c:v>
                </c:pt>
                <c:pt idx="106">
                  <c:v>0.1275221590316295</c:v>
                </c:pt>
                <c:pt idx="107">
                  <c:v>0.12754536053388121</c:v>
                </c:pt>
                <c:pt idx="108">
                  <c:v>0.12757113998082756</c:v>
                </c:pt>
                <c:pt idx="109">
                  <c:v>0.12754432935600335</c:v>
                </c:pt>
                <c:pt idx="110">
                  <c:v>0.1275546411347819</c:v>
                </c:pt>
                <c:pt idx="111">
                  <c:v>0.12756289055780473</c:v>
                </c:pt>
                <c:pt idx="112">
                  <c:v>0.12754639171175908</c:v>
                </c:pt>
                <c:pt idx="113">
                  <c:v>0.12755928143523224</c:v>
                </c:pt>
                <c:pt idx="114">
                  <c:v>0.12755979702417117</c:v>
                </c:pt>
                <c:pt idx="115">
                  <c:v>0.12754896965645371</c:v>
                </c:pt>
                <c:pt idx="116">
                  <c:v>0.12755154760114834</c:v>
                </c:pt>
                <c:pt idx="117">
                  <c:v>0.12757165556976649</c:v>
                </c:pt>
                <c:pt idx="118">
                  <c:v>0.12755412554584297</c:v>
                </c:pt>
                <c:pt idx="119">
                  <c:v>0.12754226700024765</c:v>
                </c:pt>
                <c:pt idx="120">
                  <c:v>0.12756546850249936</c:v>
                </c:pt>
                <c:pt idx="121">
                  <c:v>0.12754896965645371</c:v>
                </c:pt>
                <c:pt idx="122">
                  <c:v>0.12755360995690404</c:v>
                </c:pt>
                <c:pt idx="123">
                  <c:v>0.12754123582236981</c:v>
                </c:pt>
                <c:pt idx="124">
                  <c:v>0.12754329817812551</c:v>
                </c:pt>
                <c:pt idx="125">
                  <c:v>0.12755773466841547</c:v>
                </c:pt>
                <c:pt idx="126">
                  <c:v>0.12754329817812551</c:v>
                </c:pt>
                <c:pt idx="127">
                  <c:v>0.1275567034905376</c:v>
                </c:pt>
                <c:pt idx="128">
                  <c:v>0.12754432935600335</c:v>
                </c:pt>
                <c:pt idx="129">
                  <c:v>0.12755876584629333</c:v>
                </c:pt>
                <c:pt idx="130">
                  <c:v>0.12756546850249936</c:v>
                </c:pt>
                <c:pt idx="131">
                  <c:v>0.12754639171175908</c:v>
                </c:pt>
                <c:pt idx="132">
                  <c:v>0.12755928143523224</c:v>
                </c:pt>
                <c:pt idx="133">
                  <c:v>0.12754948524539264</c:v>
                </c:pt>
                <c:pt idx="134">
                  <c:v>0.12756134379098796</c:v>
                </c:pt>
                <c:pt idx="135">
                  <c:v>0.12757113998082756</c:v>
                </c:pt>
                <c:pt idx="136">
                  <c:v>0.12755206319008727</c:v>
                </c:pt>
                <c:pt idx="137">
                  <c:v>0.12755412554584297</c:v>
                </c:pt>
                <c:pt idx="138">
                  <c:v>0.12754587612282015</c:v>
                </c:pt>
                <c:pt idx="139">
                  <c:v>0.1275582502573544</c:v>
                </c:pt>
                <c:pt idx="140">
                  <c:v>0.1275582502573544</c:v>
                </c:pt>
                <c:pt idx="141">
                  <c:v>0.1275525787790262</c:v>
                </c:pt>
                <c:pt idx="142">
                  <c:v>0.12755360995690404</c:v>
                </c:pt>
                <c:pt idx="143">
                  <c:v>0.12754639171175908</c:v>
                </c:pt>
                <c:pt idx="144">
                  <c:v>0.12755515672372084</c:v>
                </c:pt>
                <c:pt idx="145">
                  <c:v>0.12753711111085839</c:v>
                </c:pt>
                <c:pt idx="146">
                  <c:v>0.12755928143523224</c:v>
                </c:pt>
                <c:pt idx="147">
                  <c:v>0.12755618790159867</c:v>
                </c:pt>
                <c:pt idx="148">
                  <c:v>0.12754329817812551</c:v>
                </c:pt>
                <c:pt idx="149">
                  <c:v>0.12756546850249936</c:v>
                </c:pt>
                <c:pt idx="150">
                  <c:v>0.12754948524539264</c:v>
                </c:pt>
                <c:pt idx="151">
                  <c:v>0.12755103201220941</c:v>
                </c:pt>
                <c:pt idx="152">
                  <c:v>0.12755618790159867</c:v>
                </c:pt>
                <c:pt idx="153">
                  <c:v>0.12756495291356043</c:v>
                </c:pt>
                <c:pt idx="154">
                  <c:v>0.12755567231265977</c:v>
                </c:pt>
                <c:pt idx="155">
                  <c:v>0.12756185937992687</c:v>
                </c:pt>
                <c:pt idx="156">
                  <c:v>0.1275582502573544</c:v>
                </c:pt>
                <c:pt idx="157">
                  <c:v>0.12753917346661409</c:v>
                </c:pt>
                <c:pt idx="158">
                  <c:v>0.12754226700024765</c:v>
                </c:pt>
                <c:pt idx="159">
                  <c:v>0.12755206319008727</c:v>
                </c:pt>
                <c:pt idx="160">
                  <c:v>0.12757887381491148</c:v>
                </c:pt>
                <c:pt idx="161">
                  <c:v>0.12754226700024765</c:v>
                </c:pt>
                <c:pt idx="162">
                  <c:v>0.12753350198828589</c:v>
                </c:pt>
                <c:pt idx="163">
                  <c:v>0.12754381376706445</c:v>
                </c:pt>
                <c:pt idx="164">
                  <c:v>0.12754123582236981</c:v>
                </c:pt>
                <c:pt idx="165">
                  <c:v>0.12757371792552219</c:v>
                </c:pt>
                <c:pt idx="166">
                  <c:v>0.12754896965645371</c:v>
                </c:pt>
                <c:pt idx="167">
                  <c:v>0.12756753085825509</c:v>
                </c:pt>
                <c:pt idx="168">
                  <c:v>0.12760259090610213</c:v>
                </c:pt>
                <c:pt idx="169">
                  <c:v>0.12754845406751478</c:v>
                </c:pt>
                <c:pt idx="170">
                  <c:v>0.12753659552191945</c:v>
                </c:pt>
                <c:pt idx="171">
                  <c:v>0.12754123582236981</c:v>
                </c:pt>
                <c:pt idx="172">
                  <c:v>0.12755103201220941</c:v>
                </c:pt>
                <c:pt idx="173">
                  <c:v>0.12755515672372084</c:v>
                </c:pt>
                <c:pt idx="174">
                  <c:v>0.12754278258918658</c:v>
                </c:pt>
                <c:pt idx="175">
                  <c:v>0.12757526469233899</c:v>
                </c:pt>
                <c:pt idx="176">
                  <c:v>0.12754329817812551</c:v>
                </c:pt>
                <c:pt idx="177">
                  <c:v>0.12751700314224024</c:v>
                </c:pt>
                <c:pt idx="178">
                  <c:v>0.12754639171175908</c:v>
                </c:pt>
                <c:pt idx="179">
                  <c:v>0.12755567231265977</c:v>
                </c:pt>
                <c:pt idx="180">
                  <c:v>0.12755876584629333</c:v>
                </c:pt>
                <c:pt idx="181">
                  <c:v>0.12756495291356043</c:v>
                </c:pt>
                <c:pt idx="182">
                  <c:v>0.12755618790159867</c:v>
                </c:pt>
                <c:pt idx="183">
                  <c:v>0.1275603126131101</c:v>
                </c:pt>
                <c:pt idx="184">
                  <c:v>0.1275546411347819</c:v>
                </c:pt>
                <c:pt idx="185">
                  <c:v>0.12753865787767515</c:v>
                </c:pt>
                <c:pt idx="186">
                  <c:v>0.12758042058172825</c:v>
                </c:pt>
                <c:pt idx="187">
                  <c:v>0.12754690730069801</c:v>
                </c:pt>
                <c:pt idx="188">
                  <c:v>0.12753814228873625</c:v>
                </c:pt>
                <c:pt idx="189">
                  <c:v>0.12756495291356043</c:v>
                </c:pt>
                <c:pt idx="190">
                  <c:v>0.12754742288963691</c:v>
                </c:pt>
                <c:pt idx="191">
                  <c:v>0.12754278258918658</c:v>
                </c:pt>
                <c:pt idx="192">
                  <c:v>0.12754381376706445</c:v>
                </c:pt>
                <c:pt idx="193">
                  <c:v>0.1275582502573544</c:v>
                </c:pt>
                <c:pt idx="194">
                  <c:v>0.12753607993298052</c:v>
                </c:pt>
                <c:pt idx="195">
                  <c:v>0.12756134379098796</c:v>
                </c:pt>
                <c:pt idx="196">
                  <c:v>0.12756649968037723</c:v>
                </c:pt>
                <c:pt idx="197">
                  <c:v>0.1275525787790262</c:v>
                </c:pt>
                <c:pt idx="198">
                  <c:v>0.1275567034905376</c:v>
                </c:pt>
                <c:pt idx="199">
                  <c:v>0.12754690730069801</c:v>
                </c:pt>
                <c:pt idx="200">
                  <c:v>0.12756598409143829</c:v>
                </c:pt>
                <c:pt idx="201">
                  <c:v>0.12756289055780473</c:v>
                </c:pt>
                <c:pt idx="202">
                  <c:v>0.12756546850249936</c:v>
                </c:pt>
                <c:pt idx="203">
                  <c:v>0.1275525787790262</c:v>
                </c:pt>
                <c:pt idx="204">
                  <c:v>0.12753247081040806</c:v>
                </c:pt>
                <c:pt idx="205">
                  <c:v>0.12754329817812551</c:v>
                </c:pt>
                <c:pt idx="206">
                  <c:v>0.12757165556976649</c:v>
                </c:pt>
                <c:pt idx="207">
                  <c:v>0.12755154760114834</c:v>
                </c:pt>
                <c:pt idx="208">
                  <c:v>0.12754072023343088</c:v>
                </c:pt>
                <c:pt idx="209">
                  <c:v>0.12757371792552219</c:v>
                </c:pt>
                <c:pt idx="210">
                  <c:v>0.1275567034905376</c:v>
                </c:pt>
                <c:pt idx="211">
                  <c:v>0.12754381376706445</c:v>
                </c:pt>
                <c:pt idx="212">
                  <c:v>0.12754175141130872</c:v>
                </c:pt>
                <c:pt idx="213">
                  <c:v>0.1275623749688658</c:v>
                </c:pt>
                <c:pt idx="214">
                  <c:v>0.12756753085825509</c:v>
                </c:pt>
                <c:pt idx="215">
                  <c:v>0.1275525787790262</c:v>
                </c:pt>
                <c:pt idx="216">
                  <c:v>0.12757113998082756</c:v>
                </c:pt>
                <c:pt idx="217">
                  <c:v>0.1275525787790262</c:v>
                </c:pt>
                <c:pt idx="218">
                  <c:v>0.12754484494494228</c:v>
                </c:pt>
                <c:pt idx="219">
                  <c:v>0.12756082820204903</c:v>
                </c:pt>
                <c:pt idx="220">
                  <c:v>0.12755928143523224</c:v>
                </c:pt>
                <c:pt idx="221">
                  <c:v>0.12755206319008727</c:v>
                </c:pt>
                <c:pt idx="222">
                  <c:v>0.1275567034905376</c:v>
                </c:pt>
                <c:pt idx="223">
                  <c:v>0.12757062439188863</c:v>
                </c:pt>
                <c:pt idx="224">
                  <c:v>0.12754278258918658</c:v>
                </c:pt>
                <c:pt idx="225">
                  <c:v>0.12754536053388121</c:v>
                </c:pt>
                <c:pt idx="226">
                  <c:v>0.12756856203613293</c:v>
                </c:pt>
                <c:pt idx="227">
                  <c:v>0.1275546411347819</c:v>
                </c:pt>
                <c:pt idx="228">
                  <c:v>0.12755773466841547</c:v>
                </c:pt>
                <c:pt idx="229">
                  <c:v>0.12755876584629333</c:v>
                </c:pt>
                <c:pt idx="230">
                  <c:v>0.1275567034905376</c:v>
                </c:pt>
                <c:pt idx="231">
                  <c:v>0.12756289055780473</c:v>
                </c:pt>
                <c:pt idx="232">
                  <c:v>0.1275546411347819</c:v>
                </c:pt>
                <c:pt idx="233">
                  <c:v>0.12755876584629333</c:v>
                </c:pt>
                <c:pt idx="234">
                  <c:v>0.1275582502573544</c:v>
                </c:pt>
                <c:pt idx="235">
                  <c:v>0.12755154760114834</c:v>
                </c:pt>
                <c:pt idx="236">
                  <c:v>0.12756392173568259</c:v>
                </c:pt>
                <c:pt idx="237">
                  <c:v>0.12755979702417117</c:v>
                </c:pt>
                <c:pt idx="238">
                  <c:v>0.1275567034905376</c:v>
                </c:pt>
                <c:pt idx="239">
                  <c:v>0.12755567231265977</c:v>
                </c:pt>
                <c:pt idx="240">
                  <c:v>0.12754690730069801</c:v>
                </c:pt>
                <c:pt idx="241">
                  <c:v>0.12755515672372084</c:v>
                </c:pt>
                <c:pt idx="242">
                  <c:v>0.12755412554584297</c:v>
                </c:pt>
                <c:pt idx="243">
                  <c:v>0.12755360995690404</c:v>
                </c:pt>
                <c:pt idx="244">
                  <c:v>0.12755979702417117</c:v>
                </c:pt>
                <c:pt idx="245">
                  <c:v>0.12755567231265977</c:v>
                </c:pt>
                <c:pt idx="246">
                  <c:v>0.12755515672372084</c:v>
                </c:pt>
                <c:pt idx="247">
                  <c:v>0.12755876584629333</c:v>
                </c:pt>
                <c:pt idx="248">
                  <c:v>0.12755360995690404</c:v>
                </c:pt>
                <c:pt idx="249">
                  <c:v>0.12755051642327048</c:v>
                </c:pt>
                <c:pt idx="250">
                  <c:v>0.12754742288963691</c:v>
                </c:pt>
                <c:pt idx="251">
                  <c:v>0.12756134379098796</c:v>
                </c:pt>
                <c:pt idx="252">
                  <c:v>0.12757371792552219</c:v>
                </c:pt>
                <c:pt idx="253">
                  <c:v>0.1275546411347819</c:v>
                </c:pt>
                <c:pt idx="254">
                  <c:v>0.12755360995690404</c:v>
                </c:pt>
                <c:pt idx="255">
                  <c:v>0.12755515672372084</c:v>
                </c:pt>
                <c:pt idx="256">
                  <c:v>0.12755051642327048</c:v>
                </c:pt>
                <c:pt idx="257">
                  <c:v>0.12754381376706445</c:v>
                </c:pt>
                <c:pt idx="258">
                  <c:v>0.12756443732462153</c:v>
                </c:pt>
                <c:pt idx="259">
                  <c:v>0.12757113998082756</c:v>
                </c:pt>
                <c:pt idx="260">
                  <c:v>0.12754175141130872</c:v>
                </c:pt>
                <c:pt idx="261">
                  <c:v>0.1275603126131101</c:v>
                </c:pt>
                <c:pt idx="262">
                  <c:v>0.12755618790159867</c:v>
                </c:pt>
                <c:pt idx="263">
                  <c:v>0.12754690730069801</c:v>
                </c:pt>
                <c:pt idx="264">
                  <c:v>0.1275525787790262</c:v>
                </c:pt>
                <c:pt idx="265">
                  <c:v>0.12754175141130872</c:v>
                </c:pt>
                <c:pt idx="266">
                  <c:v>0.12754845406751478</c:v>
                </c:pt>
                <c:pt idx="267">
                  <c:v>0.12754896965645371</c:v>
                </c:pt>
                <c:pt idx="268">
                  <c:v>0.12757681145915575</c:v>
                </c:pt>
                <c:pt idx="269">
                  <c:v>0.12755721907947654</c:v>
                </c:pt>
                <c:pt idx="270">
                  <c:v>0.12754639171175908</c:v>
                </c:pt>
                <c:pt idx="271">
                  <c:v>0.127596403838835</c:v>
                </c:pt>
                <c:pt idx="272">
                  <c:v>0.12754845406751478</c:v>
                </c:pt>
                <c:pt idx="273">
                  <c:v>0.12756649968037723</c:v>
                </c:pt>
                <c:pt idx="274">
                  <c:v>0.12757938940385039</c:v>
                </c:pt>
                <c:pt idx="275">
                  <c:v>0.1275546411347819</c:v>
                </c:pt>
                <c:pt idx="276">
                  <c:v>0.12758454529323968</c:v>
                </c:pt>
                <c:pt idx="277">
                  <c:v>0.12755773466841547</c:v>
                </c:pt>
                <c:pt idx="278">
                  <c:v>0.12757268674764435</c:v>
                </c:pt>
                <c:pt idx="279">
                  <c:v>0.12754381376706445</c:v>
                </c:pt>
                <c:pt idx="280">
                  <c:v>0.12753504875510269</c:v>
                </c:pt>
                <c:pt idx="281">
                  <c:v>0.1275603126131101</c:v>
                </c:pt>
                <c:pt idx="282">
                  <c:v>0.12754278258918658</c:v>
                </c:pt>
                <c:pt idx="283">
                  <c:v>0.12754381376706445</c:v>
                </c:pt>
                <c:pt idx="284">
                  <c:v>0.12754742288963691</c:v>
                </c:pt>
                <c:pt idx="285">
                  <c:v>0.12757062439188863</c:v>
                </c:pt>
                <c:pt idx="286">
                  <c:v>0.12754793847857585</c:v>
                </c:pt>
                <c:pt idx="287">
                  <c:v>0.12756546850249936</c:v>
                </c:pt>
                <c:pt idx="288">
                  <c:v>0.12756959321401079</c:v>
                </c:pt>
                <c:pt idx="289">
                  <c:v>0.12754020464449195</c:v>
                </c:pt>
                <c:pt idx="290">
                  <c:v>0.12754484494494228</c:v>
                </c:pt>
                <c:pt idx="291">
                  <c:v>0.12755721907947654</c:v>
                </c:pt>
                <c:pt idx="292">
                  <c:v>0.12756443732462153</c:v>
                </c:pt>
                <c:pt idx="293">
                  <c:v>0.12755154760114834</c:v>
                </c:pt>
                <c:pt idx="294">
                  <c:v>0.12758351411536181</c:v>
                </c:pt>
                <c:pt idx="295">
                  <c:v>0.12756082820204903</c:v>
                </c:pt>
                <c:pt idx="296">
                  <c:v>0.12754381376706445</c:v>
                </c:pt>
                <c:pt idx="297">
                  <c:v>0.12755721907947654</c:v>
                </c:pt>
                <c:pt idx="298">
                  <c:v>0.1275525787790262</c:v>
                </c:pt>
                <c:pt idx="299">
                  <c:v>0.12756134379098796</c:v>
                </c:pt>
                <c:pt idx="300">
                  <c:v>0.12754381376706445</c:v>
                </c:pt>
                <c:pt idx="301">
                  <c:v>0.12756340614674366</c:v>
                </c:pt>
                <c:pt idx="302">
                  <c:v>0.1275603126131101</c:v>
                </c:pt>
                <c:pt idx="303">
                  <c:v>0.12753350198828589</c:v>
                </c:pt>
                <c:pt idx="304">
                  <c:v>0.12754690730069801</c:v>
                </c:pt>
                <c:pt idx="305">
                  <c:v>0.12756392173568259</c:v>
                </c:pt>
                <c:pt idx="306">
                  <c:v>0.12756701526931616</c:v>
                </c:pt>
                <c:pt idx="307">
                  <c:v>0.12755412554584297</c:v>
                </c:pt>
                <c:pt idx="308">
                  <c:v>0.12757062439188863</c:v>
                </c:pt>
                <c:pt idx="309">
                  <c:v>0.12756907762507186</c:v>
                </c:pt>
                <c:pt idx="310">
                  <c:v>0.12754072023343088</c:v>
                </c:pt>
                <c:pt idx="311">
                  <c:v>0.12754793847857585</c:v>
                </c:pt>
                <c:pt idx="312">
                  <c:v>0.12755876584629333</c:v>
                </c:pt>
                <c:pt idx="313">
                  <c:v>0.12755928143523224</c:v>
                </c:pt>
                <c:pt idx="314">
                  <c:v>0.12755979702417117</c:v>
                </c:pt>
                <c:pt idx="315">
                  <c:v>0.12755876584629333</c:v>
                </c:pt>
                <c:pt idx="316">
                  <c:v>0.12754536053388121</c:v>
                </c:pt>
                <c:pt idx="317">
                  <c:v>0.12754587612282015</c:v>
                </c:pt>
                <c:pt idx="318">
                  <c:v>0.12755515672372084</c:v>
                </c:pt>
                <c:pt idx="319">
                  <c:v>0.12754742288963691</c:v>
                </c:pt>
                <c:pt idx="320">
                  <c:v>0.12755876584629333</c:v>
                </c:pt>
                <c:pt idx="321">
                  <c:v>0.12756392173568259</c:v>
                </c:pt>
                <c:pt idx="322">
                  <c:v>0.12755309436796511</c:v>
                </c:pt>
                <c:pt idx="323">
                  <c:v>0.12754536053388121</c:v>
                </c:pt>
                <c:pt idx="324">
                  <c:v>0.12754432935600335</c:v>
                </c:pt>
                <c:pt idx="325">
                  <c:v>0.12756649968037723</c:v>
                </c:pt>
                <c:pt idx="326">
                  <c:v>0.12757474910340005</c:v>
                </c:pt>
                <c:pt idx="327">
                  <c:v>0.12755876584629333</c:v>
                </c:pt>
                <c:pt idx="328">
                  <c:v>0.12755309436796511</c:v>
                </c:pt>
                <c:pt idx="329">
                  <c:v>0.12756392173568259</c:v>
                </c:pt>
                <c:pt idx="330">
                  <c:v>0.1275603126131101</c:v>
                </c:pt>
                <c:pt idx="331">
                  <c:v>0.12755515672372084</c:v>
                </c:pt>
                <c:pt idx="332">
                  <c:v>0.12756340614674366</c:v>
                </c:pt>
                <c:pt idx="333">
                  <c:v>0.12755979702417117</c:v>
                </c:pt>
                <c:pt idx="334">
                  <c:v>0.12754793847857585</c:v>
                </c:pt>
                <c:pt idx="335">
                  <c:v>0.12754536053388121</c:v>
                </c:pt>
                <c:pt idx="336">
                  <c:v>0.12756495291356043</c:v>
                </c:pt>
                <c:pt idx="337">
                  <c:v>0.1275546411347819</c:v>
                </c:pt>
                <c:pt idx="338">
                  <c:v>0.12752834609889663</c:v>
                </c:pt>
                <c:pt idx="339">
                  <c:v>0.12755309436796511</c:v>
                </c:pt>
                <c:pt idx="340">
                  <c:v>0.12755928143523224</c:v>
                </c:pt>
                <c:pt idx="341">
                  <c:v>0.12755773466841547</c:v>
                </c:pt>
                <c:pt idx="342">
                  <c:v>0.12755412554584297</c:v>
                </c:pt>
                <c:pt idx="343">
                  <c:v>0.12754587612282015</c:v>
                </c:pt>
                <c:pt idx="344">
                  <c:v>0.12755515672372084</c:v>
                </c:pt>
                <c:pt idx="345">
                  <c:v>0.12755000083433157</c:v>
                </c:pt>
                <c:pt idx="346">
                  <c:v>0.12756134379098796</c:v>
                </c:pt>
                <c:pt idx="347">
                  <c:v>0.12755206319008727</c:v>
                </c:pt>
                <c:pt idx="348">
                  <c:v>0.12755567231265977</c:v>
                </c:pt>
                <c:pt idx="349">
                  <c:v>0.12754072023343088</c:v>
                </c:pt>
                <c:pt idx="350">
                  <c:v>0.12755412554584297</c:v>
                </c:pt>
                <c:pt idx="351">
                  <c:v>0.12757732704809469</c:v>
                </c:pt>
                <c:pt idx="352">
                  <c:v>0.12753659552191945</c:v>
                </c:pt>
                <c:pt idx="353">
                  <c:v>0.12755206319008727</c:v>
                </c:pt>
                <c:pt idx="354">
                  <c:v>0.12755412554584297</c:v>
                </c:pt>
                <c:pt idx="355">
                  <c:v>0.12756392173568259</c:v>
                </c:pt>
                <c:pt idx="356">
                  <c:v>0.12755103201220941</c:v>
                </c:pt>
                <c:pt idx="357">
                  <c:v>0.12754690730069801</c:v>
                </c:pt>
                <c:pt idx="358">
                  <c:v>0.12756082820204903</c:v>
                </c:pt>
                <c:pt idx="359">
                  <c:v>0.12753968905555302</c:v>
                </c:pt>
                <c:pt idx="360">
                  <c:v>0.12754896965645371</c:v>
                </c:pt>
                <c:pt idx="361">
                  <c:v>0.12754175141130872</c:v>
                </c:pt>
                <c:pt idx="362">
                  <c:v>0.12756340614674366</c:v>
                </c:pt>
                <c:pt idx="363">
                  <c:v>0.1275603126131101</c:v>
                </c:pt>
                <c:pt idx="364">
                  <c:v>0.12754329817812551</c:v>
                </c:pt>
                <c:pt idx="365">
                  <c:v>0.12756804644719399</c:v>
                </c:pt>
                <c:pt idx="366">
                  <c:v>0.1275582502573544</c:v>
                </c:pt>
                <c:pt idx="367">
                  <c:v>0.12756134379098796</c:v>
                </c:pt>
                <c:pt idx="368">
                  <c:v>0.12755206319008727</c:v>
                </c:pt>
                <c:pt idx="369">
                  <c:v>0.12753865787767515</c:v>
                </c:pt>
                <c:pt idx="370">
                  <c:v>0.12758145175960611</c:v>
                </c:pt>
                <c:pt idx="371">
                  <c:v>0.12755773466841547</c:v>
                </c:pt>
                <c:pt idx="372">
                  <c:v>0.12754948524539264</c:v>
                </c:pt>
                <c:pt idx="373">
                  <c:v>0.1275567034905376</c:v>
                </c:pt>
                <c:pt idx="374">
                  <c:v>0.12753659552191945</c:v>
                </c:pt>
                <c:pt idx="375">
                  <c:v>0.12756340614674366</c:v>
                </c:pt>
                <c:pt idx="376">
                  <c:v>0.12755154760114834</c:v>
                </c:pt>
                <c:pt idx="377">
                  <c:v>0.1275582502573544</c:v>
                </c:pt>
                <c:pt idx="378">
                  <c:v>0.1275567034905376</c:v>
                </c:pt>
                <c:pt idx="379">
                  <c:v>0.12754020464449195</c:v>
                </c:pt>
                <c:pt idx="380">
                  <c:v>0.12754742288963691</c:v>
                </c:pt>
                <c:pt idx="381">
                  <c:v>0.12754432935600335</c:v>
                </c:pt>
                <c:pt idx="382">
                  <c:v>0.12753917346661409</c:v>
                </c:pt>
                <c:pt idx="383">
                  <c:v>0.12755773466841547</c:v>
                </c:pt>
                <c:pt idx="384">
                  <c:v>0.12756753085825509</c:v>
                </c:pt>
                <c:pt idx="385">
                  <c:v>0.12754896965645371</c:v>
                </c:pt>
                <c:pt idx="386">
                  <c:v>0.12757010880294972</c:v>
                </c:pt>
                <c:pt idx="387">
                  <c:v>0.12756134379098796</c:v>
                </c:pt>
                <c:pt idx="388">
                  <c:v>0.12754329817812551</c:v>
                </c:pt>
                <c:pt idx="389">
                  <c:v>0.12754793847857585</c:v>
                </c:pt>
                <c:pt idx="390">
                  <c:v>0.12756443732462153</c:v>
                </c:pt>
                <c:pt idx="391">
                  <c:v>0.12756340614674366</c:v>
                </c:pt>
                <c:pt idx="392">
                  <c:v>0.12754175141130872</c:v>
                </c:pt>
                <c:pt idx="393">
                  <c:v>0.12756804644719399</c:v>
                </c:pt>
                <c:pt idx="394">
                  <c:v>0.1275603126131101</c:v>
                </c:pt>
                <c:pt idx="395">
                  <c:v>0.12752937727677449</c:v>
                </c:pt>
                <c:pt idx="396">
                  <c:v>0.12754845406751478</c:v>
                </c:pt>
                <c:pt idx="397">
                  <c:v>0.12756701526931616</c:v>
                </c:pt>
                <c:pt idx="398">
                  <c:v>0.12754948524539264</c:v>
                </c:pt>
                <c:pt idx="399">
                  <c:v>0.12754948524539264</c:v>
                </c:pt>
                <c:pt idx="400">
                  <c:v>0.12756392173568259</c:v>
                </c:pt>
                <c:pt idx="401">
                  <c:v>0.12756649968037723</c:v>
                </c:pt>
                <c:pt idx="402">
                  <c:v>0.12755412554584297</c:v>
                </c:pt>
                <c:pt idx="403">
                  <c:v>0.12755206319008727</c:v>
                </c:pt>
                <c:pt idx="404">
                  <c:v>0.12755154760114834</c:v>
                </c:pt>
                <c:pt idx="405">
                  <c:v>0.12754020464449195</c:v>
                </c:pt>
                <c:pt idx="406">
                  <c:v>0.12755309436796511</c:v>
                </c:pt>
                <c:pt idx="407">
                  <c:v>0.1275623749688658</c:v>
                </c:pt>
                <c:pt idx="408">
                  <c:v>0.1275546411347819</c:v>
                </c:pt>
                <c:pt idx="409">
                  <c:v>0.12753298639934696</c:v>
                </c:pt>
                <c:pt idx="410">
                  <c:v>0.12754587612282015</c:v>
                </c:pt>
                <c:pt idx="411">
                  <c:v>0.12755979702417117</c:v>
                </c:pt>
                <c:pt idx="412">
                  <c:v>0.12755051642327048</c:v>
                </c:pt>
                <c:pt idx="413">
                  <c:v>0.12756701526931616</c:v>
                </c:pt>
                <c:pt idx="414">
                  <c:v>0.12755876584629333</c:v>
                </c:pt>
                <c:pt idx="415">
                  <c:v>0.12755412554584297</c:v>
                </c:pt>
                <c:pt idx="416">
                  <c:v>0.12754278258918658</c:v>
                </c:pt>
                <c:pt idx="417">
                  <c:v>0.1275567034905376</c:v>
                </c:pt>
                <c:pt idx="418">
                  <c:v>0.12757732704809469</c:v>
                </c:pt>
                <c:pt idx="419">
                  <c:v>0.12755154760114834</c:v>
                </c:pt>
                <c:pt idx="420">
                  <c:v>0.12757578028127792</c:v>
                </c:pt>
                <c:pt idx="421">
                  <c:v>0.12755103201220941</c:v>
                </c:pt>
                <c:pt idx="422">
                  <c:v>0.12753711111085839</c:v>
                </c:pt>
                <c:pt idx="423">
                  <c:v>0.12756443732462153</c:v>
                </c:pt>
                <c:pt idx="424">
                  <c:v>0.12754278258918658</c:v>
                </c:pt>
                <c:pt idx="425">
                  <c:v>0.1275525787790262</c:v>
                </c:pt>
                <c:pt idx="426">
                  <c:v>0.12755928143523224</c:v>
                </c:pt>
                <c:pt idx="427">
                  <c:v>0.1275582502573544</c:v>
                </c:pt>
                <c:pt idx="428">
                  <c:v>0.1275567034905376</c:v>
                </c:pt>
                <c:pt idx="429">
                  <c:v>0.12755051642327048</c:v>
                </c:pt>
                <c:pt idx="430">
                  <c:v>0.12754742288963691</c:v>
                </c:pt>
                <c:pt idx="431">
                  <c:v>0.12756340614674366</c:v>
                </c:pt>
                <c:pt idx="432">
                  <c:v>0.1275623749688658</c:v>
                </c:pt>
                <c:pt idx="433">
                  <c:v>0.12754690730069801</c:v>
                </c:pt>
                <c:pt idx="434">
                  <c:v>0.12755000083433157</c:v>
                </c:pt>
                <c:pt idx="435">
                  <c:v>0.12753814228873625</c:v>
                </c:pt>
                <c:pt idx="436">
                  <c:v>0.12756495291356043</c:v>
                </c:pt>
                <c:pt idx="437">
                  <c:v>0.12755515672372084</c:v>
                </c:pt>
                <c:pt idx="438">
                  <c:v>0.12754329817812551</c:v>
                </c:pt>
                <c:pt idx="439">
                  <c:v>0.12756753085825509</c:v>
                </c:pt>
                <c:pt idx="440">
                  <c:v>0.12755154760114834</c:v>
                </c:pt>
                <c:pt idx="441">
                  <c:v>0.12755000083433157</c:v>
                </c:pt>
                <c:pt idx="442">
                  <c:v>0.12755154760114834</c:v>
                </c:pt>
                <c:pt idx="443">
                  <c:v>0.12756443732462153</c:v>
                </c:pt>
                <c:pt idx="444">
                  <c:v>0.12755309436796511</c:v>
                </c:pt>
                <c:pt idx="445">
                  <c:v>0.12753556434404159</c:v>
                </c:pt>
                <c:pt idx="446">
                  <c:v>0.12754175141130872</c:v>
                </c:pt>
                <c:pt idx="447">
                  <c:v>0.12755103201220941</c:v>
                </c:pt>
                <c:pt idx="448">
                  <c:v>0.12755515672372084</c:v>
                </c:pt>
                <c:pt idx="449">
                  <c:v>0.12754690730069801</c:v>
                </c:pt>
                <c:pt idx="450">
                  <c:v>0.1275525787790262</c:v>
                </c:pt>
                <c:pt idx="451">
                  <c:v>0.12754742288963691</c:v>
                </c:pt>
                <c:pt idx="452">
                  <c:v>0.12755979702417117</c:v>
                </c:pt>
                <c:pt idx="453">
                  <c:v>0.12755721907947654</c:v>
                </c:pt>
                <c:pt idx="454">
                  <c:v>0.12754639171175908</c:v>
                </c:pt>
                <c:pt idx="455">
                  <c:v>0.12754226700024765</c:v>
                </c:pt>
                <c:pt idx="456">
                  <c:v>0.12754896965645371</c:v>
                </c:pt>
                <c:pt idx="457">
                  <c:v>0.12757474910340005</c:v>
                </c:pt>
                <c:pt idx="458">
                  <c:v>0.12755051642327048</c:v>
                </c:pt>
                <c:pt idx="459">
                  <c:v>0.12756185937992687</c:v>
                </c:pt>
                <c:pt idx="460">
                  <c:v>0.12754948524539264</c:v>
                </c:pt>
                <c:pt idx="461">
                  <c:v>0.12755103201220941</c:v>
                </c:pt>
                <c:pt idx="462">
                  <c:v>0.12757938940385039</c:v>
                </c:pt>
                <c:pt idx="463">
                  <c:v>0.12754742288963691</c:v>
                </c:pt>
                <c:pt idx="464">
                  <c:v>0.12760413767291889</c:v>
                </c:pt>
                <c:pt idx="465">
                  <c:v>0.12754639171175908</c:v>
                </c:pt>
                <c:pt idx="466">
                  <c:v>0.12758351411536181</c:v>
                </c:pt>
                <c:pt idx="467">
                  <c:v>0.12767167982391833</c:v>
                </c:pt>
                <c:pt idx="468">
                  <c:v>0.12755360995690404</c:v>
                </c:pt>
                <c:pt idx="469">
                  <c:v>0.12755773466841547</c:v>
                </c:pt>
                <c:pt idx="470">
                  <c:v>0.12754484494494228</c:v>
                </c:pt>
                <c:pt idx="471">
                  <c:v>0.1275603126131101</c:v>
                </c:pt>
                <c:pt idx="472">
                  <c:v>0.12756804644719399</c:v>
                </c:pt>
                <c:pt idx="473">
                  <c:v>0.1275278305099577</c:v>
                </c:pt>
                <c:pt idx="474">
                  <c:v>0.12753865787767515</c:v>
                </c:pt>
                <c:pt idx="475">
                  <c:v>0.12755154760114834</c:v>
                </c:pt>
                <c:pt idx="476">
                  <c:v>0.12757732704809469</c:v>
                </c:pt>
                <c:pt idx="477">
                  <c:v>0.12754226700024765</c:v>
                </c:pt>
                <c:pt idx="478">
                  <c:v>0.1275603126131101</c:v>
                </c:pt>
                <c:pt idx="479">
                  <c:v>0.12755000083433157</c:v>
                </c:pt>
                <c:pt idx="480">
                  <c:v>0.12753762669979732</c:v>
                </c:pt>
                <c:pt idx="481">
                  <c:v>0.1275546411347819</c:v>
                </c:pt>
                <c:pt idx="482">
                  <c:v>0.12754639171175908</c:v>
                </c:pt>
                <c:pt idx="483">
                  <c:v>0.12755206319008727</c:v>
                </c:pt>
                <c:pt idx="484">
                  <c:v>0.12753814228873625</c:v>
                </c:pt>
                <c:pt idx="485">
                  <c:v>0.12756907762507186</c:v>
                </c:pt>
                <c:pt idx="486">
                  <c:v>0.12756134379098796</c:v>
                </c:pt>
                <c:pt idx="487">
                  <c:v>0.12753865787767515</c:v>
                </c:pt>
                <c:pt idx="488">
                  <c:v>0.12755876584629333</c:v>
                </c:pt>
                <c:pt idx="489">
                  <c:v>0.12758402970430074</c:v>
                </c:pt>
                <c:pt idx="490">
                  <c:v>0.12756289055780473</c:v>
                </c:pt>
                <c:pt idx="491">
                  <c:v>0.1275603126131101</c:v>
                </c:pt>
                <c:pt idx="492">
                  <c:v>0.12757165556976649</c:v>
                </c:pt>
                <c:pt idx="493">
                  <c:v>0.12753040845465233</c:v>
                </c:pt>
                <c:pt idx="494">
                  <c:v>0.12764590037697199</c:v>
                </c:pt>
                <c:pt idx="495">
                  <c:v>0.12765672774468945</c:v>
                </c:pt>
                <c:pt idx="496">
                  <c:v>0.12753195522146912</c:v>
                </c:pt>
                <c:pt idx="497">
                  <c:v>0.12754432935600335</c:v>
                </c:pt>
                <c:pt idx="498">
                  <c:v>0.12755979702417117</c:v>
                </c:pt>
                <c:pt idx="499">
                  <c:v>0.1275623749688658</c:v>
                </c:pt>
                <c:pt idx="500">
                  <c:v>0.12754278258918658</c:v>
                </c:pt>
                <c:pt idx="501">
                  <c:v>0.1275298928657134</c:v>
                </c:pt>
                <c:pt idx="502">
                  <c:v>0.12753968905555302</c:v>
                </c:pt>
                <c:pt idx="503">
                  <c:v>0.12755515672372084</c:v>
                </c:pt>
                <c:pt idx="504">
                  <c:v>0.12756443732462153</c:v>
                </c:pt>
                <c:pt idx="505">
                  <c:v>0.12755928143523224</c:v>
                </c:pt>
                <c:pt idx="506">
                  <c:v>0.12756856203613293</c:v>
                </c:pt>
                <c:pt idx="507">
                  <c:v>0.12753814228873625</c:v>
                </c:pt>
                <c:pt idx="508">
                  <c:v>0.12753711111085839</c:v>
                </c:pt>
                <c:pt idx="509">
                  <c:v>0.1275603126131101</c:v>
                </c:pt>
                <c:pt idx="510">
                  <c:v>0.12755154760114834</c:v>
                </c:pt>
                <c:pt idx="511">
                  <c:v>0.12755103201220941</c:v>
                </c:pt>
                <c:pt idx="512">
                  <c:v>0.12755412554584297</c:v>
                </c:pt>
                <c:pt idx="513">
                  <c:v>0.12757062439188863</c:v>
                </c:pt>
                <c:pt idx="514">
                  <c:v>0.12755515672372084</c:v>
                </c:pt>
                <c:pt idx="515">
                  <c:v>0.12755000083433157</c:v>
                </c:pt>
                <c:pt idx="516">
                  <c:v>0.1275525787790262</c:v>
                </c:pt>
                <c:pt idx="517">
                  <c:v>0.12754329817812551</c:v>
                </c:pt>
                <c:pt idx="518">
                  <c:v>0.12756340614674366</c:v>
                </c:pt>
                <c:pt idx="519">
                  <c:v>0.12756289055780473</c:v>
                </c:pt>
                <c:pt idx="520">
                  <c:v>0.12756289055780473</c:v>
                </c:pt>
                <c:pt idx="521">
                  <c:v>0.12754690730069801</c:v>
                </c:pt>
                <c:pt idx="522">
                  <c:v>0.12753607993298052</c:v>
                </c:pt>
                <c:pt idx="523">
                  <c:v>0.12755360995690404</c:v>
                </c:pt>
                <c:pt idx="524">
                  <c:v>0.12760207531716319</c:v>
                </c:pt>
                <c:pt idx="525">
                  <c:v>0.12775004934263523</c:v>
                </c:pt>
                <c:pt idx="526">
                  <c:v>0.12781243560424541</c:v>
                </c:pt>
                <c:pt idx="527">
                  <c:v>0.12777892232321514</c:v>
                </c:pt>
                <c:pt idx="528">
                  <c:v>0.12779129645774939</c:v>
                </c:pt>
                <c:pt idx="529">
                  <c:v>0.12769230338147541</c:v>
                </c:pt>
                <c:pt idx="530">
                  <c:v>0.12759227912732357</c:v>
                </c:pt>
                <c:pt idx="531">
                  <c:v>0.12757217115870542</c:v>
                </c:pt>
                <c:pt idx="532">
                  <c:v>0.12750875371921741</c:v>
                </c:pt>
                <c:pt idx="533">
                  <c:v>0.12750978489709525</c:v>
                </c:pt>
                <c:pt idx="534">
                  <c:v>0.12757681145915575</c:v>
                </c:pt>
                <c:pt idx="535">
                  <c:v>0.12756753085825509</c:v>
                </c:pt>
                <c:pt idx="536">
                  <c:v>0.12757938940385039</c:v>
                </c:pt>
                <c:pt idx="537">
                  <c:v>0.12762527681941491</c:v>
                </c:pt>
                <c:pt idx="538">
                  <c:v>0.12761444945169742</c:v>
                </c:pt>
                <c:pt idx="539">
                  <c:v>0.12763971330970486</c:v>
                </c:pt>
                <c:pt idx="540">
                  <c:v>0.12762321446365918</c:v>
                </c:pt>
                <c:pt idx="541">
                  <c:v>0.12764229125439949</c:v>
                </c:pt>
                <c:pt idx="542">
                  <c:v>0.12764590037697199</c:v>
                </c:pt>
                <c:pt idx="543">
                  <c:v>0.12756959321401079</c:v>
                </c:pt>
                <c:pt idx="544">
                  <c:v>0.12761496504063635</c:v>
                </c:pt>
                <c:pt idx="545">
                  <c:v>0.12760155972822426</c:v>
                </c:pt>
                <c:pt idx="546">
                  <c:v>0.12756185937992687</c:v>
                </c:pt>
                <c:pt idx="547">
                  <c:v>0.1275623749688658</c:v>
                </c:pt>
                <c:pt idx="548">
                  <c:v>0.12754948524539264</c:v>
                </c:pt>
                <c:pt idx="549">
                  <c:v>0.12754278258918658</c:v>
                </c:pt>
                <c:pt idx="550">
                  <c:v>0.12754690730069801</c:v>
                </c:pt>
                <c:pt idx="551">
                  <c:v>0.12756907762507186</c:v>
                </c:pt>
                <c:pt idx="552">
                  <c:v>0.12752164344269057</c:v>
                </c:pt>
                <c:pt idx="553">
                  <c:v>0.12750669136346168</c:v>
                </c:pt>
                <c:pt idx="554">
                  <c:v>0.1275278305099577</c:v>
                </c:pt>
                <c:pt idx="555">
                  <c:v>0.12751184725285097</c:v>
                </c:pt>
                <c:pt idx="556">
                  <c:v>0.12746183512577505</c:v>
                </c:pt>
                <c:pt idx="557">
                  <c:v>0.12747730279394284</c:v>
                </c:pt>
                <c:pt idx="558">
                  <c:v>0.12747111572667574</c:v>
                </c:pt>
                <c:pt idx="559">
                  <c:v>0.12741388535445483</c:v>
                </c:pt>
                <c:pt idx="560">
                  <c:v>0.12745616364744686</c:v>
                </c:pt>
                <c:pt idx="561">
                  <c:v>0.12745410129169113</c:v>
                </c:pt>
                <c:pt idx="562">
                  <c:v>0.12747060013773681</c:v>
                </c:pt>
                <c:pt idx="563">
                  <c:v>0.12749586399574422</c:v>
                </c:pt>
                <c:pt idx="564">
                  <c:v>0.1274840054501489</c:v>
                </c:pt>
                <c:pt idx="565">
                  <c:v>0.12749534840680529</c:v>
                </c:pt>
                <c:pt idx="566">
                  <c:v>0.12746183512577505</c:v>
                </c:pt>
                <c:pt idx="567">
                  <c:v>0.12749792635149992</c:v>
                </c:pt>
                <c:pt idx="568">
                  <c:v>0.12753711111085839</c:v>
                </c:pt>
                <c:pt idx="569">
                  <c:v>0.12749792635149992</c:v>
                </c:pt>
                <c:pt idx="570">
                  <c:v>0.12751287843072881</c:v>
                </c:pt>
                <c:pt idx="571">
                  <c:v>0.12752886168783556</c:v>
                </c:pt>
                <c:pt idx="572">
                  <c:v>0.12750153547407242</c:v>
                </c:pt>
                <c:pt idx="573">
                  <c:v>0.12748091191651534</c:v>
                </c:pt>
                <c:pt idx="574">
                  <c:v>0.12747936514969857</c:v>
                </c:pt>
                <c:pt idx="575">
                  <c:v>0.12749689517362209</c:v>
                </c:pt>
                <c:pt idx="576">
                  <c:v>0.12751442519754561</c:v>
                </c:pt>
                <c:pt idx="577">
                  <c:v>0.12751906549799594</c:v>
                </c:pt>
                <c:pt idx="578">
                  <c:v>0.12751545637542344</c:v>
                </c:pt>
                <c:pt idx="579">
                  <c:v>0.12750720695240061</c:v>
                </c:pt>
                <c:pt idx="580">
                  <c:v>0.12750101988513349</c:v>
                </c:pt>
                <c:pt idx="581">
                  <c:v>0.12753195522146912</c:v>
                </c:pt>
                <c:pt idx="582">
                  <c:v>0.12753298639934696</c:v>
                </c:pt>
                <c:pt idx="583">
                  <c:v>0.1275200966758738</c:v>
                </c:pt>
                <c:pt idx="584">
                  <c:v>0.12754484494494228</c:v>
                </c:pt>
                <c:pt idx="585">
                  <c:v>0.12755567231265977</c:v>
                </c:pt>
                <c:pt idx="586">
                  <c:v>0.12752473697632413</c:v>
                </c:pt>
                <c:pt idx="587">
                  <c:v>0.12750359782982812</c:v>
                </c:pt>
                <c:pt idx="588">
                  <c:v>0.1275237057984463</c:v>
                </c:pt>
                <c:pt idx="589">
                  <c:v>0.12751700314224024</c:v>
                </c:pt>
                <c:pt idx="590">
                  <c:v>0.12751958108693487</c:v>
                </c:pt>
                <c:pt idx="591">
                  <c:v>0.12753762669979732</c:v>
                </c:pt>
                <c:pt idx="592">
                  <c:v>0.1275298928657134</c:v>
                </c:pt>
                <c:pt idx="593">
                  <c:v>0.12750566018558385</c:v>
                </c:pt>
                <c:pt idx="594">
                  <c:v>0.127525768154202</c:v>
                </c:pt>
                <c:pt idx="595">
                  <c:v>0.12760155972822426</c:v>
                </c:pt>
                <c:pt idx="596">
                  <c:v>0.12764899391060555</c:v>
                </c:pt>
                <c:pt idx="597">
                  <c:v>0.12765672774468945</c:v>
                </c:pt>
                <c:pt idx="598">
                  <c:v>0.12762269887472028</c:v>
                </c:pt>
                <c:pt idx="599">
                  <c:v>0.12758815441581214</c:v>
                </c:pt>
                <c:pt idx="600">
                  <c:v>0.1275984661945907</c:v>
                </c:pt>
                <c:pt idx="601">
                  <c:v>0.12762682358623167</c:v>
                </c:pt>
                <c:pt idx="602">
                  <c:v>0.12766085245620087</c:v>
                </c:pt>
                <c:pt idx="603">
                  <c:v>0.12765569656681158</c:v>
                </c:pt>
                <c:pt idx="604">
                  <c:v>0.12763352624243773</c:v>
                </c:pt>
                <c:pt idx="605">
                  <c:v>0.12763404183137667</c:v>
                </c:pt>
                <c:pt idx="606">
                  <c:v>0.12762785476410954</c:v>
                </c:pt>
                <c:pt idx="607">
                  <c:v>0.12762115210790348</c:v>
                </c:pt>
                <c:pt idx="608">
                  <c:v>0.12762527681941491</c:v>
                </c:pt>
                <c:pt idx="609">
                  <c:v>0.12764590037697199</c:v>
                </c:pt>
                <c:pt idx="610">
                  <c:v>0.12761805857426992</c:v>
                </c:pt>
                <c:pt idx="611">
                  <c:v>0.12759898178352963</c:v>
                </c:pt>
                <c:pt idx="612">
                  <c:v>0.12763971330970486</c:v>
                </c:pt>
                <c:pt idx="613">
                  <c:v>0.12761548062957528</c:v>
                </c:pt>
                <c:pt idx="614">
                  <c:v>0.12755000083433157</c:v>
                </c:pt>
                <c:pt idx="615">
                  <c:v>0.1275200966758738</c:v>
                </c:pt>
                <c:pt idx="616">
                  <c:v>0.12749637958468316</c:v>
                </c:pt>
                <c:pt idx="617">
                  <c:v>0.12745513246956899</c:v>
                </c:pt>
                <c:pt idx="618">
                  <c:v>0.1274494609912408</c:v>
                </c:pt>
                <c:pt idx="619">
                  <c:v>0.12747060013773681</c:v>
                </c:pt>
                <c:pt idx="620">
                  <c:v>0.12751597196436237</c:v>
                </c:pt>
                <c:pt idx="621">
                  <c:v>0.12757629587021685</c:v>
                </c:pt>
                <c:pt idx="622">
                  <c:v>0.1275984661945907</c:v>
                </c:pt>
                <c:pt idx="623">
                  <c:v>0.12758815441581214</c:v>
                </c:pt>
                <c:pt idx="624">
                  <c:v>0.12758093617066718</c:v>
                </c:pt>
                <c:pt idx="625">
                  <c:v>0.12758145175960611</c:v>
                </c:pt>
                <c:pt idx="626">
                  <c:v>0.12757474910340005</c:v>
                </c:pt>
                <c:pt idx="627">
                  <c:v>0.12757732704809469</c:v>
                </c:pt>
                <c:pt idx="628">
                  <c:v>0.12756495291356043</c:v>
                </c:pt>
                <c:pt idx="629">
                  <c:v>0.12754329817812551</c:v>
                </c:pt>
                <c:pt idx="630">
                  <c:v>0.12754536053388121</c:v>
                </c:pt>
                <c:pt idx="631">
                  <c:v>0.12756082820204903</c:v>
                </c:pt>
                <c:pt idx="632">
                  <c:v>0.12753814228873625</c:v>
                </c:pt>
                <c:pt idx="633">
                  <c:v>0.12754329817812551</c:v>
                </c:pt>
                <c:pt idx="634">
                  <c:v>0.12755000083433157</c:v>
                </c:pt>
                <c:pt idx="635">
                  <c:v>0.12754690730069801</c:v>
                </c:pt>
                <c:pt idx="636">
                  <c:v>0.1276005285503464</c:v>
                </c:pt>
                <c:pt idx="637">
                  <c:v>0.1275567034905376</c:v>
                </c:pt>
                <c:pt idx="638">
                  <c:v>0.12752525256526306</c:v>
                </c:pt>
                <c:pt idx="639">
                  <c:v>0.12753762669979732</c:v>
                </c:pt>
                <c:pt idx="640">
                  <c:v>0.12753762669979732</c:v>
                </c:pt>
                <c:pt idx="641">
                  <c:v>0.12753143963253019</c:v>
                </c:pt>
                <c:pt idx="642">
                  <c:v>0.12749380163998852</c:v>
                </c:pt>
                <c:pt idx="643">
                  <c:v>0.12749380163998852</c:v>
                </c:pt>
                <c:pt idx="644">
                  <c:v>0.12752525256526306</c:v>
                </c:pt>
                <c:pt idx="645">
                  <c:v>0.12756495291356043</c:v>
                </c:pt>
                <c:pt idx="646">
                  <c:v>0.12757010880294972</c:v>
                </c:pt>
                <c:pt idx="647">
                  <c:v>0.12757578028127792</c:v>
                </c:pt>
                <c:pt idx="648">
                  <c:v>0.12752473697632413</c:v>
                </c:pt>
                <c:pt idx="649">
                  <c:v>0.12750256665195028</c:v>
                </c:pt>
                <c:pt idx="650">
                  <c:v>0.12752473697632413</c:v>
                </c:pt>
                <c:pt idx="651">
                  <c:v>0.12751081607497311</c:v>
                </c:pt>
                <c:pt idx="652">
                  <c:v>0.12752473697632413</c:v>
                </c:pt>
                <c:pt idx="653">
                  <c:v>0.12751597196436237</c:v>
                </c:pt>
                <c:pt idx="654">
                  <c:v>0.12753659552191945</c:v>
                </c:pt>
                <c:pt idx="655">
                  <c:v>0.12754896965645371</c:v>
                </c:pt>
                <c:pt idx="656">
                  <c:v>0.12756340614674366</c:v>
                </c:pt>
                <c:pt idx="657">
                  <c:v>0.12760516885079676</c:v>
                </c:pt>
                <c:pt idx="658">
                  <c:v>0.12761135591806388</c:v>
                </c:pt>
                <c:pt idx="659">
                  <c:v>0.12761084032912495</c:v>
                </c:pt>
                <c:pt idx="660">
                  <c:v>0.12758970118262894</c:v>
                </c:pt>
                <c:pt idx="661">
                  <c:v>0.12758093617066718</c:v>
                </c:pt>
                <c:pt idx="662">
                  <c:v>0.12755567231265977</c:v>
                </c:pt>
                <c:pt idx="663">
                  <c:v>0.12754329817812551</c:v>
                </c:pt>
                <c:pt idx="664">
                  <c:v>0.12757990499278932</c:v>
                </c:pt>
                <c:pt idx="665">
                  <c:v>0.1275525787790262</c:v>
                </c:pt>
                <c:pt idx="666">
                  <c:v>0.12750617577452278</c:v>
                </c:pt>
                <c:pt idx="667">
                  <c:v>0.12747317808243144</c:v>
                </c:pt>
                <c:pt idx="668">
                  <c:v>0.12747214690455358</c:v>
                </c:pt>
                <c:pt idx="669">
                  <c:v>0.12750308224088922</c:v>
                </c:pt>
                <c:pt idx="670">
                  <c:v>0.12750926930815631</c:v>
                </c:pt>
                <c:pt idx="671">
                  <c:v>0.12751700314224024</c:v>
                </c:pt>
                <c:pt idx="672">
                  <c:v>0.12751494078648454</c:v>
                </c:pt>
                <c:pt idx="673">
                  <c:v>0.12754381376706445</c:v>
                </c:pt>
                <c:pt idx="674">
                  <c:v>0.12754948524539264</c:v>
                </c:pt>
                <c:pt idx="675">
                  <c:v>0.12751803432011807</c:v>
                </c:pt>
                <c:pt idx="676">
                  <c:v>0.1275298928657134</c:v>
                </c:pt>
                <c:pt idx="677">
                  <c:v>0.12752886168783556</c:v>
                </c:pt>
                <c:pt idx="678">
                  <c:v>0.12750720695240061</c:v>
                </c:pt>
                <c:pt idx="679">
                  <c:v>0.12751854990905701</c:v>
                </c:pt>
                <c:pt idx="680">
                  <c:v>0.12755206319008727</c:v>
                </c:pt>
                <c:pt idx="681">
                  <c:v>0.12754587612282015</c:v>
                </c:pt>
                <c:pt idx="682">
                  <c:v>0.12755000083433157</c:v>
                </c:pt>
                <c:pt idx="683">
                  <c:v>0.12759124794944571</c:v>
                </c:pt>
                <c:pt idx="684">
                  <c:v>0.12760310649504103</c:v>
                </c:pt>
                <c:pt idx="685">
                  <c:v>0.1276005285503464</c:v>
                </c:pt>
                <c:pt idx="686">
                  <c:v>0.12758918559369001</c:v>
                </c:pt>
                <c:pt idx="687">
                  <c:v>0.12756701526931616</c:v>
                </c:pt>
                <c:pt idx="688">
                  <c:v>0.12752679933207983</c:v>
                </c:pt>
                <c:pt idx="689">
                  <c:v>0.12753453316616375</c:v>
                </c:pt>
                <c:pt idx="690">
                  <c:v>0.12758918559369001</c:v>
                </c:pt>
                <c:pt idx="691">
                  <c:v>0.12754948524539264</c:v>
                </c:pt>
                <c:pt idx="692">
                  <c:v>0.1275242213873852</c:v>
                </c:pt>
                <c:pt idx="693">
                  <c:v>0.12756185937992687</c:v>
                </c:pt>
                <c:pt idx="694">
                  <c:v>0.12755876584629333</c:v>
                </c:pt>
                <c:pt idx="695">
                  <c:v>0.12753711111085839</c:v>
                </c:pt>
                <c:pt idx="696">
                  <c:v>0.12758351411536181</c:v>
                </c:pt>
                <c:pt idx="697">
                  <c:v>0.12765569656681158</c:v>
                </c:pt>
                <c:pt idx="698">
                  <c:v>0.12761238709594172</c:v>
                </c:pt>
                <c:pt idx="699">
                  <c:v>0.12762012093002564</c:v>
                </c:pt>
                <c:pt idx="700">
                  <c:v>0.12767013305710154</c:v>
                </c:pt>
                <c:pt idx="701">
                  <c:v>0.12764590037697199</c:v>
                </c:pt>
                <c:pt idx="702">
                  <c:v>0.12763146388668203</c:v>
                </c:pt>
                <c:pt idx="703">
                  <c:v>0.12761908975214778</c:v>
                </c:pt>
                <c:pt idx="704">
                  <c:v>0.12758248293748395</c:v>
                </c:pt>
                <c:pt idx="705">
                  <c:v>0.12749689517362209</c:v>
                </c:pt>
                <c:pt idx="706">
                  <c:v>0.12748142750545427</c:v>
                </c:pt>
                <c:pt idx="707">
                  <c:v>0.12753092404359126</c:v>
                </c:pt>
                <c:pt idx="708">
                  <c:v>0.12753453316616375</c:v>
                </c:pt>
                <c:pt idx="709">
                  <c:v>0.12750153547407242</c:v>
                </c:pt>
                <c:pt idx="710">
                  <c:v>0.12750823813027848</c:v>
                </c:pt>
                <c:pt idx="711">
                  <c:v>0.12754742288963691</c:v>
                </c:pt>
                <c:pt idx="712">
                  <c:v>0.12755567231265977</c:v>
                </c:pt>
                <c:pt idx="713">
                  <c:v>0.12757423351446112</c:v>
                </c:pt>
                <c:pt idx="714">
                  <c:v>0.1275603126131101</c:v>
                </c:pt>
                <c:pt idx="715">
                  <c:v>0.12753453316616375</c:v>
                </c:pt>
                <c:pt idx="716">
                  <c:v>0.12753762669979732</c:v>
                </c:pt>
                <c:pt idx="717">
                  <c:v>0.12755360995690404</c:v>
                </c:pt>
                <c:pt idx="718">
                  <c:v>0.12756753085825509</c:v>
                </c:pt>
                <c:pt idx="719">
                  <c:v>0.12755928143523224</c:v>
                </c:pt>
                <c:pt idx="720">
                  <c:v>0.12757526469233899</c:v>
                </c:pt>
                <c:pt idx="721">
                  <c:v>0.1275927947162625</c:v>
                </c:pt>
                <c:pt idx="722">
                  <c:v>0.12757681145915575</c:v>
                </c:pt>
                <c:pt idx="723">
                  <c:v>0.12757474910340005</c:v>
                </c:pt>
                <c:pt idx="724">
                  <c:v>0.12760671561761353</c:v>
                </c:pt>
                <c:pt idx="725">
                  <c:v>0.12763816654288807</c:v>
                </c:pt>
                <c:pt idx="726">
                  <c:v>0.12761754298533098</c:v>
                </c:pt>
                <c:pt idx="727">
                  <c:v>0.12760001296140747</c:v>
                </c:pt>
                <c:pt idx="728">
                  <c:v>0.12760465326185783</c:v>
                </c:pt>
                <c:pt idx="729">
                  <c:v>0.12757990499278932</c:v>
                </c:pt>
                <c:pt idx="730">
                  <c:v>0.12758351411536181</c:v>
                </c:pt>
                <c:pt idx="731">
                  <c:v>0.12758506088217861</c:v>
                </c:pt>
                <c:pt idx="732">
                  <c:v>0.12755928143523224</c:v>
                </c:pt>
                <c:pt idx="733">
                  <c:v>0.12754639171175908</c:v>
                </c:pt>
                <c:pt idx="734">
                  <c:v>0.12754896965645371</c:v>
                </c:pt>
                <c:pt idx="735">
                  <c:v>0.12756649968037723</c:v>
                </c:pt>
                <c:pt idx="736">
                  <c:v>0.12756598409143829</c:v>
                </c:pt>
                <c:pt idx="737">
                  <c:v>0.12753865787767515</c:v>
                </c:pt>
                <c:pt idx="738">
                  <c:v>0.12752473697632413</c:v>
                </c:pt>
                <c:pt idx="739">
                  <c:v>0.12755309436796511</c:v>
                </c:pt>
                <c:pt idx="740">
                  <c:v>0.12757371792552219</c:v>
                </c:pt>
                <c:pt idx="741">
                  <c:v>0.12757784263703362</c:v>
                </c:pt>
                <c:pt idx="742">
                  <c:v>0.12757423351446112</c:v>
                </c:pt>
                <c:pt idx="743">
                  <c:v>0.12757526469233899</c:v>
                </c:pt>
                <c:pt idx="744">
                  <c:v>0.12755412554584297</c:v>
                </c:pt>
                <c:pt idx="745">
                  <c:v>0.12755000083433157</c:v>
                </c:pt>
                <c:pt idx="746">
                  <c:v>0.12756804644719399</c:v>
                </c:pt>
                <c:pt idx="747">
                  <c:v>0.12750308224088922</c:v>
                </c:pt>
                <c:pt idx="748">
                  <c:v>0.1274896769284771</c:v>
                </c:pt>
                <c:pt idx="749">
                  <c:v>0.12750823813027848</c:v>
                </c:pt>
                <c:pt idx="750">
                  <c:v>0.12750617577452278</c:v>
                </c:pt>
                <c:pt idx="751">
                  <c:v>0.12753453316616375</c:v>
                </c:pt>
                <c:pt idx="752">
                  <c:v>0.12752267462056843</c:v>
                </c:pt>
                <c:pt idx="753">
                  <c:v>0.12755721907947654</c:v>
                </c:pt>
                <c:pt idx="754">
                  <c:v>0.12761187150700279</c:v>
                </c:pt>
                <c:pt idx="755">
                  <c:v>0.12758609206005644</c:v>
                </c:pt>
                <c:pt idx="756">
                  <c:v>0.12754587612282015</c:v>
                </c:pt>
                <c:pt idx="757">
                  <c:v>0.12753504875510269</c:v>
                </c:pt>
                <c:pt idx="758">
                  <c:v>0.12754948524539264</c:v>
                </c:pt>
                <c:pt idx="759">
                  <c:v>0.12753195522146912</c:v>
                </c:pt>
                <c:pt idx="760">
                  <c:v>0.12753814228873625</c:v>
                </c:pt>
                <c:pt idx="761">
                  <c:v>0.12755876584629333</c:v>
                </c:pt>
                <c:pt idx="762">
                  <c:v>0.12753247081040806</c:v>
                </c:pt>
                <c:pt idx="763">
                  <c:v>0.12751906549799594</c:v>
                </c:pt>
                <c:pt idx="764">
                  <c:v>0.12752886168783556</c:v>
                </c:pt>
                <c:pt idx="765">
                  <c:v>0.12757474910340005</c:v>
                </c:pt>
                <c:pt idx="766">
                  <c:v>0.12756856203613293</c:v>
                </c:pt>
                <c:pt idx="767">
                  <c:v>0.12756753085825509</c:v>
                </c:pt>
                <c:pt idx="768">
                  <c:v>0.12755360995690404</c:v>
                </c:pt>
                <c:pt idx="769">
                  <c:v>0.12751390960860667</c:v>
                </c:pt>
                <c:pt idx="770">
                  <c:v>0.12752267462056843</c:v>
                </c:pt>
                <c:pt idx="771">
                  <c:v>0.12751803432011807</c:v>
                </c:pt>
                <c:pt idx="772">
                  <c:v>0.12755051642327048</c:v>
                </c:pt>
                <c:pt idx="773">
                  <c:v>0.12750926930815631</c:v>
                </c:pt>
                <c:pt idx="774">
                  <c:v>0.12749534840680529</c:v>
                </c:pt>
                <c:pt idx="775">
                  <c:v>0.12753401757722482</c:v>
                </c:pt>
                <c:pt idx="776">
                  <c:v>0.1275221590316295</c:v>
                </c:pt>
                <c:pt idx="777">
                  <c:v>0.12752628374314093</c:v>
                </c:pt>
                <c:pt idx="778">
                  <c:v>0.12754020464449195</c:v>
                </c:pt>
                <c:pt idx="779">
                  <c:v>0.12756959321401079</c:v>
                </c:pt>
                <c:pt idx="780">
                  <c:v>0.12755051642327048</c:v>
                </c:pt>
                <c:pt idx="781">
                  <c:v>0.12754329817812551</c:v>
                </c:pt>
                <c:pt idx="782">
                  <c:v>0.12754484494494228</c:v>
                </c:pt>
                <c:pt idx="783">
                  <c:v>0.12751648755330131</c:v>
                </c:pt>
                <c:pt idx="784">
                  <c:v>0.12748864575059926</c:v>
                </c:pt>
                <c:pt idx="785">
                  <c:v>0.12751906549799594</c:v>
                </c:pt>
                <c:pt idx="786">
                  <c:v>0.12756495291356043</c:v>
                </c:pt>
                <c:pt idx="787">
                  <c:v>0.12755154760114834</c:v>
                </c:pt>
                <c:pt idx="788">
                  <c:v>0.12757629587021685</c:v>
                </c:pt>
                <c:pt idx="789">
                  <c:v>0.12758351411536181</c:v>
                </c:pt>
                <c:pt idx="790">
                  <c:v>0.12757526469233899</c:v>
                </c:pt>
                <c:pt idx="791">
                  <c:v>0.127596403838835</c:v>
                </c:pt>
                <c:pt idx="792">
                  <c:v>0.12758970118262894</c:v>
                </c:pt>
                <c:pt idx="793">
                  <c:v>0.12755773466841547</c:v>
                </c:pt>
                <c:pt idx="794">
                  <c:v>0.12755154760114834</c:v>
                </c:pt>
                <c:pt idx="795">
                  <c:v>0.12754742288963691</c:v>
                </c:pt>
                <c:pt idx="796">
                  <c:v>0.12751287843072881</c:v>
                </c:pt>
                <c:pt idx="797">
                  <c:v>0.12750514459664491</c:v>
                </c:pt>
                <c:pt idx="798">
                  <c:v>0.12752112785375164</c:v>
                </c:pt>
                <c:pt idx="799">
                  <c:v>0.12753195522146912</c:v>
                </c:pt>
                <c:pt idx="800">
                  <c:v>0.12755876584629333</c:v>
                </c:pt>
                <c:pt idx="801">
                  <c:v>0.12758299852642288</c:v>
                </c:pt>
                <c:pt idx="802">
                  <c:v>0.12758970118262894</c:v>
                </c:pt>
                <c:pt idx="803">
                  <c:v>0.12757320233658329</c:v>
                </c:pt>
                <c:pt idx="804">
                  <c:v>0.12751494078648454</c:v>
                </c:pt>
                <c:pt idx="805">
                  <c:v>0.12753865787767515</c:v>
                </c:pt>
                <c:pt idx="806">
                  <c:v>0.12760207531716319</c:v>
                </c:pt>
                <c:pt idx="807">
                  <c:v>0.1275969194277739</c:v>
                </c:pt>
                <c:pt idx="808">
                  <c:v>0.12760826238443032</c:v>
                </c:pt>
                <c:pt idx="809">
                  <c:v>0.12762269887472028</c:v>
                </c:pt>
                <c:pt idx="810">
                  <c:v>0.12762579240835384</c:v>
                </c:pt>
                <c:pt idx="811">
                  <c:v>0.1276330106534988</c:v>
                </c:pt>
                <c:pt idx="812">
                  <c:v>0.1276309482977431</c:v>
                </c:pt>
                <c:pt idx="813">
                  <c:v>0.12761238709594172</c:v>
                </c:pt>
                <c:pt idx="814">
                  <c:v>0.12756959321401079</c:v>
                </c:pt>
                <c:pt idx="815">
                  <c:v>0.12754896965645371</c:v>
                </c:pt>
                <c:pt idx="816">
                  <c:v>0.12756340614674366</c:v>
                </c:pt>
                <c:pt idx="817">
                  <c:v>0.12757113998082756</c:v>
                </c:pt>
                <c:pt idx="818">
                  <c:v>0.12754536053388121</c:v>
                </c:pt>
                <c:pt idx="819">
                  <c:v>0.12752164344269057</c:v>
                </c:pt>
                <c:pt idx="820">
                  <c:v>0.12751906549799594</c:v>
                </c:pt>
                <c:pt idx="821">
                  <c:v>0.12752937727677449</c:v>
                </c:pt>
                <c:pt idx="822">
                  <c:v>0.12757217115870542</c:v>
                </c:pt>
                <c:pt idx="823">
                  <c:v>0.12758299852642288</c:v>
                </c:pt>
                <c:pt idx="824">
                  <c:v>0.12757681145915575</c:v>
                </c:pt>
                <c:pt idx="825">
                  <c:v>0.12758454529323968</c:v>
                </c:pt>
                <c:pt idx="826">
                  <c:v>0.12758351411536181</c:v>
                </c:pt>
                <c:pt idx="827">
                  <c:v>0.12757010880294972</c:v>
                </c:pt>
                <c:pt idx="828">
                  <c:v>0.12754896965645371</c:v>
                </c:pt>
                <c:pt idx="829">
                  <c:v>0.12753247081040806</c:v>
                </c:pt>
                <c:pt idx="830">
                  <c:v>0.12753040845465233</c:v>
                </c:pt>
                <c:pt idx="831">
                  <c:v>0.12754536053388121</c:v>
                </c:pt>
                <c:pt idx="832">
                  <c:v>0.12753968905555302</c:v>
                </c:pt>
                <c:pt idx="833">
                  <c:v>0.12756082820204903</c:v>
                </c:pt>
                <c:pt idx="834">
                  <c:v>0.12756701526931616</c:v>
                </c:pt>
                <c:pt idx="835">
                  <c:v>0.12756959321401079</c:v>
                </c:pt>
                <c:pt idx="836">
                  <c:v>0.12756856203613293</c:v>
                </c:pt>
                <c:pt idx="837">
                  <c:v>0.1275623749688658</c:v>
                </c:pt>
                <c:pt idx="838">
                  <c:v>0.12757320233658329</c:v>
                </c:pt>
                <c:pt idx="839">
                  <c:v>0.12753762669979732</c:v>
                </c:pt>
                <c:pt idx="840">
                  <c:v>0.12753917346661409</c:v>
                </c:pt>
                <c:pt idx="841">
                  <c:v>0.12752319020950736</c:v>
                </c:pt>
                <c:pt idx="842">
                  <c:v>0.12753453316616375</c:v>
                </c:pt>
                <c:pt idx="843">
                  <c:v>0.12754793847857585</c:v>
                </c:pt>
                <c:pt idx="844">
                  <c:v>0.12755360995690404</c:v>
                </c:pt>
                <c:pt idx="845">
                  <c:v>0.12759124794944571</c:v>
                </c:pt>
                <c:pt idx="846">
                  <c:v>0.1275525787790262</c:v>
                </c:pt>
                <c:pt idx="847">
                  <c:v>0.1275567034905376</c:v>
                </c:pt>
                <c:pt idx="848">
                  <c:v>0.12753040845465233</c:v>
                </c:pt>
                <c:pt idx="849">
                  <c:v>0.12751958108693487</c:v>
                </c:pt>
                <c:pt idx="850">
                  <c:v>0.12754639171175908</c:v>
                </c:pt>
                <c:pt idx="851">
                  <c:v>0.12752731492101876</c:v>
                </c:pt>
                <c:pt idx="852">
                  <c:v>0.12755051642327048</c:v>
                </c:pt>
                <c:pt idx="853">
                  <c:v>0.1275567034905376</c:v>
                </c:pt>
                <c:pt idx="854">
                  <c:v>0.12756907762507186</c:v>
                </c:pt>
                <c:pt idx="855">
                  <c:v>0.12755773466841547</c:v>
                </c:pt>
                <c:pt idx="856">
                  <c:v>0.12753195522146912</c:v>
                </c:pt>
                <c:pt idx="857">
                  <c:v>0.12754742288963691</c:v>
                </c:pt>
                <c:pt idx="858">
                  <c:v>0.12751906549799594</c:v>
                </c:pt>
                <c:pt idx="859">
                  <c:v>0.12751545637542344</c:v>
                </c:pt>
                <c:pt idx="860">
                  <c:v>0.12752319020950736</c:v>
                </c:pt>
                <c:pt idx="861">
                  <c:v>0.12750978489709525</c:v>
                </c:pt>
                <c:pt idx="862">
                  <c:v>0.1275221590316295</c:v>
                </c:pt>
                <c:pt idx="863">
                  <c:v>0.12753040845465233</c:v>
                </c:pt>
                <c:pt idx="864">
                  <c:v>0.12757268674764435</c:v>
                </c:pt>
                <c:pt idx="865">
                  <c:v>0.12755721907947654</c:v>
                </c:pt>
                <c:pt idx="866">
                  <c:v>0.12753711111085839</c:v>
                </c:pt>
                <c:pt idx="867">
                  <c:v>0.12757268674764435</c:v>
                </c:pt>
                <c:pt idx="868">
                  <c:v>0.12756598409143829</c:v>
                </c:pt>
                <c:pt idx="869">
                  <c:v>0.12755618790159867</c:v>
                </c:pt>
                <c:pt idx="870">
                  <c:v>0.12757526469233899</c:v>
                </c:pt>
                <c:pt idx="871">
                  <c:v>0.12760155972822426</c:v>
                </c:pt>
                <c:pt idx="872">
                  <c:v>0.12755515672372084</c:v>
                </c:pt>
                <c:pt idx="873">
                  <c:v>0.12752267462056843</c:v>
                </c:pt>
                <c:pt idx="874">
                  <c:v>0.12754536053388121</c:v>
                </c:pt>
                <c:pt idx="875">
                  <c:v>0.12754639171175908</c:v>
                </c:pt>
                <c:pt idx="876">
                  <c:v>0.12753711111085839</c:v>
                </c:pt>
                <c:pt idx="877">
                  <c:v>0.12757423351446112</c:v>
                </c:pt>
                <c:pt idx="878">
                  <c:v>0.12758145175960611</c:v>
                </c:pt>
                <c:pt idx="879">
                  <c:v>0.12753762669979732</c:v>
                </c:pt>
                <c:pt idx="880">
                  <c:v>0.12754845406751478</c:v>
                </c:pt>
                <c:pt idx="881">
                  <c:v>0.12754432935600335</c:v>
                </c:pt>
                <c:pt idx="882">
                  <c:v>0.12753659552191945</c:v>
                </c:pt>
                <c:pt idx="883">
                  <c:v>0.12753092404359126</c:v>
                </c:pt>
                <c:pt idx="884">
                  <c:v>0.12753814228873625</c:v>
                </c:pt>
                <c:pt idx="885">
                  <c:v>0.12755154760114834</c:v>
                </c:pt>
                <c:pt idx="886">
                  <c:v>0.12752112785375164</c:v>
                </c:pt>
                <c:pt idx="887">
                  <c:v>0.1275221590316295</c:v>
                </c:pt>
                <c:pt idx="888">
                  <c:v>0.12753247081040806</c:v>
                </c:pt>
                <c:pt idx="889">
                  <c:v>0.12751184725285097</c:v>
                </c:pt>
                <c:pt idx="890">
                  <c:v>0.12751081607497311</c:v>
                </c:pt>
                <c:pt idx="891">
                  <c:v>0.12753762669979732</c:v>
                </c:pt>
                <c:pt idx="892">
                  <c:v>0.12757320233658329</c:v>
                </c:pt>
                <c:pt idx="893">
                  <c:v>0.12761135591806388</c:v>
                </c:pt>
                <c:pt idx="894">
                  <c:v>0.12761960534108671</c:v>
                </c:pt>
                <c:pt idx="895">
                  <c:v>0.12761341827381958</c:v>
                </c:pt>
                <c:pt idx="896">
                  <c:v>0.12759331030520144</c:v>
                </c:pt>
                <c:pt idx="897">
                  <c:v>0.12758867000475108</c:v>
                </c:pt>
                <c:pt idx="898">
                  <c:v>0.1275927947162625</c:v>
                </c:pt>
                <c:pt idx="899">
                  <c:v>0.1275546411347819</c:v>
                </c:pt>
                <c:pt idx="900">
                  <c:v>0.12752886168783556</c:v>
                </c:pt>
                <c:pt idx="901">
                  <c:v>0.127525768154202</c:v>
                </c:pt>
                <c:pt idx="902">
                  <c:v>0.12753607993298052</c:v>
                </c:pt>
                <c:pt idx="903">
                  <c:v>0.12755567231265977</c:v>
                </c:pt>
                <c:pt idx="904">
                  <c:v>0.12756856203613293</c:v>
                </c:pt>
                <c:pt idx="905">
                  <c:v>0.12757990499278932</c:v>
                </c:pt>
                <c:pt idx="906">
                  <c:v>0.12756649968037723</c:v>
                </c:pt>
                <c:pt idx="907">
                  <c:v>0.1275567034905376</c:v>
                </c:pt>
                <c:pt idx="908">
                  <c:v>0.12758660764899538</c:v>
                </c:pt>
                <c:pt idx="909">
                  <c:v>0.1275623749688658</c:v>
                </c:pt>
                <c:pt idx="910">
                  <c:v>0.12753504875510269</c:v>
                </c:pt>
                <c:pt idx="911">
                  <c:v>0.12754793847857585</c:v>
                </c:pt>
                <c:pt idx="912">
                  <c:v>0.1275242213873852</c:v>
                </c:pt>
                <c:pt idx="913">
                  <c:v>0.12752525256526306</c:v>
                </c:pt>
                <c:pt idx="914">
                  <c:v>0.12753143963253019</c:v>
                </c:pt>
                <c:pt idx="915">
                  <c:v>0.12753040845465233</c:v>
                </c:pt>
                <c:pt idx="916">
                  <c:v>0.12754226700024765</c:v>
                </c:pt>
                <c:pt idx="917">
                  <c:v>0.12756443732462153</c:v>
                </c:pt>
                <c:pt idx="918">
                  <c:v>0.12756856203613293</c:v>
                </c:pt>
                <c:pt idx="919">
                  <c:v>0.12754896965645371</c:v>
                </c:pt>
                <c:pt idx="920">
                  <c:v>0.12756701526931616</c:v>
                </c:pt>
                <c:pt idx="921">
                  <c:v>0.12758248293748395</c:v>
                </c:pt>
                <c:pt idx="922">
                  <c:v>0.12760465326185783</c:v>
                </c:pt>
                <c:pt idx="923">
                  <c:v>0.12760568443973566</c:v>
                </c:pt>
                <c:pt idx="924">
                  <c:v>0.12756082820204903</c:v>
                </c:pt>
                <c:pt idx="925">
                  <c:v>0.12753504875510269</c:v>
                </c:pt>
                <c:pt idx="926">
                  <c:v>0.12753092404359126</c:v>
                </c:pt>
                <c:pt idx="927">
                  <c:v>0.12756082820204903</c:v>
                </c:pt>
                <c:pt idx="928">
                  <c:v>0.12757217115870542</c:v>
                </c:pt>
                <c:pt idx="929">
                  <c:v>0.12757268674764435</c:v>
                </c:pt>
                <c:pt idx="930">
                  <c:v>0.12759124794944571</c:v>
                </c:pt>
                <c:pt idx="931">
                  <c:v>0.12757990499278932</c:v>
                </c:pt>
                <c:pt idx="932">
                  <c:v>0.12758299852642288</c:v>
                </c:pt>
                <c:pt idx="933">
                  <c:v>0.12758918559369001</c:v>
                </c:pt>
                <c:pt idx="934">
                  <c:v>0.12757526469233899</c:v>
                </c:pt>
                <c:pt idx="935">
                  <c:v>0.12754175141130872</c:v>
                </c:pt>
                <c:pt idx="936">
                  <c:v>0.12754793847857585</c:v>
                </c:pt>
                <c:pt idx="937">
                  <c:v>0.12754381376706445</c:v>
                </c:pt>
                <c:pt idx="938">
                  <c:v>0.12753350198828589</c:v>
                </c:pt>
                <c:pt idx="939">
                  <c:v>0.12756289055780473</c:v>
                </c:pt>
                <c:pt idx="940">
                  <c:v>0.12755154760114834</c:v>
                </c:pt>
                <c:pt idx="941">
                  <c:v>0.12759898178352963</c:v>
                </c:pt>
                <c:pt idx="942">
                  <c:v>0.12759124794944571</c:v>
                </c:pt>
                <c:pt idx="943">
                  <c:v>0.1275603126131101</c:v>
                </c:pt>
                <c:pt idx="944">
                  <c:v>0.12753968905555302</c:v>
                </c:pt>
                <c:pt idx="945">
                  <c:v>0.12750617577452278</c:v>
                </c:pt>
                <c:pt idx="946">
                  <c:v>0.12753298639934696</c:v>
                </c:pt>
                <c:pt idx="947">
                  <c:v>0.12750617577452278</c:v>
                </c:pt>
                <c:pt idx="948">
                  <c:v>0.12752473697632413</c:v>
                </c:pt>
                <c:pt idx="949">
                  <c:v>0.12754226700024765</c:v>
                </c:pt>
                <c:pt idx="950">
                  <c:v>0.12758609206005644</c:v>
                </c:pt>
                <c:pt idx="951">
                  <c:v>0.12761135591806388</c:v>
                </c:pt>
                <c:pt idx="952">
                  <c:v>0.12752628374314093</c:v>
                </c:pt>
                <c:pt idx="953">
                  <c:v>0.12751133166391204</c:v>
                </c:pt>
                <c:pt idx="954">
                  <c:v>0.12748039632757641</c:v>
                </c:pt>
                <c:pt idx="955">
                  <c:v>0.1274860678059046</c:v>
                </c:pt>
                <c:pt idx="956">
                  <c:v>0.12755154760114834</c:v>
                </c:pt>
                <c:pt idx="957">
                  <c:v>0.12755103201220941</c:v>
                </c:pt>
                <c:pt idx="958">
                  <c:v>0.12755979702417117</c:v>
                </c:pt>
                <c:pt idx="959">
                  <c:v>0.12756649968037723</c:v>
                </c:pt>
                <c:pt idx="960">
                  <c:v>0.1275907323605068</c:v>
                </c:pt>
                <c:pt idx="961">
                  <c:v>0.12758454529323968</c:v>
                </c:pt>
                <c:pt idx="962">
                  <c:v>0.12756804644719399</c:v>
                </c:pt>
                <c:pt idx="963">
                  <c:v>0.12758506088217861</c:v>
                </c:pt>
                <c:pt idx="964">
                  <c:v>0.12754690730069801</c:v>
                </c:pt>
                <c:pt idx="965">
                  <c:v>0.12755154760114834</c:v>
                </c:pt>
                <c:pt idx="966">
                  <c:v>0.12756959321401079</c:v>
                </c:pt>
                <c:pt idx="967">
                  <c:v>0.12756082820204903</c:v>
                </c:pt>
                <c:pt idx="968">
                  <c:v>0.12753659552191945</c:v>
                </c:pt>
                <c:pt idx="969">
                  <c:v>0.12754536053388121</c:v>
                </c:pt>
                <c:pt idx="970">
                  <c:v>0.1275623749688658</c:v>
                </c:pt>
                <c:pt idx="971">
                  <c:v>0.12754329817812551</c:v>
                </c:pt>
                <c:pt idx="972">
                  <c:v>0.12755979702417117</c:v>
                </c:pt>
                <c:pt idx="973">
                  <c:v>0.12753917346661409</c:v>
                </c:pt>
                <c:pt idx="974">
                  <c:v>0.12753298639934696</c:v>
                </c:pt>
                <c:pt idx="975">
                  <c:v>0.12753143963253019</c:v>
                </c:pt>
                <c:pt idx="976">
                  <c:v>0.12755309436796511</c:v>
                </c:pt>
                <c:pt idx="977">
                  <c:v>0.12759537266095713</c:v>
                </c:pt>
                <c:pt idx="978">
                  <c:v>0.12759176353838464</c:v>
                </c:pt>
                <c:pt idx="979">
                  <c:v>0.12762733917517061</c:v>
                </c:pt>
                <c:pt idx="980">
                  <c:v>0.12765311862211695</c:v>
                </c:pt>
                <c:pt idx="981">
                  <c:v>0.12763816654288807</c:v>
                </c:pt>
                <c:pt idx="982">
                  <c:v>0.12762218328578134</c:v>
                </c:pt>
                <c:pt idx="983">
                  <c:v>0.12761754298533098</c:v>
                </c:pt>
                <c:pt idx="984">
                  <c:v>0.12760001296140747</c:v>
                </c:pt>
                <c:pt idx="985">
                  <c:v>0.12758402970430074</c:v>
                </c:pt>
                <c:pt idx="986">
                  <c:v>0.12756392173568259</c:v>
                </c:pt>
                <c:pt idx="987">
                  <c:v>0.12753453316616375</c:v>
                </c:pt>
                <c:pt idx="988">
                  <c:v>0.12749792635149992</c:v>
                </c:pt>
                <c:pt idx="989">
                  <c:v>0.12750720695240061</c:v>
                </c:pt>
                <c:pt idx="990">
                  <c:v>0.12755567231265977</c:v>
                </c:pt>
                <c:pt idx="991">
                  <c:v>0.12757629587021685</c:v>
                </c:pt>
                <c:pt idx="992">
                  <c:v>0.12761393386275852</c:v>
                </c:pt>
                <c:pt idx="993">
                  <c:v>0.12760155972822426</c:v>
                </c:pt>
                <c:pt idx="994">
                  <c:v>0.12759331030520144</c:v>
                </c:pt>
                <c:pt idx="995">
                  <c:v>0.12759588824989607</c:v>
                </c:pt>
                <c:pt idx="996">
                  <c:v>0.12759537266095713</c:v>
                </c:pt>
                <c:pt idx="997">
                  <c:v>0.12760001296140747</c:v>
                </c:pt>
                <c:pt idx="998">
                  <c:v>0.12755876584629333</c:v>
                </c:pt>
                <c:pt idx="999">
                  <c:v>0.12756340614674366</c:v>
                </c:pt>
                <c:pt idx="1000">
                  <c:v>0.1275623749688658</c:v>
                </c:pt>
                <c:pt idx="1001">
                  <c:v>0.1275298928657134</c:v>
                </c:pt>
                <c:pt idx="1002">
                  <c:v>0.12753917346661409</c:v>
                </c:pt>
                <c:pt idx="1003">
                  <c:v>0.1275907323605068</c:v>
                </c:pt>
                <c:pt idx="1004">
                  <c:v>0.1276005285503464</c:v>
                </c:pt>
                <c:pt idx="1005">
                  <c:v>0.1275603126131101</c:v>
                </c:pt>
                <c:pt idx="1006">
                  <c:v>0.1275546411347819</c:v>
                </c:pt>
                <c:pt idx="1007">
                  <c:v>0.12755103201220941</c:v>
                </c:pt>
                <c:pt idx="1008">
                  <c:v>0.12753762669979732</c:v>
                </c:pt>
                <c:pt idx="1009">
                  <c:v>0.12754896965645371</c:v>
                </c:pt>
                <c:pt idx="1010">
                  <c:v>0.12755979702417117</c:v>
                </c:pt>
                <c:pt idx="1011">
                  <c:v>0.12754329817812551</c:v>
                </c:pt>
                <c:pt idx="1012">
                  <c:v>0.12754742288963691</c:v>
                </c:pt>
                <c:pt idx="1013">
                  <c:v>0.12757268674764435</c:v>
                </c:pt>
                <c:pt idx="1014">
                  <c:v>0.12756804644719399</c:v>
                </c:pt>
                <c:pt idx="1015">
                  <c:v>0.1275567034905376</c:v>
                </c:pt>
                <c:pt idx="1016">
                  <c:v>0.12754278258918658</c:v>
                </c:pt>
                <c:pt idx="1017">
                  <c:v>0.12753607993298052</c:v>
                </c:pt>
                <c:pt idx="1018">
                  <c:v>0.12755360995690404</c:v>
                </c:pt>
                <c:pt idx="1019">
                  <c:v>0.12753556434404159</c:v>
                </c:pt>
                <c:pt idx="1020">
                  <c:v>0.12752061226481273</c:v>
                </c:pt>
                <c:pt idx="1021">
                  <c:v>0.12753453316616375</c:v>
                </c:pt>
                <c:pt idx="1022">
                  <c:v>0.12754226700024765</c:v>
                </c:pt>
                <c:pt idx="1023">
                  <c:v>0.12755412554584297</c:v>
                </c:pt>
                <c:pt idx="1024">
                  <c:v>0.12754536053388121</c:v>
                </c:pt>
                <c:pt idx="1025">
                  <c:v>0.1275237057984463</c:v>
                </c:pt>
                <c:pt idx="1026">
                  <c:v>0.12753247081040806</c:v>
                </c:pt>
                <c:pt idx="1027">
                  <c:v>0.12753298639934696</c:v>
                </c:pt>
                <c:pt idx="1028">
                  <c:v>0.12752267462056843</c:v>
                </c:pt>
                <c:pt idx="1029">
                  <c:v>0.12750566018558385</c:v>
                </c:pt>
                <c:pt idx="1030">
                  <c:v>0.12747575602712607</c:v>
                </c:pt>
                <c:pt idx="1031">
                  <c:v>0.12747884956075964</c:v>
                </c:pt>
                <c:pt idx="1032">
                  <c:v>0.12749380163998852</c:v>
                </c:pt>
                <c:pt idx="1033">
                  <c:v>0.12753092404359126</c:v>
                </c:pt>
                <c:pt idx="1034">
                  <c:v>0.12754742288963691</c:v>
                </c:pt>
                <c:pt idx="1035">
                  <c:v>0.12756546850249936</c:v>
                </c:pt>
                <c:pt idx="1036">
                  <c:v>0.12756959321401079</c:v>
                </c:pt>
                <c:pt idx="1037">
                  <c:v>0.12754639171175908</c:v>
                </c:pt>
                <c:pt idx="1038">
                  <c:v>0.1275582502573544</c:v>
                </c:pt>
                <c:pt idx="1039">
                  <c:v>0.12753401757722482</c:v>
                </c:pt>
                <c:pt idx="1040">
                  <c:v>0.12753865787767515</c:v>
                </c:pt>
                <c:pt idx="1041">
                  <c:v>0.12754793847857585</c:v>
                </c:pt>
                <c:pt idx="1042">
                  <c:v>0.12753607993298052</c:v>
                </c:pt>
                <c:pt idx="1043">
                  <c:v>0.12753711111085839</c:v>
                </c:pt>
                <c:pt idx="1044">
                  <c:v>0.12749070810635496</c:v>
                </c:pt>
                <c:pt idx="1045">
                  <c:v>0.12751339401966774</c:v>
                </c:pt>
                <c:pt idx="1046">
                  <c:v>0.12752525256526306</c:v>
                </c:pt>
                <c:pt idx="1047">
                  <c:v>0.12751236284178988</c:v>
                </c:pt>
                <c:pt idx="1048">
                  <c:v>0.12758970118262894</c:v>
                </c:pt>
                <c:pt idx="1049">
                  <c:v>0.12757784263703362</c:v>
                </c:pt>
                <c:pt idx="1050">
                  <c:v>0.12757113998082756</c:v>
                </c:pt>
                <c:pt idx="1051">
                  <c:v>0.12756495291356043</c:v>
                </c:pt>
                <c:pt idx="1052">
                  <c:v>0.12753092404359126</c:v>
                </c:pt>
                <c:pt idx="1053">
                  <c:v>0.12755979702417117</c:v>
                </c:pt>
                <c:pt idx="1054">
                  <c:v>0.12756289055780473</c:v>
                </c:pt>
                <c:pt idx="1055">
                  <c:v>0.12757732704809469</c:v>
                </c:pt>
                <c:pt idx="1056">
                  <c:v>0.12755000083433157</c:v>
                </c:pt>
                <c:pt idx="1057">
                  <c:v>0.12755051642327048</c:v>
                </c:pt>
                <c:pt idx="1058">
                  <c:v>0.12756082820204903</c:v>
                </c:pt>
                <c:pt idx="1059">
                  <c:v>0.12754536053388121</c:v>
                </c:pt>
                <c:pt idx="1060">
                  <c:v>0.12753607993298052</c:v>
                </c:pt>
                <c:pt idx="1061">
                  <c:v>0.12753762669979732</c:v>
                </c:pt>
                <c:pt idx="1062">
                  <c:v>0.12756649968037723</c:v>
                </c:pt>
                <c:pt idx="1063">
                  <c:v>0.12754226700024765</c:v>
                </c:pt>
                <c:pt idx="1064">
                  <c:v>0.12756443732462153</c:v>
                </c:pt>
                <c:pt idx="1065">
                  <c:v>0.12756649968037723</c:v>
                </c:pt>
                <c:pt idx="1066">
                  <c:v>0.12753659552191945</c:v>
                </c:pt>
                <c:pt idx="1067">
                  <c:v>0.12756340614674366</c:v>
                </c:pt>
                <c:pt idx="1068">
                  <c:v>0.12760568443973566</c:v>
                </c:pt>
                <c:pt idx="1069">
                  <c:v>0.12758763882687324</c:v>
                </c:pt>
                <c:pt idx="1070">
                  <c:v>0.1275525787790262</c:v>
                </c:pt>
                <c:pt idx="1071">
                  <c:v>0.12757784263703362</c:v>
                </c:pt>
                <c:pt idx="1072">
                  <c:v>0.12754896965645371</c:v>
                </c:pt>
                <c:pt idx="1073">
                  <c:v>0.12753401757722482</c:v>
                </c:pt>
                <c:pt idx="1074">
                  <c:v>0.12755206319008727</c:v>
                </c:pt>
                <c:pt idx="1075">
                  <c:v>0.12755360995690404</c:v>
                </c:pt>
                <c:pt idx="1076">
                  <c:v>0.12755051642327048</c:v>
                </c:pt>
                <c:pt idx="1077">
                  <c:v>0.1275623749688658</c:v>
                </c:pt>
                <c:pt idx="1078">
                  <c:v>0.1275927947162625</c:v>
                </c:pt>
                <c:pt idx="1079">
                  <c:v>0.12757010880294972</c:v>
                </c:pt>
                <c:pt idx="1080">
                  <c:v>0.12755567231265977</c:v>
                </c:pt>
                <c:pt idx="1081">
                  <c:v>0.12757526469233899</c:v>
                </c:pt>
                <c:pt idx="1082">
                  <c:v>0.12757732704809469</c:v>
                </c:pt>
                <c:pt idx="1083">
                  <c:v>0.1275603126131101</c:v>
                </c:pt>
                <c:pt idx="1084">
                  <c:v>0.12756804644719399</c:v>
                </c:pt>
                <c:pt idx="1085">
                  <c:v>0.12758763882687324</c:v>
                </c:pt>
                <c:pt idx="1086">
                  <c:v>0.12757474910340005</c:v>
                </c:pt>
                <c:pt idx="1087">
                  <c:v>0.12756753085825509</c:v>
                </c:pt>
                <c:pt idx="1088">
                  <c:v>0.12757320233658329</c:v>
                </c:pt>
                <c:pt idx="1089">
                  <c:v>0.12757526469233899</c:v>
                </c:pt>
                <c:pt idx="1090">
                  <c:v>0.12757474910340005</c:v>
                </c:pt>
                <c:pt idx="1091">
                  <c:v>0.12757681145915575</c:v>
                </c:pt>
                <c:pt idx="1092">
                  <c:v>0.12759898178352963</c:v>
                </c:pt>
                <c:pt idx="1093">
                  <c:v>0.12759382589414037</c:v>
                </c:pt>
                <c:pt idx="1094">
                  <c:v>0.12757010880294972</c:v>
                </c:pt>
                <c:pt idx="1095">
                  <c:v>0.1275969194277739</c:v>
                </c:pt>
                <c:pt idx="1096">
                  <c:v>0.12758918559369001</c:v>
                </c:pt>
                <c:pt idx="1097">
                  <c:v>0.12755567231265977</c:v>
                </c:pt>
                <c:pt idx="1098">
                  <c:v>0.12755773466841547</c:v>
                </c:pt>
                <c:pt idx="1099">
                  <c:v>0.12754484494494228</c:v>
                </c:pt>
                <c:pt idx="1100">
                  <c:v>0.12753607993298052</c:v>
                </c:pt>
                <c:pt idx="1101">
                  <c:v>0.12753453316616375</c:v>
                </c:pt>
                <c:pt idx="1102">
                  <c:v>0.12753968905555302</c:v>
                </c:pt>
                <c:pt idx="1103">
                  <c:v>0.12755000083433157</c:v>
                </c:pt>
                <c:pt idx="1104">
                  <c:v>0.12756134379098796</c:v>
                </c:pt>
                <c:pt idx="1105">
                  <c:v>0.12758918559369001</c:v>
                </c:pt>
                <c:pt idx="1106">
                  <c:v>0.12758093617066718</c:v>
                </c:pt>
                <c:pt idx="1107">
                  <c:v>0.12757217115870542</c:v>
                </c:pt>
                <c:pt idx="1108">
                  <c:v>0.12758763882687324</c:v>
                </c:pt>
                <c:pt idx="1109">
                  <c:v>0.127596403838835</c:v>
                </c:pt>
                <c:pt idx="1110">
                  <c:v>0.12758196734854504</c:v>
                </c:pt>
                <c:pt idx="1111">
                  <c:v>0.12756185937992687</c:v>
                </c:pt>
                <c:pt idx="1112">
                  <c:v>0.12755618790159867</c:v>
                </c:pt>
                <c:pt idx="1113">
                  <c:v>0.12754639171175908</c:v>
                </c:pt>
                <c:pt idx="1114">
                  <c:v>0.12755567231265977</c:v>
                </c:pt>
                <c:pt idx="1115">
                  <c:v>0.12753917346661409</c:v>
                </c:pt>
                <c:pt idx="1116">
                  <c:v>0.12752061226481273</c:v>
                </c:pt>
                <c:pt idx="1117">
                  <c:v>0.12751700314224024</c:v>
                </c:pt>
                <c:pt idx="1118">
                  <c:v>0.12751030048603418</c:v>
                </c:pt>
                <c:pt idx="1119">
                  <c:v>0.12752112785375164</c:v>
                </c:pt>
                <c:pt idx="1120">
                  <c:v>0.1275221590316295</c:v>
                </c:pt>
                <c:pt idx="1121">
                  <c:v>0.12751339401966774</c:v>
                </c:pt>
                <c:pt idx="1122">
                  <c:v>0.12751597196436237</c:v>
                </c:pt>
                <c:pt idx="1123">
                  <c:v>0.12753195522146912</c:v>
                </c:pt>
                <c:pt idx="1124">
                  <c:v>0.12752628374314093</c:v>
                </c:pt>
                <c:pt idx="1125">
                  <c:v>0.12753143963253019</c:v>
                </c:pt>
                <c:pt idx="1126">
                  <c:v>0.12754278258918658</c:v>
                </c:pt>
                <c:pt idx="1127">
                  <c:v>0.1275525787790262</c:v>
                </c:pt>
                <c:pt idx="1128">
                  <c:v>0.12753453316616375</c:v>
                </c:pt>
                <c:pt idx="1129">
                  <c:v>0.12753040845465233</c:v>
                </c:pt>
                <c:pt idx="1130">
                  <c:v>0.12753556434404159</c:v>
                </c:pt>
                <c:pt idx="1131">
                  <c:v>0.12751958108693487</c:v>
                </c:pt>
                <c:pt idx="1132">
                  <c:v>0.12752679933207983</c:v>
                </c:pt>
                <c:pt idx="1133">
                  <c:v>0.12749947311831672</c:v>
                </c:pt>
                <c:pt idx="1134">
                  <c:v>0.12754226700024765</c:v>
                </c:pt>
                <c:pt idx="1135">
                  <c:v>0.12756340614674366</c:v>
                </c:pt>
                <c:pt idx="1136">
                  <c:v>0.1275603126131101</c:v>
                </c:pt>
                <c:pt idx="1137">
                  <c:v>0.12756907762507186</c:v>
                </c:pt>
                <c:pt idx="1138">
                  <c:v>0.12754793847857585</c:v>
                </c:pt>
                <c:pt idx="1139">
                  <c:v>0.12756082820204903</c:v>
                </c:pt>
                <c:pt idx="1140">
                  <c:v>0.1275278305099577</c:v>
                </c:pt>
                <c:pt idx="1141">
                  <c:v>0.12758660764899538</c:v>
                </c:pt>
                <c:pt idx="1142">
                  <c:v>0.1275907323605068</c:v>
                </c:pt>
                <c:pt idx="1143">
                  <c:v>0.12753711111085839</c:v>
                </c:pt>
                <c:pt idx="1144">
                  <c:v>0.12755979702417117</c:v>
                </c:pt>
                <c:pt idx="1145">
                  <c:v>0.12755000083433157</c:v>
                </c:pt>
                <c:pt idx="1146">
                  <c:v>0.12755979702417117</c:v>
                </c:pt>
                <c:pt idx="1147">
                  <c:v>0.12754175141130872</c:v>
                </c:pt>
                <c:pt idx="1148">
                  <c:v>0.12756185937992687</c:v>
                </c:pt>
                <c:pt idx="1149">
                  <c:v>0.12758970118262894</c:v>
                </c:pt>
                <c:pt idx="1150">
                  <c:v>0.12757732704809469</c:v>
                </c:pt>
                <c:pt idx="1151">
                  <c:v>0.12758454529323968</c:v>
                </c:pt>
                <c:pt idx="1152">
                  <c:v>0.12757062439188863</c:v>
                </c:pt>
                <c:pt idx="1153">
                  <c:v>0.12754948524539264</c:v>
                </c:pt>
                <c:pt idx="1154">
                  <c:v>0.12752731492101876</c:v>
                </c:pt>
                <c:pt idx="1155">
                  <c:v>0.12753504875510269</c:v>
                </c:pt>
                <c:pt idx="1156">
                  <c:v>0.12756134379098796</c:v>
                </c:pt>
                <c:pt idx="1157">
                  <c:v>0.12752834609889663</c:v>
                </c:pt>
                <c:pt idx="1158">
                  <c:v>0.12748348986120997</c:v>
                </c:pt>
                <c:pt idx="1159">
                  <c:v>0.12749483281786636</c:v>
                </c:pt>
                <c:pt idx="1160">
                  <c:v>0.12754484494494228</c:v>
                </c:pt>
                <c:pt idx="1161">
                  <c:v>0.12755206319008727</c:v>
                </c:pt>
                <c:pt idx="1162">
                  <c:v>0.12754123582236981</c:v>
                </c:pt>
                <c:pt idx="1163">
                  <c:v>0.12753814228873625</c:v>
                </c:pt>
                <c:pt idx="1164">
                  <c:v>0.12751597196436237</c:v>
                </c:pt>
                <c:pt idx="1165">
                  <c:v>0.12754020464449195</c:v>
                </c:pt>
                <c:pt idx="1166">
                  <c:v>0.12757113998082756</c:v>
                </c:pt>
                <c:pt idx="1167">
                  <c:v>0.12760259090610213</c:v>
                </c:pt>
                <c:pt idx="1168">
                  <c:v>0.12759434148307927</c:v>
                </c:pt>
                <c:pt idx="1169">
                  <c:v>0.12757990499278932</c:v>
                </c:pt>
                <c:pt idx="1170">
                  <c:v>0.12758918559369001</c:v>
                </c:pt>
                <c:pt idx="1171">
                  <c:v>0.1275546411347819</c:v>
                </c:pt>
                <c:pt idx="1172">
                  <c:v>0.1275546411347819</c:v>
                </c:pt>
                <c:pt idx="1173">
                  <c:v>0.12756082820204903</c:v>
                </c:pt>
                <c:pt idx="1174">
                  <c:v>0.12757887381491148</c:v>
                </c:pt>
                <c:pt idx="1175">
                  <c:v>0.12759124794944571</c:v>
                </c:pt>
                <c:pt idx="1176">
                  <c:v>0.12760929356230816</c:v>
                </c:pt>
                <c:pt idx="1177">
                  <c:v>0.12761960534108671</c:v>
                </c:pt>
                <c:pt idx="1178">
                  <c:v>0.12758660764899538</c:v>
                </c:pt>
                <c:pt idx="1179">
                  <c:v>0.12758660764899538</c:v>
                </c:pt>
                <c:pt idx="1180">
                  <c:v>0.12759021677156787</c:v>
                </c:pt>
                <c:pt idx="1181">
                  <c:v>0.12759434148307927</c:v>
                </c:pt>
                <c:pt idx="1182">
                  <c:v>0.12757320233658329</c:v>
                </c:pt>
                <c:pt idx="1183">
                  <c:v>0.12755618790159867</c:v>
                </c:pt>
                <c:pt idx="1184">
                  <c:v>0.12757320233658329</c:v>
                </c:pt>
                <c:pt idx="1185">
                  <c:v>0.1275907323605068</c:v>
                </c:pt>
                <c:pt idx="1186">
                  <c:v>0.12758351411536181</c:v>
                </c:pt>
                <c:pt idx="1187">
                  <c:v>0.12758196734854504</c:v>
                </c:pt>
                <c:pt idx="1188">
                  <c:v>0.12758712323793431</c:v>
                </c:pt>
                <c:pt idx="1189">
                  <c:v>0.12755979702417117</c:v>
                </c:pt>
                <c:pt idx="1190">
                  <c:v>0.1275907323605068</c:v>
                </c:pt>
                <c:pt idx="1191">
                  <c:v>0.12759949737246856</c:v>
                </c:pt>
                <c:pt idx="1192">
                  <c:v>0.12755979702417117</c:v>
                </c:pt>
                <c:pt idx="1193">
                  <c:v>0.12756082820204903</c:v>
                </c:pt>
                <c:pt idx="1194">
                  <c:v>0.1275546411347819</c:v>
                </c:pt>
                <c:pt idx="1195">
                  <c:v>0.12753968905555302</c:v>
                </c:pt>
                <c:pt idx="1196">
                  <c:v>0.12754020464449195</c:v>
                </c:pt>
                <c:pt idx="1197">
                  <c:v>0.12754587612282015</c:v>
                </c:pt>
                <c:pt idx="1198">
                  <c:v>0.12755154760114834</c:v>
                </c:pt>
                <c:pt idx="1199">
                  <c:v>0.12756289055780473</c:v>
                </c:pt>
                <c:pt idx="1200">
                  <c:v>0.12756546850249936</c:v>
                </c:pt>
                <c:pt idx="1201">
                  <c:v>0.12757165556976649</c:v>
                </c:pt>
                <c:pt idx="1202">
                  <c:v>0.12757990499278932</c:v>
                </c:pt>
                <c:pt idx="1203">
                  <c:v>0.12755360995690404</c:v>
                </c:pt>
                <c:pt idx="1204">
                  <c:v>0.12752112785375164</c:v>
                </c:pt>
                <c:pt idx="1205">
                  <c:v>0.12753814228873625</c:v>
                </c:pt>
                <c:pt idx="1206">
                  <c:v>0.12757784263703362</c:v>
                </c:pt>
                <c:pt idx="1207">
                  <c:v>0.12757578028127792</c:v>
                </c:pt>
                <c:pt idx="1208">
                  <c:v>0.12755928143523224</c:v>
                </c:pt>
                <c:pt idx="1209">
                  <c:v>0.12755515672372084</c:v>
                </c:pt>
                <c:pt idx="1210">
                  <c:v>0.12753607993298052</c:v>
                </c:pt>
                <c:pt idx="1211">
                  <c:v>0.12753247081040806</c:v>
                </c:pt>
                <c:pt idx="1212">
                  <c:v>0.12756082820204903</c:v>
                </c:pt>
                <c:pt idx="1213">
                  <c:v>0.1275603126131101</c:v>
                </c:pt>
                <c:pt idx="1214">
                  <c:v>0.12754278258918658</c:v>
                </c:pt>
                <c:pt idx="1215">
                  <c:v>0.12753247081040806</c:v>
                </c:pt>
                <c:pt idx="1216">
                  <c:v>0.12752525256526306</c:v>
                </c:pt>
                <c:pt idx="1217">
                  <c:v>0.1275242213873852</c:v>
                </c:pt>
                <c:pt idx="1218">
                  <c:v>0.12750256665195028</c:v>
                </c:pt>
                <c:pt idx="1219">
                  <c:v>0.12749586399574422</c:v>
                </c:pt>
                <c:pt idx="1220">
                  <c:v>0.12749483281786636</c:v>
                </c:pt>
                <c:pt idx="1221">
                  <c:v>0.12751854990905701</c:v>
                </c:pt>
                <c:pt idx="1222">
                  <c:v>0.12755360995690404</c:v>
                </c:pt>
                <c:pt idx="1223">
                  <c:v>0.12756856203613293</c:v>
                </c:pt>
                <c:pt idx="1224">
                  <c:v>0.12757887381491148</c:v>
                </c:pt>
                <c:pt idx="1225">
                  <c:v>0.12754587612282015</c:v>
                </c:pt>
                <c:pt idx="1226">
                  <c:v>0.1275603126131101</c:v>
                </c:pt>
                <c:pt idx="1227">
                  <c:v>0.12755876584629333</c:v>
                </c:pt>
                <c:pt idx="1228">
                  <c:v>0.1275278305099577</c:v>
                </c:pt>
                <c:pt idx="1229">
                  <c:v>0.12752473697632413</c:v>
                </c:pt>
                <c:pt idx="1230">
                  <c:v>0.12751442519754561</c:v>
                </c:pt>
                <c:pt idx="1231">
                  <c:v>0.12753401757722482</c:v>
                </c:pt>
                <c:pt idx="1232">
                  <c:v>0.12754175141130872</c:v>
                </c:pt>
                <c:pt idx="1233">
                  <c:v>0.12756598409143829</c:v>
                </c:pt>
                <c:pt idx="1234">
                  <c:v>0.12755000083433157</c:v>
                </c:pt>
                <c:pt idx="1235">
                  <c:v>0.12753143963253019</c:v>
                </c:pt>
                <c:pt idx="1236">
                  <c:v>0.12754072023343088</c:v>
                </c:pt>
                <c:pt idx="1237">
                  <c:v>0.12754072023343088</c:v>
                </c:pt>
                <c:pt idx="1238">
                  <c:v>0.12756701526931616</c:v>
                </c:pt>
                <c:pt idx="1239">
                  <c:v>0.12754484494494228</c:v>
                </c:pt>
                <c:pt idx="1240">
                  <c:v>0.12756185937992687</c:v>
                </c:pt>
                <c:pt idx="1241">
                  <c:v>0.12756701526931616</c:v>
                </c:pt>
                <c:pt idx="1242">
                  <c:v>0.12756495291356043</c:v>
                </c:pt>
                <c:pt idx="1243">
                  <c:v>0.1276005285503464</c:v>
                </c:pt>
                <c:pt idx="1244">
                  <c:v>0.12755928143523224</c:v>
                </c:pt>
                <c:pt idx="1245">
                  <c:v>0.12756804644719399</c:v>
                </c:pt>
                <c:pt idx="1246">
                  <c:v>0.12757062439188863</c:v>
                </c:pt>
                <c:pt idx="1247">
                  <c:v>0.1275582502573544</c:v>
                </c:pt>
                <c:pt idx="1248">
                  <c:v>0.12756907762507186</c:v>
                </c:pt>
                <c:pt idx="1249">
                  <c:v>0.12754226700024765</c:v>
                </c:pt>
                <c:pt idx="1250">
                  <c:v>0.12757423351446112</c:v>
                </c:pt>
                <c:pt idx="1251">
                  <c:v>0.1275546411347819</c:v>
                </c:pt>
                <c:pt idx="1252">
                  <c:v>0.12755515672372084</c:v>
                </c:pt>
                <c:pt idx="1253">
                  <c:v>0.12758402970430074</c:v>
                </c:pt>
                <c:pt idx="1254">
                  <c:v>0.12755051642327048</c:v>
                </c:pt>
                <c:pt idx="1255">
                  <c:v>0.12756856203613293</c:v>
                </c:pt>
                <c:pt idx="1256">
                  <c:v>0.12757732704809469</c:v>
                </c:pt>
                <c:pt idx="1257">
                  <c:v>0.12758815441581214</c:v>
                </c:pt>
                <c:pt idx="1258">
                  <c:v>0.12758918559369001</c:v>
                </c:pt>
                <c:pt idx="1259">
                  <c:v>0.12759898178352963</c:v>
                </c:pt>
                <c:pt idx="1260">
                  <c:v>0.12758867000475108</c:v>
                </c:pt>
                <c:pt idx="1261">
                  <c:v>0.1275582502573544</c:v>
                </c:pt>
                <c:pt idx="1262">
                  <c:v>0.12757629587021685</c:v>
                </c:pt>
                <c:pt idx="1263">
                  <c:v>0.12755928143523224</c:v>
                </c:pt>
                <c:pt idx="1264">
                  <c:v>0.12755206319008727</c:v>
                </c:pt>
                <c:pt idx="1265">
                  <c:v>0.12757113998082756</c:v>
                </c:pt>
                <c:pt idx="1266">
                  <c:v>0.12759331030520144</c:v>
                </c:pt>
                <c:pt idx="1267">
                  <c:v>0.1275984661945907</c:v>
                </c:pt>
                <c:pt idx="1268">
                  <c:v>0.12758196734854504</c:v>
                </c:pt>
                <c:pt idx="1269">
                  <c:v>0.12757217115870542</c:v>
                </c:pt>
                <c:pt idx="1270">
                  <c:v>0.12757887381491148</c:v>
                </c:pt>
                <c:pt idx="1271">
                  <c:v>0.12757784263703362</c:v>
                </c:pt>
                <c:pt idx="1272">
                  <c:v>0.12757681145915575</c:v>
                </c:pt>
                <c:pt idx="1273">
                  <c:v>0.12759434148307927</c:v>
                </c:pt>
                <c:pt idx="1274">
                  <c:v>0.12754278258918658</c:v>
                </c:pt>
                <c:pt idx="1275">
                  <c:v>0.12753711111085839</c:v>
                </c:pt>
                <c:pt idx="1276">
                  <c:v>0.12756185937992687</c:v>
                </c:pt>
                <c:pt idx="1277">
                  <c:v>0.12753814228873625</c:v>
                </c:pt>
                <c:pt idx="1278">
                  <c:v>0.12754742288963691</c:v>
                </c:pt>
                <c:pt idx="1279">
                  <c:v>0.1275623749688658</c:v>
                </c:pt>
                <c:pt idx="1280">
                  <c:v>0.12758763882687324</c:v>
                </c:pt>
                <c:pt idx="1281">
                  <c:v>0.12757578028127792</c:v>
                </c:pt>
                <c:pt idx="1282">
                  <c:v>0.12755618790159867</c:v>
                </c:pt>
                <c:pt idx="1283">
                  <c:v>0.12757113998082756</c:v>
                </c:pt>
                <c:pt idx="1284">
                  <c:v>0.12755154760114834</c:v>
                </c:pt>
                <c:pt idx="1285">
                  <c:v>0.12753917346661409</c:v>
                </c:pt>
                <c:pt idx="1286">
                  <c:v>0.12756185937992687</c:v>
                </c:pt>
                <c:pt idx="1287">
                  <c:v>0.12755000083433157</c:v>
                </c:pt>
                <c:pt idx="1288">
                  <c:v>0.12753298639934696</c:v>
                </c:pt>
                <c:pt idx="1289">
                  <c:v>0.12754793847857585</c:v>
                </c:pt>
                <c:pt idx="1290">
                  <c:v>0.1275242213873852</c:v>
                </c:pt>
                <c:pt idx="1291">
                  <c:v>0.12751081607497311</c:v>
                </c:pt>
                <c:pt idx="1292">
                  <c:v>0.12753453316616375</c:v>
                </c:pt>
                <c:pt idx="1293">
                  <c:v>0.12755515672372084</c:v>
                </c:pt>
                <c:pt idx="1294">
                  <c:v>0.12754329817812551</c:v>
                </c:pt>
                <c:pt idx="1295">
                  <c:v>0.12752061226481273</c:v>
                </c:pt>
                <c:pt idx="1296">
                  <c:v>0.12753865787767515</c:v>
                </c:pt>
                <c:pt idx="1297">
                  <c:v>0.12752834609889663</c:v>
                </c:pt>
                <c:pt idx="1298">
                  <c:v>0.12754536053388121</c:v>
                </c:pt>
                <c:pt idx="1299">
                  <c:v>0.12757423351446112</c:v>
                </c:pt>
                <c:pt idx="1300">
                  <c:v>0.12756340614674366</c:v>
                </c:pt>
                <c:pt idx="1301">
                  <c:v>0.12756392173568259</c:v>
                </c:pt>
                <c:pt idx="1302">
                  <c:v>0.12754845406751478</c:v>
                </c:pt>
                <c:pt idx="1303">
                  <c:v>0.12756340614674366</c:v>
                </c:pt>
                <c:pt idx="1304">
                  <c:v>0.12756185937992687</c:v>
                </c:pt>
                <c:pt idx="1305">
                  <c:v>0.12753968905555302</c:v>
                </c:pt>
                <c:pt idx="1306">
                  <c:v>0.12752679933207983</c:v>
                </c:pt>
                <c:pt idx="1307">
                  <c:v>0.12752061226481273</c:v>
                </c:pt>
                <c:pt idx="1308">
                  <c:v>0.12755154760114834</c:v>
                </c:pt>
                <c:pt idx="1309">
                  <c:v>0.12756649968037723</c:v>
                </c:pt>
                <c:pt idx="1310">
                  <c:v>0.12757113998082756</c:v>
                </c:pt>
                <c:pt idx="1311">
                  <c:v>0.12757320233658329</c:v>
                </c:pt>
                <c:pt idx="1312">
                  <c:v>0.12756134379098796</c:v>
                </c:pt>
                <c:pt idx="1313">
                  <c:v>0.12755051642327048</c:v>
                </c:pt>
                <c:pt idx="1314">
                  <c:v>0.12754845406751478</c:v>
                </c:pt>
                <c:pt idx="1315">
                  <c:v>0.12755154760114834</c:v>
                </c:pt>
                <c:pt idx="1316">
                  <c:v>0.12754742288963691</c:v>
                </c:pt>
                <c:pt idx="1317">
                  <c:v>0.12753453316616375</c:v>
                </c:pt>
                <c:pt idx="1318">
                  <c:v>0.12754226700024765</c:v>
                </c:pt>
                <c:pt idx="1319">
                  <c:v>0.12754381376706445</c:v>
                </c:pt>
                <c:pt idx="1320">
                  <c:v>0.12753762669979732</c:v>
                </c:pt>
                <c:pt idx="1321">
                  <c:v>0.12751030048603418</c:v>
                </c:pt>
                <c:pt idx="1322">
                  <c:v>0.12749483281786636</c:v>
                </c:pt>
                <c:pt idx="1323">
                  <c:v>0.12751803432011807</c:v>
                </c:pt>
                <c:pt idx="1324">
                  <c:v>0.12750256665195028</c:v>
                </c:pt>
                <c:pt idx="1325">
                  <c:v>0.12754639171175908</c:v>
                </c:pt>
                <c:pt idx="1326">
                  <c:v>0.12756289055780473</c:v>
                </c:pt>
                <c:pt idx="1327">
                  <c:v>0.12752937727677449</c:v>
                </c:pt>
                <c:pt idx="1328">
                  <c:v>0.12755360995690404</c:v>
                </c:pt>
                <c:pt idx="1329">
                  <c:v>0.12756185937992687</c:v>
                </c:pt>
                <c:pt idx="1330">
                  <c:v>0.12756289055780473</c:v>
                </c:pt>
                <c:pt idx="1331">
                  <c:v>0.12755309436796511</c:v>
                </c:pt>
                <c:pt idx="1332">
                  <c:v>0.12755567231265977</c:v>
                </c:pt>
                <c:pt idx="1333">
                  <c:v>0.12756649968037723</c:v>
                </c:pt>
                <c:pt idx="1334">
                  <c:v>0.12757165556976649</c:v>
                </c:pt>
                <c:pt idx="1335">
                  <c:v>0.12756289055780473</c:v>
                </c:pt>
                <c:pt idx="1336">
                  <c:v>0.12755618790159867</c:v>
                </c:pt>
                <c:pt idx="1337">
                  <c:v>0.12758712323793431</c:v>
                </c:pt>
                <c:pt idx="1338">
                  <c:v>0.12757423351446112</c:v>
                </c:pt>
                <c:pt idx="1339">
                  <c:v>0.12758145175960611</c:v>
                </c:pt>
                <c:pt idx="1340">
                  <c:v>0.12761599621851422</c:v>
                </c:pt>
                <c:pt idx="1341">
                  <c:v>0.12757010880294972</c:v>
                </c:pt>
                <c:pt idx="1342">
                  <c:v>0.12754948524539264</c:v>
                </c:pt>
                <c:pt idx="1343">
                  <c:v>0.12752319020950736</c:v>
                </c:pt>
                <c:pt idx="1344">
                  <c:v>0.12753143963253019</c:v>
                </c:pt>
                <c:pt idx="1345">
                  <c:v>0.12754536053388121</c:v>
                </c:pt>
                <c:pt idx="1346">
                  <c:v>0.12752267462056843</c:v>
                </c:pt>
                <c:pt idx="1347">
                  <c:v>0.12756546850249936</c:v>
                </c:pt>
                <c:pt idx="1348">
                  <c:v>0.12754432935600335</c:v>
                </c:pt>
                <c:pt idx="1349">
                  <c:v>0.12755309436796511</c:v>
                </c:pt>
                <c:pt idx="1350">
                  <c:v>0.12756856203613293</c:v>
                </c:pt>
                <c:pt idx="1351">
                  <c:v>0.12756598409143829</c:v>
                </c:pt>
                <c:pt idx="1352">
                  <c:v>0.12755412554584297</c:v>
                </c:pt>
                <c:pt idx="1353">
                  <c:v>0.12751751873117917</c:v>
                </c:pt>
                <c:pt idx="1354">
                  <c:v>0.12755360995690404</c:v>
                </c:pt>
                <c:pt idx="1355">
                  <c:v>0.12754639171175908</c:v>
                </c:pt>
                <c:pt idx="1356">
                  <c:v>0.12754329817812551</c:v>
                </c:pt>
                <c:pt idx="1357">
                  <c:v>0.12755103201220941</c:v>
                </c:pt>
                <c:pt idx="1358">
                  <c:v>0.12755000083433157</c:v>
                </c:pt>
                <c:pt idx="1359">
                  <c:v>0.1275567034905376</c:v>
                </c:pt>
                <c:pt idx="1360">
                  <c:v>0.12756959321401079</c:v>
                </c:pt>
                <c:pt idx="1361">
                  <c:v>0.12760104413928533</c:v>
                </c:pt>
                <c:pt idx="1362">
                  <c:v>0.1275927947162625</c:v>
                </c:pt>
                <c:pt idx="1363">
                  <c:v>0.12756598409143829</c:v>
                </c:pt>
                <c:pt idx="1364">
                  <c:v>0.12756701526931616</c:v>
                </c:pt>
                <c:pt idx="1365">
                  <c:v>0.12757474910340005</c:v>
                </c:pt>
                <c:pt idx="1366">
                  <c:v>0.12756701526931616</c:v>
                </c:pt>
                <c:pt idx="1367">
                  <c:v>0.12757474910340005</c:v>
                </c:pt>
                <c:pt idx="1368">
                  <c:v>0.12757165556976649</c:v>
                </c:pt>
                <c:pt idx="1369">
                  <c:v>0.12756804644719399</c:v>
                </c:pt>
                <c:pt idx="1370">
                  <c:v>0.12756598409143829</c:v>
                </c:pt>
                <c:pt idx="1371">
                  <c:v>0.12757990499278932</c:v>
                </c:pt>
                <c:pt idx="1372">
                  <c:v>0.12760362208397996</c:v>
                </c:pt>
                <c:pt idx="1373">
                  <c:v>0.12759124794944571</c:v>
                </c:pt>
                <c:pt idx="1374">
                  <c:v>0.12756907762507186</c:v>
                </c:pt>
                <c:pt idx="1375">
                  <c:v>0.12753401757722482</c:v>
                </c:pt>
                <c:pt idx="1376">
                  <c:v>0.12752112785375164</c:v>
                </c:pt>
                <c:pt idx="1377">
                  <c:v>0.12754072023343088</c:v>
                </c:pt>
                <c:pt idx="1378">
                  <c:v>0.12753968905555302</c:v>
                </c:pt>
                <c:pt idx="1379">
                  <c:v>0.12754896965645371</c:v>
                </c:pt>
                <c:pt idx="1380">
                  <c:v>0.1275525787790262</c:v>
                </c:pt>
                <c:pt idx="1381">
                  <c:v>0.12754072023343088</c:v>
                </c:pt>
                <c:pt idx="1382">
                  <c:v>0.12755360995690404</c:v>
                </c:pt>
                <c:pt idx="1383">
                  <c:v>0.12754587612282015</c:v>
                </c:pt>
                <c:pt idx="1384">
                  <c:v>0.12754484494494228</c:v>
                </c:pt>
                <c:pt idx="1385">
                  <c:v>0.1275603126131101</c:v>
                </c:pt>
                <c:pt idx="1386">
                  <c:v>0.12754329817812551</c:v>
                </c:pt>
                <c:pt idx="1387">
                  <c:v>0.12754278258918658</c:v>
                </c:pt>
                <c:pt idx="1388">
                  <c:v>0.12755721907947654</c:v>
                </c:pt>
                <c:pt idx="1389">
                  <c:v>0.12754690730069801</c:v>
                </c:pt>
                <c:pt idx="1390">
                  <c:v>0.12754484494494228</c:v>
                </c:pt>
                <c:pt idx="1391">
                  <c:v>0.12756134379098796</c:v>
                </c:pt>
                <c:pt idx="1392">
                  <c:v>0.12757371792552219</c:v>
                </c:pt>
                <c:pt idx="1393">
                  <c:v>0.12754896965645371</c:v>
                </c:pt>
                <c:pt idx="1394">
                  <c:v>0.12752937727677449</c:v>
                </c:pt>
                <c:pt idx="1395">
                  <c:v>0.12754123582236981</c:v>
                </c:pt>
                <c:pt idx="1396">
                  <c:v>0.1275237057984463</c:v>
                </c:pt>
                <c:pt idx="1397">
                  <c:v>0.12749689517362209</c:v>
                </c:pt>
                <c:pt idx="1398">
                  <c:v>0.1274896769284771</c:v>
                </c:pt>
                <c:pt idx="1399">
                  <c:v>0.12751030048603418</c:v>
                </c:pt>
                <c:pt idx="1400">
                  <c:v>0.12752473697632413</c:v>
                </c:pt>
                <c:pt idx="1401">
                  <c:v>0.12750772254133955</c:v>
                </c:pt>
                <c:pt idx="1402">
                  <c:v>0.12753298639934696</c:v>
                </c:pt>
                <c:pt idx="1403">
                  <c:v>0.12756134379098796</c:v>
                </c:pt>
                <c:pt idx="1404">
                  <c:v>0.12754020464449195</c:v>
                </c:pt>
                <c:pt idx="1405">
                  <c:v>0.1275237057984463</c:v>
                </c:pt>
                <c:pt idx="1406">
                  <c:v>0.12752525256526306</c:v>
                </c:pt>
                <c:pt idx="1407">
                  <c:v>0.12753917346661409</c:v>
                </c:pt>
                <c:pt idx="1408">
                  <c:v>0.12753556434404159</c:v>
                </c:pt>
                <c:pt idx="1409">
                  <c:v>0.12752834609889663</c:v>
                </c:pt>
                <c:pt idx="1410">
                  <c:v>0.12753917346661409</c:v>
                </c:pt>
                <c:pt idx="1411">
                  <c:v>0.1275298928657134</c:v>
                </c:pt>
                <c:pt idx="1412">
                  <c:v>0.12752473697632413</c:v>
                </c:pt>
                <c:pt idx="1413">
                  <c:v>0.12752731492101876</c:v>
                </c:pt>
                <c:pt idx="1414">
                  <c:v>0.127525768154202</c:v>
                </c:pt>
                <c:pt idx="1415">
                  <c:v>0.12753350198828589</c:v>
                </c:pt>
                <c:pt idx="1416">
                  <c:v>0.12753711111085839</c:v>
                </c:pt>
                <c:pt idx="1417">
                  <c:v>0.12754020464449195</c:v>
                </c:pt>
                <c:pt idx="1418">
                  <c:v>0.12756340614674366</c:v>
                </c:pt>
                <c:pt idx="1419">
                  <c:v>0.12758196734854504</c:v>
                </c:pt>
                <c:pt idx="1420">
                  <c:v>0.12755928143523224</c:v>
                </c:pt>
                <c:pt idx="1421">
                  <c:v>0.1275567034905376</c:v>
                </c:pt>
                <c:pt idx="1422">
                  <c:v>0.12758763882687324</c:v>
                </c:pt>
                <c:pt idx="1423">
                  <c:v>0.12757526469233899</c:v>
                </c:pt>
                <c:pt idx="1424">
                  <c:v>0.12757681145915575</c:v>
                </c:pt>
                <c:pt idx="1425">
                  <c:v>0.12756753085825509</c:v>
                </c:pt>
                <c:pt idx="1426">
                  <c:v>0.12753298639934696</c:v>
                </c:pt>
                <c:pt idx="1427">
                  <c:v>0.12754072023343088</c:v>
                </c:pt>
                <c:pt idx="1428">
                  <c:v>0.1275546411347819</c:v>
                </c:pt>
                <c:pt idx="1429">
                  <c:v>0.12754175141130872</c:v>
                </c:pt>
                <c:pt idx="1430">
                  <c:v>0.12753195522146912</c:v>
                </c:pt>
                <c:pt idx="1431">
                  <c:v>0.12758351411536181</c:v>
                </c:pt>
                <c:pt idx="1432">
                  <c:v>0.12758763882687324</c:v>
                </c:pt>
                <c:pt idx="1433">
                  <c:v>0.12758145175960611</c:v>
                </c:pt>
                <c:pt idx="1434">
                  <c:v>0.12761290268488065</c:v>
                </c:pt>
                <c:pt idx="1435">
                  <c:v>0.12759434148307927</c:v>
                </c:pt>
                <c:pt idx="1436">
                  <c:v>0.12758867000475108</c:v>
                </c:pt>
                <c:pt idx="1437">
                  <c:v>0.12756546850249936</c:v>
                </c:pt>
                <c:pt idx="1438">
                  <c:v>0.12754536053388121</c:v>
                </c:pt>
                <c:pt idx="1439">
                  <c:v>0.12753968905555302</c:v>
                </c:pt>
                <c:pt idx="1440">
                  <c:v>0.1275237057984463</c:v>
                </c:pt>
                <c:pt idx="1441">
                  <c:v>0.12755206319008727</c:v>
                </c:pt>
                <c:pt idx="1442">
                  <c:v>0.12754587612282015</c:v>
                </c:pt>
                <c:pt idx="1443">
                  <c:v>0.12755206319008727</c:v>
                </c:pt>
                <c:pt idx="1444">
                  <c:v>0.12756082820204903</c:v>
                </c:pt>
                <c:pt idx="1445">
                  <c:v>0.12757629587021685</c:v>
                </c:pt>
                <c:pt idx="1446">
                  <c:v>0.1276005285503464</c:v>
                </c:pt>
                <c:pt idx="1447">
                  <c:v>0.12760465326185783</c:v>
                </c:pt>
                <c:pt idx="1448">
                  <c:v>0.1276366197760713</c:v>
                </c:pt>
                <c:pt idx="1449">
                  <c:v>0.12758918559369001</c:v>
                </c:pt>
                <c:pt idx="1450">
                  <c:v>0.12758042058172825</c:v>
                </c:pt>
                <c:pt idx="1451">
                  <c:v>0.1275582502573544</c:v>
                </c:pt>
                <c:pt idx="1452">
                  <c:v>0.12753917346661409</c:v>
                </c:pt>
                <c:pt idx="1453">
                  <c:v>0.12757938940385039</c:v>
                </c:pt>
                <c:pt idx="1454">
                  <c:v>0.12755309436796511</c:v>
                </c:pt>
                <c:pt idx="1455">
                  <c:v>0.12755051642327048</c:v>
                </c:pt>
                <c:pt idx="1456">
                  <c:v>0.12756134379098796</c:v>
                </c:pt>
                <c:pt idx="1457">
                  <c:v>0.12759743501671283</c:v>
                </c:pt>
                <c:pt idx="1458">
                  <c:v>0.1275948570720182</c:v>
                </c:pt>
                <c:pt idx="1459">
                  <c:v>0.12758351411536181</c:v>
                </c:pt>
                <c:pt idx="1460">
                  <c:v>0.12758454529323968</c:v>
                </c:pt>
                <c:pt idx="1461">
                  <c:v>0.12756134379098796</c:v>
                </c:pt>
                <c:pt idx="1462">
                  <c:v>0.12757423351446112</c:v>
                </c:pt>
                <c:pt idx="1463">
                  <c:v>0.12756598409143829</c:v>
                </c:pt>
                <c:pt idx="1464">
                  <c:v>0.12756082820204903</c:v>
                </c:pt>
                <c:pt idx="1465">
                  <c:v>0.12754948524539264</c:v>
                </c:pt>
                <c:pt idx="1466">
                  <c:v>0.12754432935600335</c:v>
                </c:pt>
                <c:pt idx="1467">
                  <c:v>0.12755721907947654</c:v>
                </c:pt>
                <c:pt idx="1468">
                  <c:v>0.12754639171175908</c:v>
                </c:pt>
                <c:pt idx="1469">
                  <c:v>0.12754175141130872</c:v>
                </c:pt>
                <c:pt idx="1470">
                  <c:v>0.12756546850249936</c:v>
                </c:pt>
                <c:pt idx="1471">
                  <c:v>0.12756289055780473</c:v>
                </c:pt>
                <c:pt idx="1472">
                  <c:v>0.12754278258918658</c:v>
                </c:pt>
                <c:pt idx="1473">
                  <c:v>0.12758145175960611</c:v>
                </c:pt>
                <c:pt idx="1474">
                  <c:v>0.12758815441581214</c:v>
                </c:pt>
                <c:pt idx="1475">
                  <c:v>0.1275623749688658</c:v>
                </c:pt>
                <c:pt idx="1476">
                  <c:v>0.12754793847857585</c:v>
                </c:pt>
                <c:pt idx="1477">
                  <c:v>0.12754484494494228</c:v>
                </c:pt>
                <c:pt idx="1478">
                  <c:v>0.12754793847857585</c:v>
                </c:pt>
                <c:pt idx="1479">
                  <c:v>0.12753401757722482</c:v>
                </c:pt>
                <c:pt idx="1480">
                  <c:v>0.12757217115870542</c:v>
                </c:pt>
                <c:pt idx="1481">
                  <c:v>0.12757681145915575</c:v>
                </c:pt>
                <c:pt idx="1482">
                  <c:v>0.12755412554584297</c:v>
                </c:pt>
                <c:pt idx="1483">
                  <c:v>0.12755773466841547</c:v>
                </c:pt>
                <c:pt idx="1484">
                  <c:v>0.12755412554584297</c:v>
                </c:pt>
                <c:pt idx="1485">
                  <c:v>0.12753401757722482</c:v>
                </c:pt>
                <c:pt idx="1486">
                  <c:v>0.12750875371921741</c:v>
                </c:pt>
                <c:pt idx="1487">
                  <c:v>0.1275525787790262</c:v>
                </c:pt>
                <c:pt idx="1488">
                  <c:v>0.12753659552191945</c:v>
                </c:pt>
                <c:pt idx="1489">
                  <c:v>0.12750926930815631</c:v>
                </c:pt>
                <c:pt idx="1490">
                  <c:v>0.12754123582236981</c:v>
                </c:pt>
                <c:pt idx="1491">
                  <c:v>0.12753556434404159</c:v>
                </c:pt>
                <c:pt idx="1492">
                  <c:v>0.1275567034905376</c:v>
                </c:pt>
                <c:pt idx="1493">
                  <c:v>0.12754845406751478</c:v>
                </c:pt>
                <c:pt idx="1494">
                  <c:v>0.12753814228873625</c:v>
                </c:pt>
                <c:pt idx="1495">
                  <c:v>0.12755773466841547</c:v>
                </c:pt>
                <c:pt idx="1496">
                  <c:v>0.1275298928657134</c:v>
                </c:pt>
                <c:pt idx="1497">
                  <c:v>0.12753865787767515</c:v>
                </c:pt>
                <c:pt idx="1498">
                  <c:v>0.12755154760114834</c:v>
                </c:pt>
                <c:pt idx="1499">
                  <c:v>0.12754742288963691</c:v>
                </c:pt>
                <c:pt idx="1500">
                  <c:v>0.1275603126131101</c:v>
                </c:pt>
                <c:pt idx="1501">
                  <c:v>0.12754536053388121</c:v>
                </c:pt>
                <c:pt idx="1502">
                  <c:v>0.12753865787767515</c:v>
                </c:pt>
                <c:pt idx="1503">
                  <c:v>0.12753711111085839</c:v>
                </c:pt>
                <c:pt idx="1504">
                  <c:v>0.12754690730069801</c:v>
                </c:pt>
                <c:pt idx="1505">
                  <c:v>0.12756392173568259</c:v>
                </c:pt>
                <c:pt idx="1506">
                  <c:v>0.1275623749688658</c:v>
                </c:pt>
                <c:pt idx="1507">
                  <c:v>0.12753968905555302</c:v>
                </c:pt>
                <c:pt idx="1508">
                  <c:v>0.12751854990905701</c:v>
                </c:pt>
                <c:pt idx="1509">
                  <c:v>0.12753504875510269</c:v>
                </c:pt>
                <c:pt idx="1510">
                  <c:v>0.12752679933207983</c:v>
                </c:pt>
                <c:pt idx="1511">
                  <c:v>0.12752679933207983</c:v>
                </c:pt>
                <c:pt idx="1512">
                  <c:v>0.12753968905555302</c:v>
                </c:pt>
                <c:pt idx="1513">
                  <c:v>0.12754587612282015</c:v>
                </c:pt>
                <c:pt idx="1514">
                  <c:v>0.1275582502573544</c:v>
                </c:pt>
                <c:pt idx="1515">
                  <c:v>0.1275603126131101</c:v>
                </c:pt>
                <c:pt idx="1516">
                  <c:v>0.12757732704809469</c:v>
                </c:pt>
                <c:pt idx="1517">
                  <c:v>0.1275525787790262</c:v>
                </c:pt>
                <c:pt idx="1518">
                  <c:v>0.12754123582236981</c:v>
                </c:pt>
                <c:pt idx="1519">
                  <c:v>0.12754742288963691</c:v>
                </c:pt>
                <c:pt idx="1520">
                  <c:v>0.12754278258918658</c:v>
                </c:pt>
                <c:pt idx="1521">
                  <c:v>0.12755154760114834</c:v>
                </c:pt>
                <c:pt idx="1522">
                  <c:v>0.12756701526931616</c:v>
                </c:pt>
                <c:pt idx="1523">
                  <c:v>0.12759227912732357</c:v>
                </c:pt>
                <c:pt idx="1524">
                  <c:v>0.12758815441581214</c:v>
                </c:pt>
                <c:pt idx="1525">
                  <c:v>0.12758918559369001</c:v>
                </c:pt>
                <c:pt idx="1526">
                  <c:v>0.12757938940385039</c:v>
                </c:pt>
                <c:pt idx="1527">
                  <c:v>0.12759795060565177</c:v>
                </c:pt>
                <c:pt idx="1528">
                  <c:v>0.12757268674764435</c:v>
                </c:pt>
                <c:pt idx="1529">
                  <c:v>0.12754432935600335</c:v>
                </c:pt>
                <c:pt idx="1530">
                  <c:v>0.12757113998082756</c:v>
                </c:pt>
                <c:pt idx="1531">
                  <c:v>0.12754123582236981</c:v>
                </c:pt>
                <c:pt idx="1532">
                  <c:v>0.12755773466841547</c:v>
                </c:pt>
                <c:pt idx="1533">
                  <c:v>0.12757320233658329</c:v>
                </c:pt>
                <c:pt idx="1534">
                  <c:v>0.1275927947162625</c:v>
                </c:pt>
                <c:pt idx="1535">
                  <c:v>0.12759176353838464</c:v>
                </c:pt>
                <c:pt idx="1536">
                  <c:v>0.12755412554584297</c:v>
                </c:pt>
                <c:pt idx="1537">
                  <c:v>0.127596403838835</c:v>
                </c:pt>
                <c:pt idx="1538">
                  <c:v>0.127596403838835</c:v>
                </c:pt>
                <c:pt idx="1539">
                  <c:v>0.12756753085825509</c:v>
                </c:pt>
                <c:pt idx="1540">
                  <c:v>0.12758351411536181</c:v>
                </c:pt>
                <c:pt idx="1541">
                  <c:v>0.12757784263703362</c:v>
                </c:pt>
                <c:pt idx="1542">
                  <c:v>0.12757629587021685</c:v>
                </c:pt>
                <c:pt idx="1543">
                  <c:v>0.12756546850249936</c:v>
                </c:pt>
                <c:pt idx="1544">
                  <c:v>0.12755979702417117</c:v>
                </c:pt>
                <c:pt idx="1545">
                  <c:v>0.12756856203613293</c:v>
                </c:pt>
                <c:pt idx="1546">
                  <c:v>0.12754742288963691</c:v>
                </c:pt>
                <c:pt idx="1547">
                  <c:v>0.12755567231265977</c:v>
                </c:pt>
                <c:pt idx="1548">
                  <c:v>0.12756392173568259</c:v>
                </c:pt>
                <c:pt idx="1549">
                  <c:v>0.12758351411536181</c:v>
                </c:pt>
                <c:pt idx="1550">
                  <c:v>0.12759331030520144</c:v>
                </c:pt>
                <c:pt idx="1551">
                  <c:v>0.12758248293748395</c:v>
                </c:pt>
                <c:pt idx="1552">
                  <c:v>0.1275927947162625</c:v>
                </c:pt>
                <c:pt idx="1553">
                  <c:v>0.12755773466841547</c:v>
                </c:pt>
                <c:pt idx="1554">
                  <c:v>0.12752164344269057</c:v>
                </c:pt>
                <c:pt idx="1555">
                  <c:v>0.12753711111085839</c:v>
                </c:pt>
                <c:pt idx="1556">
                  <c:v>0.1275623749688658</c:v>
                </c:pt>
                <c:pt idx="1557">
                  <c:v>0.1275546411347819</c:v>
                </c:pt>
                <c:pt idx="1558">
                  <c:v>0.12755360995690404</c:v>
                </c:pt>
                <c:pt idx="1559">
                  <c:v>0.12756546850249936</c:v>
                </c:pt>
                <c:pt idx="1560">
                  <c:v>0.12755979702417117</c:v>
                </c:pt>
                <c:pt idx="1561">
                  <c:v>0.12756804644719399</c:v>
                </c:pt>
                <c:pt idx="1562">
                  <c:v>0.12759795060565177</c:v>
                </c:pt>
                <c:pt idx="1563">
                  <c:v>0.12759382589414037</c:v>
                </c:pt>
                <c:pt idx="1564">
                  <c:v>0.12754845406751478</c:v>
                </c:pt>
                <c:pt idx="1565">
                  <c:v>0.12753711111085839</c:v>
                </c:pt>
                <c:pt idx="1566">
                  <c:v>0.12754896965645371</c:v>
                </c:pt>
                <c:pt idx="1567">
                  <c:v>0.12754948524539264</c:v>
                </c:pt>
                <c:pt idx="1568">
                  <c:v>0.12755051642327048</c:v>
                </c:pt>
                <c:pt idx="1569">
                  <c:v>0.12754072023343088</c:v>
                </c:pt>
                <c:pt idx="1570">
                  <c:v>0.12753865787767515</c:v>
                </c:pt>
                <c:pt idx="1571">
                  <c:v>0.1275567034905376</c:v>
                </c:pt>
                <c:pt idx="1572">
                  <c:v>0.12757526469233899</c:v>
                </c:pt>
                <c:pt idx="1573">
                  <c:v>0.12756546850249936</c:v>
                </c:pt>
                <c:pt idx="1574">
                  <c:v>0.12755051642327048</c:v>
                </c:pt>
                <c:pt idx="1575">
                  <c:v>0.12756134379098796</c:v>
                </c:pt>
                <c:pt idx="1576">
                  <c:v>0.12757887381491148</c:v>
                </c:pt>
                <c:pt idx="1577">
                  <c:v>0.12757010880294972</c:v>
                </c:pt>
                <c:pt idx="1578">
                  <c:v>0.12754020464449195</c:v>
                </c:pt>
                <c:pt idx="1579">
                  <c:v>0.1275525787790262</c:v>
                </c:pt>
                <c:pt idx="1580">
                  <c:v>0.12754226700024765</c:v>
                </c:pt>
                <c:pt idx="1581">
                  <c:v>0.12757887381491148</c:v>
                </c:pt>
                <c:pt idx="1582">
                  <c:v>0.12762115210790348</c:v>
                </c:pt>
                <c:pt idx="1583">
                  <c:v>0.12755154760114834</c:v>
                </c:pt>
                <c:pt idx="1584">
                  <c:v>0.12756701526931616</c:v>
                </c:pt>
                <c:pt idx="1585">
                  <c:v>0.12757423351446112</c:v>
                </c:pt>
                <c:pt idx="1586">
                  <c:v>0.12753865787767515</c:v>
                </c:pt>
                <c:pt idx="1587">
                  <c:v>0.12754123582236981</c:v>
                </c:pt>
                <c:pt idx="1588">
                  <c:v>0.12753607993298052</c:v>
                </c:pt>
                <c:pt idx="1589">
                  <c:v>0.12754329817812551</c:v>
                </c:pt>
                <c:pt idx="1590">
                  <c:v>0.12753814228873625</c:v>
                </c:pt>
                <c:pt idx="1591">
                  <c:v>0.12755773466841547</c:v>
                </c:pt>
                <c:pt idx="1592">
                  <c:v>0.12756134379098796</c:v>
                </c:pt>
                <c:pt idx="1593">
                  <c:v>0.12757268674764435</c:v>
                </c:pt>
                <c:pt idx="1594">
                  <c:v>0.12757010880294972</c:v>
                </c:pt>
                <c:pt idx="1595">
                  <c:v>0.12753401757722482</c:v>
                </c:pt>
                <c:pt idx="1596">
                  <c:v>0.12754948524539264</c:v>
                </c:pt>
                <c:pt idx="1597">
                  <c:v>0.12751854990905701</c:v>
                </c:pt>
                <c:pt idx="1598">
                  <c:v>0.12750875371921741</c:v>
                </c:pt>
                <c:pt idx="1599">
                  <c:v>0.12753711111085839</c:v>
                </c:pt>
                <c:pt idx="1600">
                  <c:v>0.12753504875510269</c:v>
                </c:pt>
                <c:pt idx="1601">
                  <c:v>0.12754484494494228</c:v>
                </c:pt>
                <c:pt idx="1602">
                  <c:v>0.12754587612282015</c:v>
                </c:pt>
                <c:pt idx="1603">
                  <c:v>0.12755618790159867</c:v>
                </c:pt>
                <c:pt idx="1604">
                  <c:v>0.12754948524539264</c:v>
                </c:pt>
                <c:pt idx="1605">
                  <c:v>0.12755000083433157</c:v>
                </c:pt>
                <c:pt idx="1606">
                  <c:v>0.12757113998082756</c:v>
                </c:pt>
                <c:pt idx="1607">
                  <c:v>0.12757629587021685</c:v>
                </c:pt>
                <c:pt idx="1608">
                  <c:v>0.12758351411536181</c:v>
                </c:pt>
                <c:pt idx="1609">
                  <c:v>0.12758196734854504</c:v>
                </c:pt>
                <c:pt idx="1610">
                  <c:v>0.12756134379098796</c:v>
                </c:pt>
                <c:pt idx="1611">
                  <c:v>0.12755154760114834</c:v>
                </c:pt>
                <c:pt idx="1612">
                  <c:v>0.12757578028127792</c:v>
                </c:pt>
                <c:pt idx="1613">
                  <c:v>0.1275546411347819</c:v>
                </c:pt>
                <c:pt idx="1614">
                  <c:v>0.12754742288963691</c:v>
                </c:pt>
                <c:pt idx="1615">
                  <c:v>0.12756753085825509</c:v>
                </c:pt>
                <c:pt idx="1616">
                  <c:v>0.12752319020950736</c:v>
                </c:pt>
                <c:pt idx="1617">
                  <c:v>0.12751597196436237</c:v>
                </c:pt>
                <c:pt idx="1618">
                  <c:v>0.12753092404359126</c:v>
                </c:pt>
                <c:pt idx="1619">
                  <c:v>0.12753607993298052</c:v>
                </c:pt>
                <c:pt idx="1620">
                  <c:v>0.12752473697632413</c:v>
                </c:pt>
                <c:pt idx="1621">
                  <c:v>0.12753143963253019</c:v>
                </c:pt>
                <c:pt idx="1622">
                  <c:v>0.12757010880294972</c:v>
                </c:pt>
                <c:pt idx="1623">
                  <c:v>0.12756649968037723</c:v>
                </c:pt>
                <c:pt idx="1624">
                  <c:v>0.12757010880294972</c:v>
                </c:pt>
                <c:pt idx="1625">
                  <c:v>0.12756185937992687</c:v>
                </c:pt>
                <c:pt idx="1626">
                  <c:v>0.12757681145915575</c:v>
                </c:pt>
                <c:pt idx="1627">
                  <c:v>0.12757423351446112</c:v>
                </c:pt>
                <c:pt idx="1628">
                  <c:v>0.12756340614674366</c:v>
                </c:pt>
                <c:pt idx="1629">
                  <c:v>0.12759331030520144</c:v>
                </c:pt>
                <c:pt idx="1630">
                  <c:v>0.12756392173568259</c:v>
                </c:pt>
                <c:pt idx="1631">
                  <c:v>0.12756856203613293</c:v>
                </c:pt>
                <c:pt idx="1632">
                  <c:v>0.12757474910340005</c:v>
                </c:pt>
                <c:pt idx="1633">
                  <c:v>0.12755412554584297</c:v>
                </c:pt>
                <c:pt idx="1634">
                  <c:v>0.12756392173568259</c:v>
                </c:pt>
                <c:pt idx="1635">
                  <c:v>0.12755876584629333</c:v>
                </c:pt>
                <c:pt idx="1636">
                  <c:v>0.12758042058172825</c:v>
                </c:pt>
                <c:pt idx="1637">
                  <c:v>0.12756495291356043</c:v>
                </c:pt>
                <c:pt idx="1638">
                  <c:v>0.12755412554584297</c:v>
                </c:pt>
                <c:pt idx="1639">
                  <c:v>0.12756443732462153</c:v>
                </c:pt>
                <c:pt idx="1640">
                  <c:v>0.12753917346661409</c:v>
                </c:pt>
                <c:pt idx="1641">
                  <c:v>0.12756598409143829</c:v>
                </c:pt>
                <c:pt idx="1642">
                  <c:v>0.12753659552191945</c:v>
                </c:pt>
                <c:pt idx="1643">
                  <c:v>0.12755000083433157</c:v>
                </c:pt>
                <c:pt idx="1644">
                  <c:v>0.12758093617066718</c:v>
                </c:pt>
                <c:pt idx="1645">
                  <c:v>0.12754587612282015</c:v>
                </c:pt>
                <c:pt idx="1646">
                  <c:v>0.12754742288963691</c:v>
                </c:pt>
                <c:pt idx="1647">
                  <c:v>0.12754432935600335</c:v>
                </c:pt>
                <c:pt idx="1648">
                  <c:v>0.12757578028127792</c:v>
                </c:pt>
                <c:pt idx="1649">
                  <c:v>0.12754072023343088</c:v>
                </c:pt>
                <c:pt idx="1650">
                  <c:v>0.12753298639934696</c:v>
                </c:pt>
                <c:pt idx="1651">
                  <c:v>0.12755618790159867</c:v>
                </c:pt>
                <c:pt idx="1652">
                  <c:v>0.12752525256526306</c:v>
                </c:pt>
                <c:pt idx="1653">
                  <c:v>0.12753453316616375</c:v>
                </c:pt>
                <c:pt idx="1654">
                  <c:v>0.12754742288963691</c:v>
                </c:pt>
                <c:pt idx="1655">
                  <c:v>0.12756185937992687</c:v>
                </c:pt>
                <c:pt idx="1656">
                  <c:v>0.12754587612282015</c:v>
                </c:pt>
                <c:pt idx="1657">
                  <c:v>0.12755103201220941</c:v>
                </c:pt>
                <c:pt idx="1658">
                  <c:v>0.12756289055780473</c:v>
                </c:pt>
                <c:pt idx="1659">
                  <c:v>0.12754175141130872</c:v>
                </c:pt>
                <c:pt idx="1660">
                  <c:v>0.12753195522146912</c:v>
                </c:pt>
                <c:pt idx="1661">
                  <c:v>0.12754845406751478</c:v>
                </c:pt>
                <c:pt idx="1662">
                  <c:v>0.12755051642327048</c:v>
                </c:pt>
                <c:pt idx="1663">
                  <c:v>0.12753865787767515</c:v>
                </c:pt>
                <c:pt idx="1664">
                  <c:v>0.12757062439188863</c:v>
                </c:pt>
                <c:pt idx="1665">
                  <c:v>0.12757578028127792</c:v>
                </c:pt>
                <c:pt idx="1666">
                  <c:v>0.12754536053388121</c:v>
                </c:pt>
                <c:pt idx="1667">
                  <c:v>0.12754072023343088</c:v>
                </c:pt>
                <c:pt idx="1668">
                  <c:v>0.12755154760114834</c:v>
                </c:pt>
                <c:pt idx="1669">
                  <c:v>0.12753504875510269</c:v>
                </c:pt>
                <c:pt idx="1670">
                  <c:v>0.1275298928657134</c:v>
                </c:pt>
                <c:pt idx="1671">
                  <c:v>0.12754123582236981</c:v>
                </c:pt>
                <c:pt idx="1672">
                  <c:v>0.12751854990905701</c:v>
                </c:pt>
                <c:pt idx="1673">
                  <c:v>0.12750978489709525</c:v>
                </c:pt>
                <c:pt idx="1674">
                  <c:v>0.12752834609889663</c:v>
                </c:pt>
                <c:pt idx="1675">
                  <c:v>0.12754536053388121</c:v>
                </c:pt>
                <c:pt idx="1676">
                  <c:v>0.12753247081040806</c:v>
                </c:pt>
                <c:pt idx="1677">
                  <c:v>0.12753504875510269</c:v>
                </c:pt>
                <c:pt idx="1678">
                  <c:v>0.12757010880294972</c:v>
                </c:pt>
                <c:pt idx="1679">
                  <c:v>0.12754690730069801</c:v>
                </c:pt>
                <c:pt idx="1680">
                  <c:v>0.1275237057984463</c:v>
                </c:pt>
                <c:pt idx="1681">
                  <c:v>0.12754690730069801</c:v>
                </c:pt>
                <c:pt idx="1682">
                  <c:v>0.12755103201220941</c:v>
                </c:pt>
                <c:pt idx="1683">
                  <c:v>0.12752886168783556</c:v>
                </c:pt>
                <c:pt idx="1684">
                  <c:v>0.12751597196436237</c:v>
                </c:pt>
                <c:pt idx="1685">
                  <c:v>0.12752267462056843</c:v>
                </c:pt>
                <c:pt idx="1686">
                  <c:v>0.12750514459664491</c:v>
                </c:pt>
                <c:pt idx="1687">
                  <c:v>0.12751133166391204</c:v>
                </c:pt>
                <c:pt idx="1688">
                  <c:v>0.12754639171175908</c:v>
                </c:pt>
                <c:pt idx="1689">
                  <c:v>0.12752473697632413</c:v>
                </c:pt>
                <c:pt idx="1690">
                  <c:v>0.12754536053388121</c:v>
                </c:pt>
                <c:pt idx="1691">
                  <c:v>0.12758248293748395</c:v>
                </c:pt>
                <c:pt idx="1692">
                  <c:v>0.1275623749688658</c:v>
                </c:pt>
                <c:pt idx="1693">
                  <c:v>0.12756804644719399</c:v>
                </c:pt>
                <c:pt idx="1694">
                  <c:v>0.12757062439188863</c:v>
                </c:pt>
                <c:pt idx="1695">
                  <c:v>0.12756856203613293</c:v>
                </c:pt>
                <c:pt idx="1696">
                  <c:v>0.12756959321401079</c:v>
                </c:pt>
                <c:pt idx="1697">
                  <c:v>0.12757320233658329</c:v>
                </c:pt>
                <c:pt idx="1698">
                  <c:v>0.12759949737246856</c:v>
                </c:pt>
                <c:pt idx="1699">
                  <c:v>0.12758763882687324</c:v>
                </c:pt>
                <c:pt idx="1700">
                  <c:v>0.12757732704809469</c:v>
                </c:pt>
                <c:pt idx="1701">
                  <c:v>0.12758506088217861</c:v>
                </c:pt>
                <c:pt idx="1702">
                  <c:v>0.12758042058172825</c:v>
                </c:pt>
                <c:pt idx="1703">
                  <c:v>0.12757526469233899</c:v>
                </c:pt>
                <c:pt idx="1704">
                  <c:v>0.12756753085825509</c:v>
                </c:pt>
                <c:pt idx="1705">
                  <c:v>0.12757010880294972</c:v>
                </c:pt>
                <c:pt idx="1706">
                  <c:v>0.12757217115870542</c:v>
                </c:pt>
                <c:pt idx="1707">
                  <c:v>0.12756907762507186</c:v>
                </c:pt>
                <c:pt idx="1708">
                  <c:v>0.12756443732462153</c:v>
                </c:pt>
                <c:pt idx="1709">
                  <c:v>0.12756289055780473</c:v>
                </c:pt>
                <c:pt idx="1710">
                  <c:v>0.12755721907947654</c:v>
                </c:pt>
                <c:pt idx="1711">
                  <c:v>0.1275546411347819</c:v>
                </c:pt>
                <c:pt idx="1712">
                  <c:v>0.12754175141130872</c:v>
                </c:pt>
                <c:pt idx="1713">
                  <c:v>0.1275525787790262</c:v>
                </c:pt>
                <c:pt idx="1714">
                  <c:v>0.12758299852642288</c:v>
                </c:pt>
                <c:pt idx="1715">
                  <c:v>0.12756907762507186</c:v>
                </c:pt>
                <c:pt idx="1716">
                  <c:v>0.12756701526931616</c:v>
                </c:pt>
                <c:pt idx="1717">
                  <c:v>0.12757629587021685</c:v>
                </c:pt>
                <c:pt idx="1718">
                  <c:v>0.12757371792552219</c:v>
                </c:pt>
                <c:pt idx="1719">
                  <c:v>0.12757010880294972</c:v>
                </c:pt>
                <c:pt idx="1720">
                  <c:v>0.12759949737246856</c:v>
                </c:pt>
                <c:pt idx="1721">
                  <c:v>0.12758248293748395</c:v>
                </c:pt>
                <c:pt idx="1722">
                  <c:v>0.12755000083433157</c:v>
                </c:pt>
                <c:pt idx="1723">
                  <c:v>0.12757629587021685</c:v>
                </c:pt>
                <c:pt idx="1724">
                  <c:v>0.12756134379098796</c:v>
                </c:pt>
                <c:pt idx="1725">
                  <c:v>0.12756804644719399</c:v>
                </c:pt>
                <c:pt idx="1726">
                  <c:v>0.12757732704809469</c:v>
                </c:pt>
                <c:pt idx="1727">
                  <c:v>0.12758557647111751</c:v>
                </c:pt>
                <c:pt idx="1728">
                  <c:v>0.12758454529323968</c:v>
                </c:pt>
                <c:pt idx="1729">
                  <c:v>0.12756495291356043</c:v>
                </c:pt>
                <c:pt idx="1730">
                  <c:v>0.12757835822597255</c:v>
                </c:pt>
                <c:pt idx="1731">
                  <c:v>0.1275603126131101</c:v>
                </c:pt>
                <c:pt idx="1732">
                  <c:v>0.12753865787767515</c:v>
                </c:pt>
                <c:pt idx="1733">
                  <c:v>0.12753607993298052</c:v>
                </c:pt>
                <c:pt idx="1734">
                  <c:v>0.12755773466841547</c:v>
                </c:pt>
                <c:pt idx="1735">
                  <c:v>0.12758815441581214</c:v>
                </c:pt>
                <c:pt idx="1736">
                  <c:v>0.12759743501671283</c:v>
                </c:pt>
                <c:pt idx="1737">
                  <c:v>0.12758402970430074</c:v>
                </c:pt>
                <c:pt idx="1738">
                  <c:v>0.12756753085825509</c:v>
                </c:pt>
                <c:pt idx="1739">
                  <c:v>0.12759588824989607</c:v>
                </c:pt>
                <c:pt idx="1740">
                  <c:v>0.12760516885079676</c:v>
                </c:pt>
                <c:pt idx="1741">
                  <c:v>0.1275603126131101</c:v>
                </c:pt>
                <c:pt idx="1742">
                  <c:v>0.12757371792552219</c:v>
                </c:pt>
                <c:pt idx="1743">
                  <c:v>0.12757371792552219</c:v>
                </c:pt>
                <c:pt idx="1744">
                  <c:v>0.12753556434404159</c:v>
                </c:pt>
                <c:pt idx="1745">
                  <c:v>0.12753659552191945</c:v>
                </c:pt>
                <c:pt idx="1746">
                  <c:v>0.12756443732462153</c:v>
                </c:pt>
                <c:pt idx="1747">
                  <c:v>0.12758970118262894</c:v>
                </c:pt>
                <c:pt idx="1748">
                  <c:v>0.12756082820204903</c:v>
                </c:pt>
                <c:pt idx="1749">
                  <c:v>0.12754845406751478</c:v>
                </c:pt>
                <c:pt idx="1750">
                  <c:v>0.12753195522146912</c:v>
                </c:pt>
                <c:pt idx="1751">
                  <c:v>0.12753711111085839</c:v>
                </c:pt>
                <c:pt idx="1752">
                  <c:v>0.12754381376706445</c:v>
                </c:pt>
                <c:pt idx="1753">
                  <c:v>0.12753659552191945</c:v>
                </c:pt>
                <c:pt idx="1754">
                  <c:v>0.12755876584629333</c:v>
                </c:pt>
                <c:pt idx="1755">
                  <c:v>0.12753607993298052</c:v>
                </c:pt>
                <c:pt idx="1756">
                  <c:v>0.12754587612282015</c:v>
                </c:pt>
                <c:pt idx="1757">
                  <c:v>0.12754484494494228</c:v>
                </c:pt>
                <c:pt idx="1758">
                  <c:v>0.12751958108693487</c:v>
                </c:pt>
                <c:pt idx="1759">
                  <c:v>0.12752061226481273</c:v>
                </c:pt>
                <c:pt idx="1760">
                  <c:v>0.1275200966758738</c:v>
                </c:pt>
                <c:pt idx="1761">
                  <c:v>0.12753814228873625</c:v>
                </c:pt>
                <c:pt idx="1762">
                  <c:v>0.12755567231265977</c:v>
                </c:pt>
                <c:pt idx="1763">
                  <c:v>0.12754845406751478</c:v>
                </c:pt>
                <c:pt idx="1764">
                  <c:v>0.12752061226481273</c:v>
                </c:pt>
                <c:pt idx="1765">
                  <c:v>0.12751958108693487</c:v>
                </c:pt>
                <c:pt idx="1766">
                  <c:v>0.12753607993298052</c:v>
                </c:pt>
                <c:pt idx="1767">
                  <c:v>0.12755876584629333</c:v>
                </c:pt>
                <c:pt idx="1768">
                  <c:v>0.1275603126131101</c:v>
                </c:pt>
                <c:pt idx="1769">
                  <c:v>0.12754793847857585</c:v>
                </c:pt>
                <c:pt idx="1770">
                  <c:v>0.12754896965645371</c:v>
                </c:pt>
                <c:pt idx="1771">
                  <c:v>0.12751339401966774</c:v>
                </c:pt>
                <c:pt idx="1772">
                  <c:v>0.12750256665195028</c:v>
                </c:pt>
                <c:pt idx="1773">
                  <c:v>0.12753659552191945</c:v>
                </c:pt>
                <c:pt idx="1774">
                  <c:v>0.12755309436796511</c:v>
                </c:pt>
                <c:pt idx="1775">
                  <c:v>0.12753298639934696</c:v>
                </c:pt>
                <c:pt idx="1776">
                  <c:v>0.12752937727677449</c:v>
                </c:pt>
                <c:pt idx="1777">
                  <c:v>0.12755103201220941</c:v>
                </c:pt>
                <c:pt idx="1778">
                  <c:v>0.1275221590316295</c:v>
                </c:pt>
                <c:pt idx="1779">
                  <c:v>0.12750617577452278</c:v>
                </c:pt>
                <c:pt idx="1780">
                  <c:v>0.12751854990905701</c:v>
                </c:pt>
                <c:pt idx="1781">
                  <c:v>0.12752525256526306</c:v>
                </c:pt>
                <c:pt idx="1782">
                  <c:v>0.12753298639934696</c:v>
                </c:pt>
                <c:pt idx="1783">
                  <c:v>0.1275242213873852</c:v>
                </c:pt>
                <c:pt idx="1784">
                  <c:v>0.12754123582236981</c:v>
                </c:pt>
                <c:pt idx="1785">
                  <c:v>0.12754587612282015</c:v>
                </c:pt>
                <c:pt idx="1786">
                  <c:v>0.12755051642327048</c:v>
                </c:pt>
                <c:pt idx="1787">
                  <c:v>0.12758506088217861</c:v>
                </c:pt>
                <c:pt idx="1788">
                  <c:v>0.12758763882687324</c:v>
                </c:pt>
                <c:pt idx="1789">
                  <c:v>0.12758557647111751</c:v>
                </c:pt>
                <c:pt idx="1790">
                  <c:v>0.12756701526931616</c:v>
                </c:pt>
                <c:pt idx="1791">
                  <c:v>0.12755515672372084</c:v>
                </c:pt>
                <c:pt idx="1792">
                  <c:v>0.12755360995690404</c:v>
                </c:pt>
                <c:pt idx="1793">
                  <c:v>0.12755567231265977</c:v>
                </c:pt>
                <c:pt idx="1794">
                  <c:v>0.12757217115870542</c:v>
                </c:pt>
                <c:pt idx="1795">
                  <c:v>0.12754948524539264</c:v>
                </c:pt>
                <c:pt idx="1796">
                  <c:v>0.12754432935600335</c:v>
                </c:pt>
                <c:pt idx="1797">
                  <c:v>0.12756082820204903</c:v>
                </c:pt>
                <c:pt idx="1798">
                  <c:v>0.12756598409143829</c:v>
                </c:pt>
                <c:pt idx="1799">
                  <c:v>0.12757165556976649</c:v>
                </c:pt>
                <c:pt idx="1800">
                  <c:v>0.12758351411536181</c:v>
                </c:pt>
                <c:pt idx="1801">
                  <c:v>0.12758196734854504</c:v>
                </c:pt>
                <c:pt idx="1802">
                  <c:v>0.12754948524539264</c:v>
                </c:pt>
                <c:pt idx="1803">
                  <c:v>0.12754536053388121</c:v>
                </c:pt>
                <c:pt idx="1804">
                  <c:v>0.12753143963253019</c:v>
                </c:pt>
                <c:pt idx="1805">
                  <c:v>0.12753195522146912</c:v>
                </c:pt>
                <c:pt idx="1806">
                  <c:v>0.12755773466841547</c:v>
                </c:pt>
                <c:pt idx="1807">
                  <c:v>0.12754845406751478</c:v>
                </c:pt>
                <c:pt idx="1808">
                  <c:v>0.12756185937992687</c:v>
                </c:pt>
                <c:pt idx="1809">
                  <c:v>0.12757474910340005</c:v>
                </c:pt>
                <c:pt idx="1810">
                  <c:v>0.12757784263703362</c:v>
                </c:pt>
                <c:pt idx="1811">
                  <c:v>0.12757887381491148</c:v>
                </c:pt>
                <c:pt idx="1812">
                  <c:v>0.12758042058172825</c:v>
                </c:pt>
                <c:pt idx="1813">
                  <c:v>0.12757526469233899</c:v>
                </c:pt>
                <c:pt idx="1814">
                  <c:v>0.12755567231265977</c:v>
                </c:pt>
                <c:pt idx="1815">
                  <c:v>0.12756134379098796</c:v>
                </c:pt>
                <c:pt idx="1816">
                  <c:v>0.12756289055780473</c:v>
                </c:pt>
                <c:pt idx="1817">
                  <c:v>0.12755876584629333</c:v>
                </c:pt>
                <c:pt idx="1818">
                  <c:v>0.12756856203613293</c:v>
                </c:pt>
                <c:pt idx="1819">
                  <c:v>0.1275984661945907</c:v>
                </c:pt>
                <c:pt idx="1820">
                  <c:v>0.12758867000475108</c:v>
                </c:pt>
                <c:pt idx="1821">
                  <c:v>0.12755515672372084</c:v>
                </c:pt>
                <c:pt idx="1822">
                  <c:v>0.12755360995690404</c:v>
                </c:pt>
                <c:pt idx="1823">
                  <c:v>0.12757062439188863</c:v>
                </c:pt>
                <c:pt idx="1824">
                  <c:v>0.12757474910340005</c:v>
                </c:pt>
                <c:pt idx="1825">
                  <c:v>0.12756598409143829</c:v>
                </c:pt>
                <c:pt idx="1826">
                  <c:v>0.12757113998082756</c:v>
                </c:pt>
                <c:pt idx="1827">
                  <c:v>0.12754381376706445</c:v>
                </c:pt>
                <c:pt idx="1828">
                  <c:v>0.12756340614674366</c:v>
                </c:pt>
                <c:pt idx="1829">
                  <c:v>0.1276005285503464</c:v>
                </c:pt>
                <c:pt idx="1830">
                  <c:v>0.1275582502573544</c:v>
                </c:pt>
                <c:pt idx="1831">
                  <c:v>0.12754484494494228</c:v>
                </c:pt>
                <c:pt idx="1832">
                  <c:v>0.12755000083433157</c:v>
                </c:pt>
                <c:pt idx="1833">
                  <c:v>0.12754329817812551</c:v>
                </c:pt>
                <c:pt idx="1834">
                  <c:v>0.12756753085825509</c:v>
                </c:pt>
                <c:pt idx="1835">
                  <c:v>0.1275546411347819</c:v>
                </c:pt>
                <c:pt idx="1836">
                  <c:v>0.1275603126131101</c:v>
                </c:pt>
                <c:pt idx="1837">
                  <c:v>0.1275567034905376</c:v>
                </c:pt>
                <c:pt idx="1838">
                  <c:v>0.12753247081040806</c:v>
                </c:pt>
                <c:pt idx="1839">
                  <c:v>0.12754639171175908</c:v>
                </c:pt>
                <c:pt idx="1840">
                  <c:v>0.127525768154202</c:v>
                </c:pt>
                <c:pt idx="1841">
                  <c:v>0.12753040845465233</c:v>
                </c:pt>
                <c:pt idx="1842">
                  <c:v>0.12753350198828589</c:v>
                </c:pt>
                <c:pt idx="1843">
                  <c:v>0.1275221590316295</c:v>
                </c:pt>
                <c:pt idx="1844">
                  <c:v>0.12751958108693487</c:v>
                </c:pt>
                <c:pt idx="1845">
                  <c:v>0.12754742288963691</c:v>
                </c:pt>
                <c:pt idx="1846">
                  <c:v>0.12756340614674366</c:v>
                </c:pt>
                <c:pt idx="1847">
                  <c:v>0.1275525787790262</c:v>
                </c:pt>
                <c:pt idx="1848">
                  <c:v>0.12758042058172825</c:v>
                </c:pt>
                <c:pt idx="1849">
                  <c:v>0.12755618790159867</c:v>
                </c:pt>
                <c:pt idx="1850">
                  <c:v>0.12751958108693487</c:v>
                </c:pt>
                <c:pt idx="1851">
                  <c:v>0.1275278305099577</c:v>
                </c:pt>
                <c:pt idx="1852">
                  <c:v>0.12754072023343088</c:v>
                </c:pt>
                <c:pt idx="1853">
                  <c:v>0.12752731492101876</c:v>
                </c:pt>
                <c:pt idx="1854">
                  <c:v>0.12754587612282015</c:v>
                </c:pt>
                <c:pt idx="1855">
                  <c:v>0.12756082820204903</c:v>
                </c:pt>
                <c:pt idx="1856">
                  <c:v>0.12753607993298052</c:v>
                </c:pt>
                <c:pt idx="1857">
                  <c:v>0.12754123582236981</c:v>
                </c:pt>
                <c:pt idx="1858">
                  <c:v>0.12754639171175908</c:v>
                </c:pt>
                <c:pt idx="1859">
                  <c:v>0.12755567231265977</c:v>
                </c:pt>
                <c:pt idx="1860">
                  <c:v>0.12754793847857585</c:v>
                </c:pt>
                <c:pt idx="1861">
                  <c:v>0.12754536053388121</c:v>
                </c:pt>
                <c:pt idx="1862">
                  <c:v>0.12754639171175908</c:v>
                </c:pt>
                <c:pt idx="1863">
                  <c:v>0.12753195522146912</c:v>
                </c:pt>
                <c:pt idx="1864">
                  <c:v>0.12751700314224024</c:v>
                </c:pt>
                <c:pt idx="1865">
                  <c:v>0.12752679933207983</c:v>
                </c:pt>
                <c:pt idx="1866">
                  <c:v>0.12754072023343088</c:v>
                </c:pt>
                <c:pt idx="1867">
                  <c:v>0.12752679933207983</c:v>
                </c:pt>
                <c:pt idx="1868">
                  <c:v>0.12754432935600335</c:v>
                </c:pt>
                <c:pt idx="1869">
                  <c:v>0.12755206319008727</c:v>
                </c:pt>
                <c:pt idx="1870">
                  <c:v>0.12754690730069801</c:v>
                </c:pt>
                <c:pt idx="1871">
                  <c:v>0.1275582502573544</c:v>
                </c:pt>
                <c:pt idx="1872">
                  <c:v>0.12757784263703362</c:v>
                </c:pt>
                <c:pt idx="1873">
                  <c:v>0.12758093617066718</c:v>
                </c:pt>
                <c:pt idx="1874">
                  <c:v>0.12755876584629333</c:v>
                </c:pt>
                <c:pt idx="1875">
                  <c:v>0.12755515672372084</c:v>
                </c:pt>
                <c:pt idx="1876">
                  <c:v>0.12754639171175908</c:v>
                </c:pt>
                <c:pt idx="1877">
                  <c:v>0.12751958108693487</c:v>
                </c:pt>
                <c:pt idx="1878">
                  <c:v>0.12750617577452278</c:v>
                </c:pt>
                <c:pt idx="1879">
                  <c:v>0.12752112785375164</c:v>
                </c:pt>
                <c:pt idx="1880">
                  <c:v>0.12751751873117917</c:v>
                </c:pt>
                <c:pt idx="1881">
                  <c:v>0.12750411341876705</c:v>
                </c:pt>
                <c:pt idx="1882">
                  <c:v>0.1275242213873852</c:v>
                </c:pt>
                <c:pt idx="1883">
                  <c:v>0.12753143963253019</c:v>
                </c:pt>
                <c:pt idx="1884">
                  <c:v>0.12752937727677449</c:v>
                </c:pt>
                <c:pt idx="1885">
                  <c:v>0.12753556434404159</c:v>
                </c:pt>
                <c:pt idx="1886">
                  <c:v>0.12754690730069801</c:v>
                </c:pt>
                <c:pt idx="1887">
                  <c:v>0.12755051642327048</c:v>
                </c:pt>
                <c:pt idx="1888">
                  <c:v>0.12754329817812551</c:v>
                </c:pt>
                <c:pt idx="1889">
                  <c:v>0.12756340614674366</c:v>
                </c:pt>
                <c:pt idx="1890">
                  <c:v>0.12756907762507186</c:v>
                </c:pt>
                <c:pt idx="1891">
                  <c:v>0.12756134379098796</c:v>
                </c:pt>
                <c:pt idx="1892">
                  <c:v>0.12757113998082756</c:v>
                </c:pt>
                <c:pt idx="1893">
                  <c:v>0.12757320233658329</c:v>
                </c:pt>
                <c:pt idx="1894">
                  <c:v>0.12757938940385039</c:v>
                </c:pt>
                <c:pt idx="1895">
                  <c:v>0.12757165556976649</c:v>
                </c:pt>
                <c:pt idx="1896">
                  <c:v>0.1275582502573544</c:v>
                </c:pt>
                <c:pt idx="1897">
                  <c:v>0.12756804644719399</c:v>
                </c:pt>
                <c:pt idx="1898">
                  <c:v>0.12757217115870542</c:v>
                </c:pt>
                <c:pt idx="1899">
                  <c:v>0.12756546850249936</c:v>
                </c:pt>
                <c:pt idx="1900">
                  <c:v>0.12757887381491148</c:v>
                </c:pt>
                <c:pt idx="1901">
                  <c:v>0.12759176353838464</c:v>
                </c:pt>
                <c:pt idx="1902">
                  <c:v>0.12757320233658329</c:v>
                </c:pt>
                <c:pt idx="1903">
                  <c:v>0.12756649968037723</c:v>
                </c:pt>
                <c:pt idx="1904">
                  <c:v>0.12758042058172825</c:v>
                </c:pt>
                <c:pt idx="1905">
                  <c:v>0.12757010880294972</c:v>
                </c:pt>
                <c:pt idx="1906">
                  <c:v>0.12754896965645371</c:v>
                </c:pt>
                <c:pt idx="1907">
                  <c:v>0.12754690730069801</c:v>
                </c:pt>
                <c:pt idx="1908">
                  <c:v>0.12756340614674366</c:v>
                </c:pt>
                <c:pt idx="1909">
                  <c:v>0.12756856203613293</c:v>
                </c:pt>
                <c:pt idx="1910">
                  <c:v>0.12756289055780473</c:v>
                </c:pt>
                <c:pt idx="1911">
                  <c:v>0.12758609206005644</c:v>
                </c:pt>
                <c:pt idx="1912">
                  <c:v>0.12757732704809469</c:v>
                </c:pt>
                <c:pt idx="1913">
                  <c:v>0.12756753085825509</c:v>
                </c:pt>
                <c:pt idx="1914">
                  <c:v>0.12756856203613293</c:v>
                </c:pt>
                <c:pt idx="1915">
                  <c:v>0.12755876584629333</c:v>
                </c:pt>
                <c:pt idx="1916">
                  <c:v>0.12757320233658329</c:v>
                </c:pt>
                <c:pt idx="1917">
                  <c:v>0.12755773466841547</c:v>
                </c:pt>
                <c:pt idx="1918">
                  <c:v>0.12757629587021685</c:v>
                </c:pt>
                <c:pt idx="1919">
                  <c:v>0.12757629587021685</c:v>
                </c:pt>
                <c:pt idx="1920">
                  <c:v>0.12754278258918658</c:v>
                </c:pt>
                <c:pt idx="1921">
                  <c:v>0.12753762669979732</c:v>
                </c:pt>
                <c:pt idx="1922">
                  <c:v>0.12754381376706445</c:v>
                </c:pt>
                <c:pt idx="1923">
                  <c:v>0.12754896965645371</c:v>
                </c:pt>
                <c:pt idx="1924">
                  <c:v>0.12754226700024765</c:v>
                </c:pt>
                <c:pt idx="1925">
                  <c:v>0.1275969194277739</c:v>
                </c:pt>
                <c:pt idx="1926">
                  <c:v>0.12760001296140747</c:v>
                </c:pt>
                <c:pt idx="1927">
                  <c:v>0.1275546411347819</c:v>
                </c:pt>
                <c:pt idx="1928">
                  <c:v>0.12755103201220941</c:v>
                </c:pt>
                <c:pt idx="1929">
                  <c:v>0.12754432935600335</c:v>
                </c:pt>
                <c:pt idx="1930">
                  <c:v>0.12758712323793431</c:v>
                </c:pt>
                <c:pt idx="1931">
                  <c:v>0.12758506088217861</c:v>
                </c:pt>
                <c:pt idx="1932">
                  <c:v>0.12754175141130872</c:v>
                </c:pt>
                <c:pt idx="1933">
                  <c:v>0.1275603126131101</c:v>
                </c:pt>
                <c:pt idx="1934">
                  <c:v>0.12755928143523224</c:v>
                </c:pt>
                <c:pt idx="1935">
                  <c:v>0.12754587612282015</c:v>
                </c:pt>
                <c:pt idx="1936">
                  <c:v>0.12754278258918658</c:v>
                </c:pt>
                <c:pt idx="1937">
                  <c:v>0.12756185937992687</c:v>
                </c:pt>
                <c:pt idx="1938">
                  <c:v>0.12756082820204903</c:v>
                </c:pt>
                <c:pt idx="1939">
                  <c:v>0.12754020464449195</c:v>
                </c:pt>
                <c:pt idx="1940">
                  <c:v>0.12754845406751478</c:v>
                </c:pt>
                <c:pt idx="1941">
                  <c:v>0.12754690730069801</c:v>
                </c:pt>
                <c:pt idx="1942">
                  <c:v>0.12754123582236981</c:v>
                </c:pt>
                <c:pt idx="1943">
                  <c:v>0.12753401757722482</c:v>
                </c:pt>
                <c:pt idx="1944">
                  <c:v>0.12756701526931616</c:v>
                </c:pt>
                <c:pt idx="1945">
                  <c:v>0.12756185937992687</c:v>
                </c:pt>
                <c:pt idx="1946">
                  <c:v>0.1275603126131101</c:v>
                </c:pt>
                <c:pt idx="1947">
                  <c:v>0.12758454529323968</c:v>
                </c:pt>
                <c:pt idx="1948">
                  <c:v>0.12755618790159867</c:v>
                </c:pt>
                <c:pt idx="1949">
                  <c:v>0.12756340614674366</c:v>
                </c:pt>
                <c:pt idx="1950">
                  <c:v>0.12757217115870542</c:v>
                </c:pt>
                <c:pt idx="1951">
                  <c:v>0.12757371792552219</c:v>
                </c:pt>
                <c:pt idx="1952">
                  <c:v>0.12754948524539264</c:v>
                </c:pt>
                <c:pt idx="1953">
                  <c:v>0.12754896965645371</c:v>
                </c:pt>
                <c:pt idx="1954">
                  <c:v>0.12757629587021685</c:v>
                </c:pt>
                <c:pt idx="1955">
                  <c:v>0.12756443732462153</c:v>
                </c:pt>
                <c:pt idx="1956">
                  <c:v>0.1275603126131101</c:v>
                </c:pt>
                <c:pt idx="1957">
                  <c:v>0.12756701526931616</c:v>
                </c:pt>
                <c:pt idx="1958">
                  <c:v>0.12756804644719399</c:v>
                </c:pt>
                <c:pt idx="1959">
                  <c:v>0.12754278258918658</c:v>
                </c:pt>
                <c:pt idx="1960">
                  <c:v>0.12754742288963691</c:v>
                </c:pt>
                <c:pt idx="1961">
                  <c:v>0.1275525787790262</c:v>
                </c:pt>
                <c:pt idx="1962">
                  <c:v>0.12756495291356043</c:v>
                </c:pt>
                <c:pt idx="1963">
                  <c:v>0.12757217115870542</c:v>
                </c:pt>
                <c:pt idx="1964">
                  <c:v>0.12756443732462153</c:v>
                </c:pt>
                <c:pt idx="1965">
                  <c:v>0.12759227912732357</c:v>
                </c:pt>
                <c:pt idx="1966">
                  <c:v>0.12757268674764435</c:v>
                </c:pt>
                <c:pt idx="1967">
                  <c:v>0.12755618790159867</c:v>
                </c:pt>
                <c:pt idx="1968">
                  <c:v>0.12754690730069801</c:v>
                </c:pt>
                <c:pt idx="1969">
                  <c:v>0.12752061226481273</c:v>
                </c:pt>
                <c:pt idx="1970">
                  <c:v>0.12751854990905701</c:v>
                </c:pt>
                <c:pt idx="1971">
                  <c:v>0.12753298639934696</c:v>
                </c:pt>
                <c:pt idx="1972">
                  <c:v>0.12756134379098796</c:v>
                </c:pt>
                <c:pt idx="1973">
                  <c:v>0.12756392173568259</c:v>
                </c:pt>
                <c:pt idx="1974">
                  <c:v>0.12756959321401079</c:v>
                </c:pt>
                <c:pt idx="1975">
                  <c:v>0.12756443732462153</c:v>
                </c:pt>
                <c:pt idx="1976">
                  <c:v>0.12755309436796511</c:v>
                </c:pt>
                <c:pt idx="1977">
                  <c:v>0.12757629587021685</c:v>
                </c:pt>
                <c:pt idx="1978">
                  <c:v>0.12757217115870542</c:v>
                </c:pt>
                <c:pt idx="1979">
                  <c:v>0.1275525787790262</c:v>
                </c:pt>
                <c:pt idx="1980">
                  <c:v>0.12754845406751478</c:v>
                </c:pt>
                <c:pt idx="1981">
                  <c:v>0.12754381376706445</c:v>
                </c:pt>
                <c:pt idx="1982">
                  <c:v>0.12755309436796511</c:v>
                </c:pt>
                <c:pt idx="1983">
                  <c:v>0.12757268674764435</c:v>
                </c:pt>
                <c:pt idx="1984">
                  <c:v>0.12756753085825509</c:v>
                </c:pt>
                <c:pt idx="1985">
                  <c:v>0.12757578028127792</c:v>
                </c:pt>
                <c:pt idx="1986">
                  <c:v>0.12757784263703362</c:v>
                </c:pt>
                <c:pt idx="1987">
                  <c:v>0.12755360995690404</c:v>
                </c:pt>
                <c:pt idx="1988">
                  <c:v>0.12756907762507186</c:v>
                </c:pt>
                <c:pt idx="1989">
                  <c:v>0.1275582502573544</c:v>
                </c:pt>
                <c:pt idx="1990">
                  <c:v>0.12753298639934696</c:v>
                </c:pt>
                <c:pt idx="1991">
                  <c:v>0.1275525787790262</c:v>
                </c:pt>
                <c:pt idx="1992">
                  <c:v>0.12755876584629333</c:v>
                </c:pt>
                <c:pt idx="1993">
                  <c:v>0.12756753085825509</c:v>
                </c:pt>
                <c:pt idx="1994">
                  <c:v>0.12758867000475108</c:v>
                </c:pt>
                <c:pt idx="1995">
                  <c:v>0.12757887381491148</c:v>
                </c:pt>
                <c:pt idx="1996">
                  <c:v>0.12756804644719399</c:v>
                </c:pt>
                <c:pt idx="1997">
                  <c:v>0.12756185937992687</c:v>
                </c:pt>
                <c:pt idx="1998">
                  <c:v>0.12755979702417117</c:v>
                </c:pt>
                <c:pt idx="1999">
                  <c:v>0.12755721907947654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65A-4CF5-BCEC-EB58E0E2FD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2433920"/>
        <c:axId val="287041520"/>
      </c:scatterChart>
      <c:valAx>
        <c:axId val="282433920"/>
        <c:scaling>
          <c:orientation val="minMax"/>
          <c:max val="2.5000000000000005E-2"/>
          <c:min val="-1.0000000000000002E-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 (s)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7041520"/>
        <c:crosses val="autoZero"/>
        <c:crossBetween val="midCat"/>
      </c:valAx>
      <c:valAx>
        <c:axId val="287041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Voltage on the sensor (V)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2433920"/>
        <c:crossesAt val="-1.0000000000000002E-2"/>
        <c:crossBetween val="midCat"/>
        <c:majorUnit val="1.0000000000000003E-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/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/>
              <a:t>Professional class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1"/>
          <c:order val="0"/>
          <c:tx>
            <c:strRef>
              <c:f>Tables!$B$41</c:f>
              <c:strCache>
                <c:ptCount val="1"/>
                <c:pt idx="0">
                  <c:v>Nb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0E1E-4A44-AB44-19D17723C64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E1E-4A44-AB44-19D17723C648}"/>
              </c:ext>
            </c:extLst>
          </c:dPt>
          <c:dLbls>
            <c:dLbl>
              <c:idx val="0"/>
              <c:layout>
                <c:manualLayout>
                  <c:x val="-0.12168019737292737"/>
                  <c:y val="5.588169389819271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GB"/>
                      <a:t>Cat. II</a:t>
                    </a:r>
                  </a:p>
                  <a:p>
                    <a:pPr>
                      <a:defRPr sz="1200"/>
                    </a:pPr>
                    <a:r>
                      <a:rPr lang="en-GB"/>
                      <a:t>(Scientific &amp; engineering work) </a:t>
                    </a:r>
                    <a:r>
                      <a:rPr lang="en-GB" baseline="0"/>
                      <a:t>
</a:t>
                    </a:r>
                    <a:fld id="{526CD69D-009B-4EFE-B5DD-2917D2EBD178}" type="PERCENTAGE">
                      <a:rPr lang="en-GB" baseline="0"/>
                      <a:pPr>
                        <a:defRPr sz="1200"/>
                      </a:pPr>
                      <a:t>[PERCENTAGE]</a:t>
                    </a:fld>
                    <a:endParaRPr lang="en-GB" baseline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04516607356585"/>
                      <c:h val="0.2117135618282920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0E1E-4A44-AB44-19D17723C648}"/>
                </c:ext>
              </c:extLst>
            </c:dLbl>
            <c:dLbl>
              <c:idx val="1"/>
              <c:layout>
                <c:manualLayout>
                  <c:x val="0.18110562943117586"/>
                  <c:y val="-0.1518108486439195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GB"/>
                      <a:t>Cat. </a:t>
                    </a:r>
                    <a:fld id="{1911437D-63CF-4FBF-B685-E5B8FDFD6C46}" type="CATEGORYNAME">
                      <a:rPr lang="en-GB"/>
                      <a:pPr>
                        <a:defRPr sz="1200"/>
                      </a:pPr>
                      <a:t>[CATEGORY NAME]</a:t>
                    </a:fld>
                    <a:r>
                      <a:rPr lang="en-GB" baseline="0"/>
                      <a:t>
</a:t>
                    </a:r>
                    <a:fld id="{D5397AE4-F8C7-4323-A6E5-EB54229A0135}" type="PERCENTAGE">
                      <a:rPr lang="en-GB" baseline="0"/>
                      <a:pPr>
                        <a:defRPr sz="1200"/>
                      </a:pPr>
                      <a:t>[PERCENTAGE]</a:t>
                    </a:fld>
                    <a:endParaRPr lang="en-GB" baseline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163208852005533"/>
                      <c:h val="0.2678868552412645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0E1E-4A44-AB44-19D17723C6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Tables!$A$42:$A$43</c:f>
              <c:strCache>
                <c:ptCount val="2"/>
                <c:pt idx="0">
                  <c:v>II    (Scientific &amp; Engineering Work)</c:v>
                </c:pt>
                <c:pt idx="1">
                  <c:v>III    (Technical Work)</c:v>
                </c:pt>
              </c:strCache>
            </c:strRef>
          </c:cat>
          <c:val>
            <c:numRef>
              <c:f>Tables!$B$42:$B$43</c:f>
              <c:numCache>
                <c:formatCode>General</c:formatCode>
                <c:ptCount val="2"/>
                <c:pt idx="0">
                  <c:v>29</c:v>
                </c:pt>
                <c:pt idx="1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E1E-4A44-AB44-19D17723C648}"/>
            </c:ext>
          </c:extLst>
        </c:ser>
        <c:ser>
          <c:idx val="0"/>
          <c:order val="1"/>
          <c:tx>
            <c:strRef>
              <c:f>Tables!$B$41</c:f>
              <c:strCache>
                <c:ptCount val="1"/>
                <c:pt idx="0">
                  <c:v>Nb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6-0E1E-4A44-AB44-19D17723C64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8-0E1E-4A44-AB44-19D17723C648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GB" dirty="0"/>
                      <a:t>Cat. II:</a:t>
                    </a:r>
                  </a:p>
                  <a:p>
                    <a:r>
                      <a:rPr lang="en-GB" dirty="0"/>
                      <a:t>(Scientific &amp; engineering work):</a:t>
                    </a:r>
                    <a:r>
                      <a:rPr lang="en-GB" dirty="0" smtClean="0"/>
                      <a:t>38%</a:t>
                    </a:r>
                    <a:endParaRPr lang="en-GB" dirty="0"/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E1E-4A44-AB44-19D17723C64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GB" dirty="0"/>
                      <a:t>Cat. III</a:t>
                    </a:r>
                  </a:p>
                  <a:p>
                    <a:r>
                      <a:rPr lang="en-GB" dirty="0"/>
                      <a:t>(Technical work):</a:t>
                    </a:r>
                    <a:r>
                      <a:rPr lang="en-GB" dirty="0" smtClean="0"/>
                      <a:t>62%</a:t>
                    </a:r>
                    <a:endParaRPr lang="en-GB" dirty="0"/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E1E-4A44-AB44-19D17723C64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IV:4%</a:t>
                    </a:r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E1E-4A44-AB44-19D17723C6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Tables!$A$42:$A$43</c:f>
              <c:strCache>
                <c:ptCount val="2"/>
                <c:pt idx="0">
                  <c:v>II    (Scientific &amp; Engineering Work)</c:v>
                </c:pt>
                <c:pt idx="1">
                  <c:v>III    (Technical Work)</c:v>
                </c:pt>
              </c:strCache>
            </c:strRef>
          </c:cat>
          <c:val>
            <c:numRef>
              <c:f>Tables!$B$42:$B$43</c:f>
              <c:numCache>
                <c:formatCode>General</c:formatCode>
                <c:ptCount val="2"/>
                <c:pt idx="0">
                  <c:v>29</c:v>
                </c:pt>
                <c:pt idx="1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E1E-4A44-AB44-19D17723C648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/>
              <a:t>Gender</a:t>
            </a:r>
          </a:p>
        </c:rich>
      </c:tx>
      <c:layout>
        <c:manualLayout>
          <c:xMode val="edge"/>
          <c:yMode val="edge"/>
          <c:x val="0.78810796019672269"/>
          <c:y val="6.46258503401360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1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379-4306-A39E-73670E5DEDB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379-4306-A39E-73670E5DEDBC}"/>
              </c:ext>
            </c:extLst>
          </c:dPt>
          <c:dLbls>
            <c:dLbl>
              <c:idx val="0"/>
              <c:layout>
                <c:manualLayout>
                  <c:x val="0.17659104572866727"/>
                  <c:y val="-1.105422488993647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379-4306-A39E-73670E5DEDBC}"/>
                </c:ext>
              </c:extLst>
            </c:dLbl>
            <c:dLbl>
              <c:idx val="1"/>
              <c:layout>
                <c:manualLayout>
                  <c:x val="5.9861371433446529E-3"/>
                  <c:y val="-3.316267466980943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379-4306-A39E-73670E5DEDBC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Tables!$A$17:$A$18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Tables!$B$17:$B$18</c:f>
              <c:numCache>
                <c:formatCode>General</c:formatCode>
                <c:ptCount val="2"/>
                <c:pt idx="0">
                  <c:v>71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379-4306-A39E-73670E5DEDBC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602924440101746"/>
          <c:y val="0.16001730377880405"/>
          <c:w val="0.2367144874181531"/>
          <c:h val="0.204541458565805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en-US"/>
              <a:t>Age distribution</a:t>
            </a:r>
            <a:r>
              <a:rPr lang="en-US" baseline="0"/>
              <a:t> (76 Staff members)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Tables!$B$29</c:f>
              <c:strCache>
                <c:ptCount val="1"/>
                <c:pt idx="0">
                  <c:v>Nb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Tables!$A$30:$A$38</c:f>
              <c:strCache>
                <c:ptCount val="9"/>
                <c:pt idx="0">
                  <c:v>-25</c:v>
                </c:pt>
                <c:pt idx="1">
                  <c:v>26-30</c:v>
                </c:pt>
                <c:pt idx="2">
                  <c:v>31-35</c:v>
                </c:pt>
                <c:pt idx="3">
                  <c:v>36-40</c:v>
                </c:pt>
                <c:pt idx="4">
                  <c:v>41-45</c:v>
                </c:pt>
                <c:pt idx="5">
                  <c:v>46-50</c:v>
                </c:pt>
                <c:pt idx="6">
                  <c:v>51-55</c:v>
                </c:pt>
                <c:pt idx="7">
                  <c:v>56-60</c:v>
                </c:pt>
                <c:pt idx="8">
                  <c:v>61-65</c:v>
                </c:pt>
              </c:strCache>
            </c:strRef>
          </c:cat>
          <c:val>
            <c:numRef>
              <c:f>Tables!$B$30:$B$38</c:f>
              <c:numCache>
                <c:formatCode>General</c:formatCode>
                <c:ptCount val="9"/>
                <c:pt idx="0">
                  <c:v>3</c:v>
                </c:pt>
                <c:pt idx="1">
                  <c:v>4</c:v>
                </c:pt>
                <c:pt idx="2">
                  <c:v>15</c:v>
                </c:pt>
                <c:pt idx="3">
                  <c:v>14</c:v>
                </c:pt>
                <c:pt idx="4">
                  <c:v>13</c:v>
                </c:pt>
                <c:pt idx="5">
                  <c:v>10</c:v>
                </c:pt>
                <c:pt idx="6">
                  <c:v>9</c:v>
                </c:pt>
                <c:pt idx="7">
                  <c:v>6</c:v>
                </c:pt>
                <c:pt idx="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71-452E-A1AF-92BF30DFA43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130801208"/>
        <c:axId val="130801600"/>
      </c:barChart>
      <c:catAx>
        <c:axId val="1308012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801600"/>
        <c:crosses val="autoZero"/>
        <c:auto val="1"/>
        <c:lblAlgn val="ctr"/>
        <c:lblOffset val="100"/>
        <c:noMultiLvlLbl val="0"/>
      </c:catAx>
      <c:valAx>
        <c:axId val="1308016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0801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LD / IC Distribution</a:t>
            </a:r>
          </a:p>
        </c:rich>
      </c:tx>
      <c:layout>
        <c:manualLayout>
          <c:xMode val="edge"/>
          <c:yMode val="edge"/>
          <c:x val="0.341495612548886"/>
          <c:y val="2.0408163265306121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Tables!$B$46</c:f>
              <c:strCache>
                <c:ptCount val="1"/>
                <c:pt idx="0">
                  <c:v>Nb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195A-47E8-96B1-77B1F049CC6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195A-47E8-96B1-77B1F049CC67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000"/>
                      <a:t>43</a:t>
                    </a:r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195A-47E8-96B1-77B1F049CC67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000" dirty="0"/>
                      <a:t>57</a:t>
                    </a:r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195A-47E8-96B1-77B1F049CC67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Tables!$A$47:$A$48</c:f>
              <c:strCache>
                <c:ptCount val="2"/>
                <c:pt idx="0">
                  <c:v>LD</c:v>
                </c:pt>
                <c:pt idx="1">
                  <c:v>IC</c:v>
                </c:pt>
              </c:strCache>
            </c:strRef>
          </c:cat>
          <c:val>
            <c:numRef>
              <c:f>Tables!$B$47:$B$48</c:f>
              <c:numCache>
                <c:formatCode>General</c:formatCode>
                <c:ptCount val="2"/>
                <c:pt idx="0">
                  <c:v>33</c:v>
                </c:pt>
                <c:pt idx="1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95A-47E8-96B1-77B1F049CC67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1150563855827307"/>
          <c:y val="0.45990942308682004"/>
          <c:w val="0.17329679002161766"/>
          <c:h val="0.1814065153620503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130108315540608"/>
          <c:y val="7.11389669420225E-2"/>
          <c:w val="0.79501486793077225"/>
          <c:h val="0.76599608302839139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RawData!$B$1:$B$2000</c:f>
              <c:numCache>
                <c:formatCode>General</c:formatCode>
                <c:ptCount val="2000"/>
                <c:pt idx="0">
                  <c:v>-2.2800000000000001E-2</c:v>
                </c:pt>
                <c:pt idx="1">
                  <c:v>-2.2751185E-2</c:v>
                </c:pt>
                <c:pt idx="2">
                  <c:v>-2.2702369999999999E-2</c:v>
                </c:pt>
                <c:pt idx="3">
                  <c:v>-2.2653555000000002E-2</c:v>
                </c:pt>
                <c:pt idx="4">
                  <c:v>-2.2604740000000002E-2</c:v>
                </c:pt>
                <c:pt idx="5">
                  <c:v>-2.2555925000000001E-2</c:v>
                </c:pt>
                <c:pt idx="6">
                  <c:v>-2.250711E-2</c:v>
                </c:pt>
                <c:pt idx="7">
                  <c:v>-2.2458295E-2</c:v>
                </c:pt>
                <c:pt idx="8">
                  <c:v>-2.2409480000000002E-2</c:v>
                </c:pt>
                <c:pt idx="9">
                  <c:v>-2.2360665000000002E-2</c:v>
                </c:pt>
                <c:pt idx="10">
                  <c:v>-2.2311850000000001E-2</c:v>
                </c:pt>
                <c:pt idx="11">
                  <c:v>-2.2263035E-2</c:v>
                </c:pt>
                <c:pt idx="12">
                  <c:v>-2.221422E-2</c:v>
                </c:pt>
                <c:pt idx="13">
                  <c:v>-2.2165404999999999E-2</c:v>
                </c:pt>
                <c:pt idx="14">
                  <c:v>-2.2116590000000002E-2</c:v>
                </c:pt>
                <c:pt idx="15">
                  <c:v>-2.2067775000000001E-2</c:v>
                </c:pt>
                <c:pt idx="16">
                  <c:v>-2.2018960000000001E-2</c:v>
                </c:pt>
                <c:pt idx="17">
                  <c:v>-2.1970145E-2</c:v>
                </c:pt>
                <c:pt idx="18">
                  <c:v>-2.1921329999999999E-2</c:v>
                </c:pt>
                <c:pt idx="19">
                  <c:v>-2.1872515000000002E-2</c:v>
                </c:pt>
                <c:pt idx="20">
                  <c:v>-2.1823700000000001E-2</c:v>
                </c:pt>
                <c:pt idx="21">
                  <c:v>-2.1774885000000001E-2</c:v>
                </c:pt>
                <c:pt idx="22">
                  <c:v>-2.172607E-2</c:v>
                </c:pt>
                <c:pt idx="23">
                  <c:v>-2.1677254999999999E-2</c:v>
                </c:pt>
                <c:pt idx="24">
                  <c:v>-2.1628440000000002E-2</c:v>
                </c:pt>
                <c:pt idx="25">
                  <c:v>-2.1579625000000002E-2</c:v>
                </c:pt>
                <c:pt idx="26">
                  <c:v>-2.1530810000000001E-2</c:v>
                </c:pt>
                <c:pt idx="27">
                  <c:v>-2.1481995E-2</c:v>
                </c:pt>
                <c:pt idx="28">
                  <c:v>-2.143318E-2</c:v>
                </c:pt>
                <c:pt idx="29">
                  <c:v>-2.1384365000000002E-2</c:v>
                </c:pt>
                <c:pt idx="30">
                  <c:v>-2.1335550000000002E-2</c:v>
                </c:pt>
                <c:pt idx="31">
                  <c:v>-2.1286735000000001E-2</c:v>
                </c:pt>
                <c:pt idx="32">
                  <c:v>-2.123792E-2</c:v>
                </c:pt>
                <c:pt idx="33">
                  <c:v>-2.1189105E-2</c:v>
                </c:pt>
                <c:pt idx="34">
                  <c:v>-2.1140289999999999E-2</c:v>
                </c:pt>
                <c:pt idx="35">
                  <c:v>-2.1091475000000002E-2</c:v>
                </c:pt>
                <c:pt idx="36">
                  <c:v>-2.1042660000000001E-2</c:v>
                </c:pt>
                <c:pt idx="37">
                  <c:v>-2.0993845000000001E-2</c:v>
                </c:pt>
                <c:pt idx="38">
                  <c:v>-2.094503E-2</c:v>
                </c:pt>
                <c:pt idx="39">
                  <c:v>-2.0896214999999999E-2</c:v>
                </c:pt>
                <c:pt idx="40">
                  <c:v>-2.0847400000000002E-2</c:v>
                </c:pt>
                <c:pt idx="41">
                  <c:v>-2.0798585000000001E-2</c:v>
                </c:pt>
                <c:pt idx="42">
                  <c:v>-2.0749770000000001E-2</c:v>
                </c:pt>
                <c:pt idx="43">
                  <c:v>-2.0700955E-2</c:v>
                </c:pt>
                <c:pt idx="44">
                  <c:v>-2.0652139999999999E-2</c:v>
                </c:pt>
                <c:pt idx="45">
                  <c:v>-2.0603325000000002E-2</c:v>
                </c:pt>
                <c:pt idx="46">
                  <c:v>-2.0554510000000002E-2</c:v>
                </c:pt>
                <c:pt idx="47">
                  <c:v>-2.0505695000000001E-2</c:v>
                </c:pt>
                <c:pt idx="48">
                  <c:v>-2.045688E-2</c:v>
                </c:pt>
                <c:pt idx="49">
                  <c:v>-2.0408065E-2</c:v>
                </c:pt>
                <c:pt idx="50">
                  <c:v>-2.0359250000000002E-2</c:v>
                </c:pt>
                <c:pt idx="51">
                  <c:v>-2.0310435000000002E-2</c:v>
                </c:pt>
                <c:pt idx="52">
                  <c:v>-2.0261620000000001E-2</c:v>
                </c:pt>
                <c:pt idx="53">
                  <c:v>-2.0212805E-2</c:v>
                </c:pt>
                <c:pt idx="54">
                  <c:v>-2.016399E-2</c:v>
                </c:pt>
                <c:pt idx="55">
                  <c:v>-2.0115174999999999E-2</c:v>
                </c:pt>
                <c:pt idx="56">
                  <c:v>-2.0066360000000002E-2</c:v>
                </c:pt>
                <c:pt idx="57">
                  <c:v>-2.0017545000000001E-2</c:v>
                </c:pt>
                <c:pt idx="58">
                  <c:v>-1.9968730000000001E-2</c:v>
                </c:pt>
                <c:pt idx="59">
                  <c:v>-1.9919915E-2</c:v>
                </c:pt>
                <c:pt idx="60">
                  <c:v>-1.9871100000000003E-2</c:v>
                </c:pt>
                <c:pt idx="61">
                  <c:v>-1.9822285000000002E-2</c:v>
                </c:pt>
                <c:pt idx="62">
                  <c:v>-1.9773470000000001E-2</c:v>
                </c:pt>
                <c:pt idx="63">
                  <c:v>-1.9724655000000001E-2</c:v>
                </c:pt>
                <c:pt idx="64">
                  <c:v>-1.967584E-2</c:v>
                </c:pt>
                <c:pt idx="65">
                  <c:v>-1.9627024999999999E-2</c:v>
                </c:pt>
                <c:pt idx="66">
                  <c:v>-1.9578210000000002E-2</c:v>
                </c:pt>
                <c:pt idx="67">
                  <c:v>-1.9529395000000001E-2</c:v>
                </c:pt>
                <c:pt idx="68">
                  <c:v>-1.9480580000000001E-2</c:v>
                </c:pt>
                <c:pt idx="69">
                  <c:v>-1.9431765E-2</c:v>
                </c:pt>
                <c:pt idx="70">
                  <c:v>-1.9382949999999999E-2</c:v>
                </c:pt>
                <c:pt idx="71">
                  <c:v>-1.9334135000000002E-2</c:v>
                </c:pt>
                <c:pt idx="72">
                  <c:v>-1.9285320000000002E-2</c:v>
                </c:pt>
                <c:pt idx="73">
                  <c:v>-1.9236505000000001E-2</c:v>
                </c:pt>
                <c:pt idx="74">
                  <c:v>-1.918769E-2</c:v>
                </c:pt>
                <c:pt idx="75">
                  <c:v>-1.9138875E-2</c:v>
                </c:pt>
                <c:pt idx="76">
                  <c:v>-1.9090059999999999E-2</c:v>
                </c:pt>
                <c:pt idx="77">
                  <c:v>-1.9041245000000002E-2</c:v>
                </c:pt>
                <c:pt idx="78">
                  <c:v>-1.8992430000000001E-2</c:v>
                </c:pt>
                <c:pt idx="79">
                  <c:v>-1.8943615E-2</c:v>
                </c:pt>
                <c:pt idx="80">
                  <c:v>-1.88948E-2</c:v>
                </c:pt>
                <c:pt idx="81">
                  <c:v>-1.8845985000000003E-2</c:v>
                </c:pt>
                <c:pt idx="82">
                  <c:v>-1.8797170000000002E-2</c:v>
                </c:pt>
                <c:pt idx="83">
                  <c:v>-1.8748355000000001E-2</c:v>
                </c:pt>
                <c:pt idx="84">
                  <c:v>-1.8699540000000001E-2</c:v>
                </c:pt>
                <c:pt idx="85">
                  <c:v>-1.8650725E-2</c:v>
                </c:pt>
                <c:pt idx="86">
                  <c:v>-1.8601909999999999E-2</c:v>
                </c:pt>
                <c:pt idx="87">
                  <c:v>-1.8553095000000002E-2</c:v>
                </c:pt>
                <c:pt idx="88">
                  <c:v>-1.8504280000000001E-2</c:v>
                </c:pt>
                <c:pt idx="89">
                  <c:v>-1.8455465000000001E-2</c:v>
                </c:pt>
                <c:pt idx="90">
                  <c:v>-1.840665E-2</c:v>
                </c:pt>
                <c:pt idx="91">
                  <c:v>-1.8357835000000003E-2</c:v>
                </c:pt>
                <c:pt idx="92">
                  <c:v>-1.8309020000000002E-2</c:v>
                </c:pt>
                <c:pt idx="93">
                  <c:v>-1.8260205000000002E-2</c:v>
                </c:pt>
                <c:pt idx="94">
                  <c:v>-1.8211390000000001E-2</c:v>
                </c:pt>
                <c:pt idx="95">
                  <c:v>-1.8162575E-2</c:v>
                </c:pt>
                <c:pt idx="96">
                  <c:v>-1.811376E-2</c:v>
                </c:pt>
                <c:pt idx="97">
                  <c:v>-1.8064944999999999E-2</c:v>
                </c:pt>
                <c:pt idx="98">
                  <c:v>-1.8016130000000002E-2</c:v>
                </c:pt>
                <c:pt idx="99">
                  <c:v>-1.7967315000000001E-2</c:v>
                </c:pt>
                <c:pt idx="100">
                  <c:v>-1.79185E-2</c:v>
                </c:pt>
                <c:pt idx="101">
                  <c:v>-1.7869685E-2</c:v>
                </c:pt>
                <c:pt idx="102">
                  <c:v>-1.7820870000000003E-2</c:v>
                </c:pt>
                <c:pt idx="103">
                  <c:v>-1.7772055000000002E-2</c:v>
                </c:pt>
                <c:pt idx="104">
                  <c:v>-1.7723240000000001E-2</c:v>
                </c:pt>
                <c:pt idx="105">
                  <c:v>-1.7674425000000001E-2</c:v>
                </c:pt>
                <c:pt idx="106">
                  <c:v>-1.762561E-2</c:v>
                </c:pt>
                <c:pt idx="107">
                  <c:v>-1.7576794999999999E-2</c:v>
                </c:pt>
                <c:pt idx="108">
                  <c:v>-1.7527980000000002E-2</c:v>
                </c:pt>
                <c:pt idx="109">
                  <c:v>-1.7479165000000001E-2</c:v>
                </c:pt>
                <c:pt idx="110">
                  <c:v>-1.7430350000000001E-2</c:v>
                </c:pt>
                <c:pt idx="111">
                  <c:v>-1.7381535E-2</c:v>
                </c:pt>
                <c:pt idx="112">
                  <c:v>-1.7332720000000003E-2</c:v>
                </c:pt>
                <c:pt idx="113">
                  <c:v>-1.7283905000000002E-2</c:v>
                </c:pt>
                <c:pt idx="114">
                  <c:v>-1.7235090000000002E-2</c:v>
                </c:pt>
                <c:pt idx="115">
                  <c:v>-1.7186275000000001E-2</c:v>
                </c:pt>
                <c:pt idx="116">
                  <c:v>-1.713746E-2</c:v>
                </c:pt>
                <c:pt idx="117">
                  <c:v>-1.7088645E-2</c:v>
                </c:pt>
                <c:pt idx="118">
                  <c:v>-1.7039829999999999E-2</c:v>
                </c:pt>
                <c:pt idx="119">
                  <c:v>-1.6991015000000002E-2</c:v>
                </c:pt>
                <c:pt idx="120">
                  <c:v>-1.6942200000000001E-2</c:v>
                </c:pt>
                <c:pt idx="121">
                  <c:v>-1.6893385E-2</c:v>
                </c:pt>
                <c:pt idx="122">
                  <c:v>-1.684457E-2</c:v>
                </c:pt>
                <c:pt idx="123">
                  <c:v>-1.6795755000000002E-2</c:v>
                </c:pt>
                <c:pt idx="124">
                  <c:v>-1.6746940000000002E-2</c:v>
                </c:pt>
                <c:pt idx="125">
                  <c:v>-1.6698125000000001E-2</c:v>
                </c:pt>
                <c:pt idx="126">
                  <c:v>-1.664931E-2</c:v>
                </c:pt>
                <c:pt idx="127">
                  <c:v>-1.6600495E-2</c:v>
                </c:pt>
                <c:pt idx="128">
                  <c:v>-1.6551679999999999E-2</c:v>
                </c:pt>
                <c:pt idx="129">
                  <c:v>-1.6502865000000002E-2</c:v>
                </c:pt>
                <c:pt idx="130">
                  <c:v>-1.6454050000000001E-2</c:v>
                </c:pt>
                <c:pt idx="131">
                  <c:v>-1.6405235000000001E-2</c:v>
                </c:pt>
                <c:pt idx="132">
                  <c:v>-1.635642E-2</c:v>
                </c:pt>
                <c:pt idx="133">
                  <c:v>-1.6307605000000003E-2</c:v>
                </c:pt>
                <c:pt idx="134">
                  <c:v>-1.6258790000000002E-2</c:v>
                </c:pt>
                <c:pt idx="135">
                  <c:v>-1.6209975000000001E-2</c:v>
                </c:pt>
                <c:pt idx="136">
                  <c:v>-1.6161160000000001E-2</c:v>
                </c:pt>
                <c:pt idx="137">
                  <c:v>-1.6112345E-2</c:v>
                </c:pt>
                <c:pt idx="138">
                  <c:v>-1.6063529999999999E-2</c:v>
                </c:pt>
                <c:pt idx="139">
                  <c:v>-1.6014714999999999E-2</c:v>
                </c:pt>
                <c:pt idx="140">
                  <c:v>-1.5965900000000002E-2</c:v>
                </c:pt>
                <c:pt idx="141">
                  <c:v>-1.5917085000000001E-2</c:v>
                </c:pt>
                <c:pt idx="142">
                  <c:v>-1.586827E-2</c:v>
                </c:pt>
                <c:pt idx="143">
                  <c:v>-1.5819455E-2</c:v>
                </c:pt>
                <c:pt idx="144">
                  <c:v>-1.5770640000000002E-2</c:v>
                </c:pt>
                <c:pt idx="145">
                  <c:v>-1.5721825000000002E-2</c:v>
                </c:pt>
                <c:pt idx="146">
                  <c:v>-1.5673010000000001E-2</c:v>
                </c:pt>
                <c:pt idx="147">
                  <c:v>-1.5624195E-2</c:v>
                </c:pt>
                <c:pt idx="148">
                  <c:v>-1.557538E-2</c:v>
                </c:pt>
                <c:pt idx="149">
                  <c:v>-1.5526565000000001E-2</c:v>
                </c:pt>
                <c:pt idx="150">
                  <c:v>-1.5477750000000002E-2</c:v>
                </c:pt>
                <c:pt idx="151">
                  <c:v>-1.5428935000000001E-2</c:v>
                </c:pt>
                <c:pt idx="152">
                  <c:v>-1.5380120000000001E-2</c:v>
                </c:pt>
                <c:pt idx="153">
                  <c:v>-1.5331305E-2</c:v>
                </c:pt>
                <c:pt idx="154">
                  <c:v>-1.5282490000000001E-2</c:v>
                </c:pt>
                <c:pt idx="155">
                  <c:v>-1.5233675000000002E-2</c:v>
                </c:pt>
                <c:pt idx="156">
                  <c:v>-1.5184860000000001E-2</c:v>
                </c:pt>
                <c:pt idx="157">
                  <c:v>-1.5136045000000001E-2</c:v>
                </c:pt>
                <c:pt idx="158">
                  <c:v>-1.508723E-2</c:v>
                </c:pt>
                <c:pt idx="159">
                  <c:v>-1.5038415000000001E-2</c:v>
                </c:pt>
                <c:pt idx="160">
                  <c:v>-1.49896E-2</c:v>
                </c:pt>
                <c:pt idx="161">
                  <c:v>-1.4940785000000002E-2</c:v>
                </c:pt>
                <c:pt idx="162">
                  <c:v>-1.4891970000000001E-2</c:v>
                </c:pt>
                <c:pt idx="163">
                  <c:v>-1.4843155E-2</c:v>
                </c:pt>
                <c:pt idx="164">
                  <c:v>-1.4794340000000001E-2</c:v>
                </c:pt>
                <c:pt idx="165">
                  <c:v>-1.4745525000000001E-2</c:v>
                </c:pt>
                <c:pt idx="166">
                  <c:v>-1.469671E-2</c:v>
                </c:pt>
                <c:pt idx="167">
                  <c:v>-1.4647895000000001E-2</c:v>
                </c:pt>
                <c:pt idx="168">
                  <c:v>-1.459908E-2</c:v>
                </c:pt>
                <c:pt idx="169">
                  <c:v>-1.4550265000000001E-2</c:v>
                </c:pt>
                <c:pt idx="170">
                  <c:v>-1.4501450000000001E-2</c:v>
                </c:pt>
                <c:pt idx="171">
                  <c:v>-1.4452635E-2</c:v>
                </c:pt>
                <c:pt idx="172">
                  <c:v>-1.4403820000000001E-2</c:v>
                </c:pt>
                <c:pt idx="173">
                  <c:v>-1.4355005000000001E-2</c:v>
                </c:pt>
                <c:pt idx="174">
                  <c:v>-1.4306190000000002E-2</c:v>
                </c:pt>
                <c:pt idx="175">
                  <c:v>-1.4257375000000001E-2</c:v>
                </c:pt>
                <c:pt idx="176">
                  <c:v>-1.420856E-2</c:v>
                </c:pt>
                <c:pt idx="177">
                  <c:v>-1.4159745000000001E-2</c:v>
                </c:pt>
                <c:pt idx="178">
                  <c:v>-1.4110930000000001E-2</c:v>
                </c:pt>
                <c:pt idx="179">
                  <c:v>-1.4062115E-2</c:v>
                </c:pt>
                <c:pt idx="180">
                  <c:v>-1.4013300000000001E-2</c:v>
                </c:pt>
                <c:pt idx="181">
                  <c:v>-1.3964485E-2</c:v>
                </c:pt>
                <c:pt idx="182">
                  <c:v>-1.3915670000000002E-2</c:v>
                </c:pt>
                <c:pt idx="183">
                  <c:v>-1.3866855000000001E-2</c:v>
                </c:pt>
                <c:pt idx="184">
                  <c:v>-1.381804E-2</c:v>
                </c:pt>
                <c:pt idx="185">
                  <c:v>-1.3769225000000001E-2</c:v>
                </c:pt>
                <c:pt idx="186">
                  <c:v>-1.3720410000000001E-2</c:v>
                </c:pt>
                <c:pt idx="187">
                  <c:v>-1.3671595000000002E-2</c:v>
                </c:pt>
                <c:pt idx="188">
                  <c:v>-1.3622780000000001E-2</c:v>
                </c:pt>
                <c:pt idx="189">
                  <c:v>-1.3573965E-2</c:v>
                </c:pt>
                <c:pt idx="190">
                  <c:v>-1.3525150000000001E-2</c:v>
                </c:pt>
                <c:pt idx="191">
                  <c:v>-1.3476335000000001E-2</c:v>
                </c:pt>
                <c:pt idx="192">
                  <c:v>-1.342752E-2</c:v>
                </c:pt>
                <c:pt idx="193">
                  <c:v>-1.3378705000000001E-2</c:v>
                </c:pt>
                <c:pt idx="194">
                  <c:v>-1.332989E-2</c:v>
                </c:pt>
                <c:pt idx="195">
                  <c:v>-1.3281075000000002E-2</c:v>
                </c:pt>
                <c:pt idx="196">
                  <c:v>-1.3232260000000001E-2</c:v>
                </c:pt>
                <c:pt idx="197">
                  <c:v>-1.3183445E-2</c:v>
                </c:pt>
                <c:pt idx="198">
                  <c:v>-1.3134630000000001E-2</c:v>
                </c:pt>
                <c:pt idx="199">
                  <c:v>-1.3085815000000001E-2</c:v>
                </c:pt>
                <c:pt idx="200">
                  <c:v>-1.3037E-2</c:v>
                </c:pt>
                <c:pt idx="201">
                  <c:v>-1.2988185000000001E-2</c:v>
                </c:pt>
                <c:pt idx="202">
                  <c:v>-1.293937E-2</c:v>
                </c:pt>
                <c:pt idx="203">
                  <c:v>-1.2890555000000001E-2</c:v>
                </c:pt>
                <c:pt idx="204">
                  <c:v>-1.2841740000000001E-2</c:v>
                </c:pt>
                <c:pt idx="205">
                  <c:v>-1.2792925E-2</c:v>
                </c:pt>
                <c:pt idx="206">
                  <c:v>-1.2744110000000001E-2</c:v>
                </c:pt>
                <c:pt idx="207">
                  <c:v>-1.2695295000000001E-2</c:v>
                </c:pt>
                <c:pt idx="208">
                  <c:v>-1.2646480000000002E-2</c:v>
                </c:pt>
                <c:pt idx="209">
                  <c:v>-1.2597665000000001E-2</c:v>
                </c:pt>
                <c:pt idx="210">
                  <c:v>-1.254885E-2</c:v>
                </c:pt>
                <c:pt idx="211">
                  <c:v>-1.2500035000000001E-2</c:v>
                </c:pt>
                <c:pt idx="212">
                  <c:v>-1.2451220000000001E-2</c:v>
                </c:pt>
                <c:pt idx="213">
                  <c:v>-1.2402405E-2</c:v>
                </c:pt>
                <c:pt idx="214">
                  <c:v>-1.2353590000000001E-2</c:v>
                </c:pt>
                <c:pt idx="215">
                  <c:v>-1.2304775E-2</c:v>
                </c:pt>
                <c:pt idx="216">
                  <c:v>-1.2255960000000002E-2</c:v>
                </c:pt>
                <c:pt idx="217">
                  <c:v>-1.2207145000000001E-2</c:v>
                </c:pt>
                <c:pt idx="218">
                  <c:v>-1.215833E-2</c:v>
                </c:pt>
                <c:pt idx="219">
                  <c:v>-1.2109515000000001E-2</c:v>
                </c:pt>
                <c:pt idx="220">
                  <c:v>-1.2060700000000001E-2</c:v>
                </c:pt>
                <c:pt idx="221">
                  <c:v>-1.2011885000000002E-2</c:v>
                </c:pt>
                <c:pt idx="222">
                  <c:v>-1.1963070000000001E-2</c:v>
                </c:pt>
                <c:pt idx="223">
                  <c:v>-1.1914255E-2</c:v>
                </c:pt>
                <c:pt idx="224">
                  <c:v>-1.1865440000000001E-2</c:v>
                </c:pt>
                <c:pt idx="225">
                  <c:v>-1.1816625000000001E-2</c:v>
                </c:pt>
                <c:pt idx="226">
                  <c:v>-1.176781E-2</c:v>
                </c:pt>
                <c:pt idx="227">
                  <c:v>-1.1718995000000001E-2</c:v>
                </c:pt>
                <c:pt idx="228">
                  <c:v>-1.167018E-2</c:v>
                </c:pt>
                <c:pt idx="229">
                  <c:v>-1.1621365000000002E-2</c:v>
                </c:pt>
                <c:pt idx="230">
                  <c:v>-1.1572550000000001E-2</c:v>
                </c:pt>
                <c:pt idx="231">
                  <c:v>-1.1523735E-2</c:v>
                </c:pt>
                <c:pt idx="232">
                  <c:v>-1.1474920000000001E-2</c:v>
                </c:pt>
                <c:pt idx="233">
                  <c:v>-1.1426105000000001E-2</c:v>
                </c:pt>
                <c:pt idx="234">
                  <c:v>-1.137729E-2</c:v>
                </c:pt>
                <c:pt idx="235">
                  <c:v>-1.1328475000000001E-2</c:v>
                </c:pt>
                <c:pt idx="236">
                  <c:v>-1.127966E-2</c:v>
                </c:pt>
                <c:pt idx="237">
                  <c:v>-1.1230845000000001E-2</c:v>
                </c:pt>
                <c:pt idx="238">
                  <c:v>-1.1182030000000001E-2</c:v>
                </c:pt>
                <c:pt idx="239">
                  <c:v>-1.1133215E-2</c:v>
                </c:pt>
                <c:pt idx="240">
                  <c:v>-1.1084400000000001E-2</c:v>
                </c:pt>
                <c:pt idx="241">
                  <c:v>-1.1035585000000001E-2</c:v>
                </c:pt>
                <c:pt idx="242">
                  <c:v>-1.0986770000000002E-2</c:v>
                </c:pt>
                <c:pt idx="243">
                  <c:v>-1.0937955000000001E-2</c:v>
                </c:pt>
                <c:pt idx="244">
                  <c:v>-1.088914E-2</c:v>
                </c:pt>
                <c:pt idx="245">
                  <c:v>-1.0840325000000001E-2</c:v>
                </c:pt>
                <c:pt idx="246">
                  <c:v>-1.0791510000000001E-2</c:v>
                </c:pt>
                <c:pt idx="247">
                  <c:v>-1.0742695E-2</c:v>
                </c:pt>
                <c:pt idx="248">
                  <c:v>-1.0693880000000001E-2</c:v>
                </c:pt>
                <c:pt idx="249">
                  <c:v>-1.0645065E-2</c:v>
                </c:pt>
                <c:pt idx="250">
                  <c:v>-1.0596250000000002E-2</c:v>
                </c:pt>
                <c:pt idx="251">
                  <c:v>-1.0547435000000001E-2</c:v>
                </c:pt>
                <c:pt idx="252">
                  <c:v>-1.049862E-2</c:v>
                </c:pt>
                <c:pt idx="253">
                  <c:v>-1.0449805000000001E-2</c:v>
                </c:pt>
                <c:pt idx="254">
                  <c:v>-1.0400990000000001E-2</c:v>
                </c:pt>
                <c:pt idx="255">
                  <c:v>-1.0352175000000002E-2</c:v>
                </c:pt>
                <c:pt idx="256">
                  <c:v>-1.0303360000000001E-2</c:v>
                </c:pt>
                <c:pt idx="257">
                  <c:v>-1.0254545E-2</c:v>
                </c:pt>
                <c:pt idx="258">
                  <c:v>-1.0205730000000001E-2</c:v>
                </c:pt>
                <c:pt idx="259">
                  <c:v>-1.0156915000000001E-2</c:v>
                </c:pt>
                <c:pt idx="260">
                  <c:v>-1.01081E-2</c:v>
                </c:pt>
                <c:pt idx="261">
                  <c:v>-1.0059285000000001E-2</c:v>
                </c:pt>
                <c:pt idx="262">
                  <c:v>-1.001047E-2</c:v>
                </c:pt>
                <c:pt idx="263">
                  <c:v>-9.9616550000000016E-3</c:v>
                </c:pt>
                <c:pt idx="264">
                  <c:v>-9.9128400000000009E-3</c:v>
                </c:pt>
                <c:pt idx="265">
                  <c:v>-9.8640250000000002E-3</c:v>
                </c:pt>
                <c:pt idx="266">
                  <c:v>-9.8152100000000013E-3</c:v>
                </c:pt>
                <c:pt idx="267">
                  <c:v>-9.7663950000000006E-3</c:v>
                </c:pt>
                <c:pt idx="268">
                  <c:v>-9.71758E-3</c:v>
                </c:pt>
                <c:pt idx="269">
                  <c:v>-9.668765000000001E-3</c:v>
                </c:pt>
                <c:pt idx="270">
                  <c:v>-9.6199500000000004E-3</c:v>
                </c:pt>
                <c:pt idx="271">
                  <c:v>-9.5711350000000014E-3</c:v>
                </c:pt>
                <c:pt idx="272">
                  <c:v>-9.5223200000000008E-3</c:v>
                </c:pt>
                <c:pt idx="273">
                  <c:v>-9.4735050000000001E-3</c:v>
                </c:pt>
                <c:pt idx="274">
                  <c:v>-9.4246900000000012E-3</c:v>
                </c:pt>
                <c:pt idx="275">
                  <c:v>-9.3758750000000005E-3</c:v>
                </c:pt>
                <c:pt idx="276">
                  <c:v>-9.3270600000000016E-3</c:v>
                </c:pt>
                <c:pt idx="277">
                  <c:v>-9.2782450000000009E-3</c:v>
                </c:pt>
                <c:pt idx="278">
                  <c:v>-9.2294300000000003E-3</c:v>
                </c:pt>
                <c:pt idx="279">
                  <c:v>-9.1806150000000013E-3</c:v>
                </c:pt>
                <c:pt idx="280">
                  <c:v>-9.1318000000000007E-3</c:v>
                </c:pt>
                <c:pt idx="281">
                  <c:v>-9.082985E-3</c:v>
                </c:pt>
                <c:pt idx="282">
                  <c:v>-9.0341700000000011E-3</c:v>
                </c:pt>
                <c:pt idx="283">
                  <c:v>-8.9853550000000004E-3</c:v>
                </c:pt>
                <c:pt idx="284">
                  <c:v>-8.9365400000000015E-3</c:v>
                </c:pt>
                <c:pt idx="285">
                  <c:v>-8.8877250000000008E-3</c:v>
                </c:pt>
                <c:pt idx="286">
                  <c:v>-8.8389100000000002E-3</c:v>
                </c:pt>
                <c:pt idx="287">
                  <c:v>-8.7900950000000012E-3</c:v>
                </c:pt>
                <c:pt idx="288">
                  <c:v>-8.7412800000000006E-3</c:v>
                </c:pt>
                <c:pt idx="289">
                  <c:v>-8.6924650000000016E-3</c:v>
                </c:pt>
                <c:pt idx="290">
                  <c:v>-8.643650000000001E-3</c:v>
                </c:pt>
                <c:pt idx="291">
                  <c:v>-8.5948350000000003E-3</c:v>
                </c:pt>
                <c:pt idx="292">
                  <c:v>-8.5460200000000014E-3</c:v>
                </c:pt>
                <c:pt idx="293">
                  <c:v>-8.4972050000000007E-3</c:v>
                </c:pt>
                <c:pt idx="294">
                  <c:v>-8.4483900000000001E-3</c:v>
                </c:pt>
                <c:pt idx="295">
                  <c:v>-8.3995750000000011E-3</c:v>
                </c:pt>
                <c:pt idx="296">
                  <c:v>-8.3507600000000005E-3</c:v>
                </c:pt>
                <c:pt idx="297">
                  <c:v>-8.3019450000000015E-3</c:v>
                </c:pt>
                <c:pt idx="298">
                  <c:v>-8.2531300000000009E-3</c:v>
                </c:pt>
                <c:pt idx="299">
                  <c:v>-8.2043150000000002E-3</c:v>
                </c:pt>
                <c:pt idx="300">
                  <c:v>-8.1555000000000013E-3</c:v>
                </c:pt>
                <c:pt idx="301">
                  <c:v>-8.1066850000000006E-3</c:v>
                </c:pt>
                <c:pt idx="302">
                  <c:v>-8.05787E-3</c:v>
                </c:pt>
                <c:pt idx="303">
                  <c:v>-8.009055000000001E-3</c:v>
                </c:pt>
                <c:pt idx="304">
                  <c:v>-7.9602400000000004E-3</c:v>
                </c:pt>
                <c:pt idx="305">
                  <c:v>-7.9114250000000014E-3</c:v>
                </c:pt>
                <c:pt idx="306">
                  <c:v>-7.8626100000000008E-3</c:v>
                </c:pt>
                <c:pt idx="307">
                  <c:v>-7.8137950000000001E-3</c:v>
                </c:pt>
                <c:pt idx="308">
                  <c:v>-7.7649800000000012E-3</c:v>
                </c:pt>
                <c:pt idx="309">
                  <c:v>-7.7161650000000005E-3</c:v>
                </c:pt>
                <c:pt idx="310">
                  <c:v>-7.6673500000000016E-3</c:v>
                </c:pt>
                <c:pt idx="311">
                  <c:v>-7.6185350000000009E-3</c:v>
                </c:pt>
                <c:pt idx="312">
                  <c:v>-7.5697200000000003E-3</c:v>
                </c:pt>
                <c:pt idx="313">
                  <c:v>-7.5209050000000013E-3</c:v>
                </c:pt>
                <c:pt idx="314">
                  <c:v>-7.4720900000000007E-3</c:v>
                </c:pt>
                <c:pt idx="315">
                  <c:v>-7.423275E-3</c:v>
                </c:pt>
                <c:pt idx="316">
                  <c:v>-7.3744600000000011E-3</c:v>
                </c:pt>
                <c:pt idx="317">
                  <c:v>-7.3256450000000004E-3</c:v>
                </c:pt>
                <c:pt idx="318">
                  <c:v>-7.2768300000000015E-3</c:v>
                </c:pt>
                <c:pt idx="319">
                  <c:v>-7.2280150000000008E-3</c:v>
                </c:pt>
                <c:pt idx="320">
                  <c:v>-7.1792000000000002E-3</c:v>
                </c:pt>
                <c:pt idx="321">
                  <c:v>-7.1303849999999995E-3</c:v>
                </c:pt>
                <c:pt idx="322">
                  <c:v>-7.0815700000000023E-3</c:v>
                </c:pt>
                <c:pt idx="323">
                  <c:v>-7.0327550000000016E-3</c:v>
                </c:pt>
                <c:pt idx="324">
                  <c:v>-6.983940000000001E-3</c:v>
                </c:pt>
                <c:pt idx="325">
                  <c:v>-6.9351250000000003E-3</c:v>
                </c:pt>
                <c:pt idx="326">
                  <c:v>-6.8863099999999997E-3</c:v>
                </c:pt>
                <c:pt idx="327">
                  <c:v>-6.8374950000000025E-3</c:v>
                </c:pt>
                <c:pt idx="328">
                  <c:v>-6.7886800000000018E-3</c:v>
                </c:pt>
                <c:pt idx="329">
                  <c:v>-6.7398650000000011E-3</c:v>
                </c:pt>
                <c:pt idx="330">
                  <c:v>-6.6910500000000005E-3</c:v>
                </c:pt>
                <c:pt idx="331">
                  <c:v>-6.6422349999999998E-3</c:v>
                </c:pt>
                <c:pt idx="332">
                  <c:v>-6.5934199999999991E-3</c:v>
                </c:pt>
                <c:pt idx="333">
                  <c:v>-6.5446050000000019E-3</c:v>
                </c:pt>
                <c:pt idx="334">
                  <c:v>-6.4957900000000013E-3</c:v>
                </c:pt>
                <c:pt idx="335">
                  <c:v>-6.4469750000000006E-3</c:v>
                </c:pt>
                <c:pt idx="336">
                  <c:v>-6.39816E-3</c:v>
                </c:pt>
                <c:pt idx="337">
                  <c:v>-6.3493449999999993E-3</c:v>
                </c:pt>
                <c:pt idx="338">
                  <c:v>-6.3005300000000021E-3</c:v>
                </c:pt>
                <c:pt idx="339">
                  <c:v>-6.2517150000000014E-3</c:v>
                </c:pt>
                <c:pt idx="340">
                  <c:v>-6.2029000000000008E-3</c:v>
                </c:pt>
                <c:pt idx="341">
                  <c:v>-6.1540850000000001E-3</c:v>
                </c:pt>
                <c:pt idx="342">
                  <c:v>-6.1052699999999994E-3</c:v>
                </c:pt>
                <c:pt idx="343">
                  <c:v>-6.0564550000000023E-3</c:v>
                </c:pt>
                <c:pt idx="344">
                  <c:v>-6.0076400000000016E-3</c:v>
                </c:pt>
                <c:pt idx="345">
                  <c:v>-5.9588250000000009E-3</c:v>
                </c:pt>
                <c:pt idx="346">
                  <c:v>-5.9100100000000003E-3</c:v>
                </c:pt>
                <c:pt idx="347">
                  <c:v>-5.8611949999999996E-3</c:v>
                </c:pt>
                <c:pt idx="348">
                  <c:v>-5.8123800000000024E-3</c:v>
                </c:pt>
                <c:pt idx="349">
                  <c:v>-5.7635650000000017E-3</c:v>
                </c:pt>
                <c:pt idx="350">
                  <c:v>-5.7147500000000011E-3</c:v>
                </c:pt>
                <c:pt idx="351">
                  <c:v>-5.6659350000000004E-3</c:v>
                </c:pt>
                <c:pt idx="352">
                  <c:v>-5.6171199999999998E-3</c:v>
                </c:pt>
                <c:pt idx="353">
                  <c:v>-5.5683049999999991E-3</c:v>
                </c:pt>
                <c:pt idx="354">
                  <c:v>-5.5194900000000019E-3</c:v>
                </c:pt>
                <c:pt idx="355">
                  <c:v>-5.4706750000000012E-3</c:v>
                </c:pt>
                <c:pt idx="356">
                  <c:v>-5.4218600000000006E-3</c:v>
                </c:pt>
                <c:pt idx="357">
                  <c:v>-5.3730449999999999E-3</c:v>
                </c:pt>
                <c:pt idx="358">
                  <c:v>-5.3242299999999992E-3</c:v>
                </c:pt>
                <c:pt idx="359">
                  <c:v>-5.275415000000002E-3</c:v>
                </c:pt>
                <c:pt idx="360">
                  <c:v>-5.2266000000000014E-3</c:v>
                </c:pt>
                <c:pt idx="361">
                  <c:v>-5.1777850000000007E-3</c:v>
                </c:pt>
                <c:pt idx="362">
                  <c:v>-5.1289700000000001E-3</c:v>
                </c:pt>
                <c:pt idx="363">
                  <c:v>-5.0801549999999994E-3</c:v>
                </c:pt>
                <c:pt idx="364">
                  <c:v>-5.0313400000000022E-3</c:v>
                </c:pt>
                <c:pt idx="365">
                  <c:v>-4.9825250000000015E-3</c:v>
                </c:pt>
                <c:pt idx="366">
                  <c:v>-4.9337100000000009E-3</c:v>
                </c:pt>
                <c:pt idx="367">
                  <c:v>-4.8848950000000002E-3</c:v>
                </c:pt>
                <c:pt idx="368">
                  <c:v>-4.8360799999999995E-3</c:v>
                </c:pt>
                <c:pt idx="369">
                  <c:v>-4.7872650000000024E-3</c:v>
                </c:pt>
                <c:pt idx="370">
                  <c:v>-4.7384500000000017E-3</c:v>
                </c:pt>
                <c:pt idx="371">
                  <c:v>-4.689635000000001E-3</c:v>
                </c:pt>
                <c:pt idx="372">
                  <c:v>-4.6408200000000004E-3</c:v>
                </c:pt>
                <c:pt idx="373">
                  <c:v>-4.5920049999999997E-3</c:v>
                </c:pt>
                <c:pt idx="374">
                  <c:v>-4.5431900000000025E-3</c:v>
                </c:pt>
                <c:pt idx="375">
                  <c:v>-4.4943750000000018E-3</c:v>
                </c:pt>
                <c:pt idx="376">
                  <c:v>-4.4455600000000012E-3</c:v>
                </c:pt>
                <c:pt idx="377">
                  <c:v>-4.3967450000000005E-3</c:v>
                </c:pt>
                <c:pt idx="378">
                  <c:v>-4.3479299999999999E-3</c:v>
                </c:pt>
                <c:pt idx="379">
                  <c:v>-4.2991149999999992E-3</c:v>
                </c:pt>
                <c:pt idx="380">
                  <c:v>-4.250300000000002E-3</c:v>
                </c:pt>
                <c:pt idx="381">
                  <c:v>-4.2014850000000013E-3</c:v>
                </c:pt>
                <c:pt idx="382">
                  <c:v>-4.1526700000000007E-3</c:v>
                </c:pt>
                <c:pt idx="383">
                  <c:v>-4.103855E-3</c:v>
                </c:pt>
                <c:pt idx="384">
                  <c:v>-4.0550399999999993E-3</c:v>
                </c:pt>
                <c:pt idx="385">
                  <c:v>-4.0062250000000021E-3</c:v>
                </c:pt>
                <c:pt idx="386">
                  <c:v>-3.9574100000000015E-3</c:v>
                </c:pt>
                <c:pt idx="387">
                  <c:v>-3.9085950000000008E-3</c:v>
                </c:pt>
                <c:pt idx="388">
                  <c:v>-3.8597800000000002E-3</c:v>
                </c:pt>
                <c:pt idx="389">
                  <c:v>-3.8109649999999995E-3</c:v>
                </c:pt>
                <c:pt idx="390">
                  <c:v>-3.7621500000000023E-3</c:v>
                </c:pt>
                <c:pt idx="391">
                  <c:v>-3.7133350000000016E-3</c:v>
                </c:pt>
                <c:pt idx="392">
                  <c:v>-3.664520000000001E-3</c:v>
                </c:pt>
                <c:pt idx="393">
                  <c:v>-3.6157050000000003E-3</c:v>
                </c:pt>
                <c:pt idx="394">
                  <c:v>-3.5668899999999996E-3</c:v>
                </c:pt>
                <c:pt idx="395">
                  <c:v>-3.5180750000000025E-3</c:v>
                </c:pt>
                <c:pt idx="396">
                  <c:v>-3.4692600000000018E-3</c:v>
                </c:pt>
                <c:pt idx="397">
                  <c:v>-3.4204450000000011E-3</c:v>
                </c:pt>
                <c:pt idx="398">
                  <c:v>-3.3716300000000005E-3</c:v>
                </c:pt>
                <c:pt idx="399">
                  <c:v>-3.3228149999999998E-3</c:v>
                </c:pt>
                <c:pt idx="400">
                  <c:v>-3.2739999999999991E-3</c:v>
                </c:pt>
                <c:pt idx="401">
                  <c:v>-3.2251850000000019E-3</c:v>
                </c:pt>
                <c:pt idx="402">
                  <c:v>-3.1763700000000013E-3</c:v>
                </c:pt>
                <c:pt idx="403">
                  <c:v>-3.1275550000000006E-3</c:v>
                </c:pt>
                <c:pt idx="404">
                  <c:v>-3.0787399999999999E-3</c:v>
                </c:pt>
                <c:pt idx="405">
                  <c:v>-3.0299249999999993E-3</c:v>
                </c:pt>
                <c:pt idx="406">
                  <c:v>-2.9811100000000021E-3</c:v>
                </c:pt>
                <c:pt idx="407">
                  <c:v>-2.9322950000000014E-3</c:v>
                </c:pt>
                <c:pt idx="408">
                  <c:v>-2.8834800000000008E-3</c:v>
                </c:pt>
                <c:pt idx="409">
                  <c:v>-2.8346650000000001E-3</c:v>
                </c:pt>
                <c:pt idx="410">
                  <c:v>-2.7858499999999994E-3</c:v>
                </c:pt>
                <c:pt idx="411">
                  <c:v>-2.7370350000000022E-3</c:v>
                </c:pt>
                <c:pt idx="412">
                  <c:v>-2.6882200000000016E-3</c:v>
                </c:pt>
                <c:pt idx="413">
                  <c:v>-2.6394050000000009E-3</c:v>
                </c:pt>
                <c:pt idx="414">
                  <c:v>-2.5905900000000003E-3</c:v>
                </c:pt>
                <c:pt idx="415">
                  <c:v>-2.5417749999999996E-3</c:v>
                </c:pt>
                <c:pt idx="416">
                  <c:v>-2.4929600000000024E-3</c:v>
                </c:pt>
                <c:pt idx="417">
                  <c:v>-2.4441450000000017E-3</c:v>
                </c:pt>
                <c:pt idx="418">
                  <c:v>-2.3953300000000011E-3</c:v>
                </c:pt>
                <c:pt idx="419">
                  <c:v>-2.3465150000000004E-3</c:v>
                </c:pt>
                <c:pt idx="420">
                  <c:v>-2.2976999999999997E-3</c:v>
                </c:pt>
                <c:pt idx="421">
                  <c:v>-2.2488850000000025E-3</c:v>
                </c:pt>
                <c:pt idx="422">
                  <c:v>-2.2000700000000019E-3</c:v>
                </c:pt>
                <c:pt idx="423">
                  <c:v>-2.1512550000000012E-3</c:v>
                </c:pt>
                <c:pt idx="424">
                  <c:v>-2.1024400000000006E-3</c:v>
                </c:pt>
                <c:pt idx="425">
                  <c:v>-2.0536249999999999E-3</c:v>
                </c:pt>
                <c:pt idx="426">
                  <c:v>-2.0048099999999992E-3</c:v>
                </c:pt>
                <c:pt idx="427">
                  <c:v>-1.955995000000002E-3</c:v>
                </c:pt>
                <c:pt idx="428">
                  <c:v>-1.9071800000000014E-3</c:v>
                </c:pt>
                <c:pt idx="429">
                  <c:v>-1.8583650000000007E-3</c:v>
                </c:pt>
                <c:pt idx="430">
                  <c:v>-1.80955E-3</c:v>
                </c:pt>
                <c:pt idx="431">
                  <c:v>-1.7607349999999994E-3</c:v>
                </c:pt>
                <c:pt idx="432">
                  <c:v>-1.7119200000000022E-3</c:v>
                </c:pt>
                <c:pt idx="433">
                  <c:v>-1.6631050000000015E-3</c:v>
                </c:pt>
                <c:pt idx="434">
                  <c:v>-1.6142900000000009E-3</c:v>
                </c:pt>
                <c:pt idx="435">
                  <c:v>-1.5654750000000002E-3</c:v>
                </c:pt>
                <c:pt idx="436">
                  <c:v>-1.5166599999999995E-3</c:v>
                </c:pt>
                <c:pt idx="437">
                  <c:v>-1.4678450000000023E-3</c:v>
                </c:pt>
                <c:pt idx="438">
                  <c:v>-1.4190300000000017E-3</c:v>
                </c:pt>
                <c:pt idx="439">
                  <c:v>-1.370215000000001E-3</c:v>
                </c:pt>
                <c:pt idx="440">
                  <c:v>-1.3214000000000004E-3</c:v>
                </c:pt>
                <c:pt idx="441">
                  <c:v>-1.2725849999999997E-3</c:v>
                </c:pt>
                <c:pt idx="442">
                  <c:v>-1.2237700000000025E-3</c:v>
                </c:pt>
                <c:pt idx="443">
                  <c:v>-1.1749550000000018E-3</c:v>
                </c:pt>
                <c:pt idx="444">
                  <c:v>-1.1261400000000012E-3</c:v>
                </c:pt>
                <c:pt idx="445">
                  <c:v>-1.0773250000000005E-3</c:v>
                </c:pt>
                <c:pt idx="446">
                  <c:v>-1.0285099999999998E-3</c:v>
                </c:pt>
                <c:pt idx="447">
                  <c:v>-9.7969499999999918E-4</c:v>
                </c:pt>
                <c:pt idx="448">
                  <c:v>-9.3088000000000198E-4</c:v>
                </c:pt>
                <c:pt idx="449">
                  <c:v>-8.8206500000000132E-4</c:v>
                </c:pt>
                <c:pt idx="450">
                  <c:v>-8.3325000000000066E-4</c:v>
                </c:pt>
                <c:pt idx="451">
                  <c:v>-7.8443499999999999E-4</c:v>
                </c:pt>
                <c:pt idx="452">
                  <c:v>-7.3561999999999933E-4</c:v>
                </c:pt>
                <c:pt idx="453">
                  <c:v>-6.8680500000000214E-4</c:v>
                </c:pt>
                <c:pt idx="454">
                  <c:v>-6.3799000000000147E-4</c:v>
                </c:pt>
                <c:pt idx="455">
                  <c:v>-5.8917500000000081E-4</c:v>
                </c:pt>
                <c:pt idx="456">
                  <c:v>-5.4036000000000015E-4</c:v>
                </c:pt>
                <c:pt idx="457">
                  <c:v>-4.9154499999999948E-4</c:v>
                </c:pt>
                <c:pt idx="458">
                  <c:v>-4.4273000000000229E-4</c:v>
                </c:pt>
                <c:pt idx="459">
                  <c:v>-3.9391500000000162E-4</c:v>
                </c:pt>
                <c:pt idx="460">
                  <c:v>-3.4510000000000096E-4</c:v>
                </c:pt>
                <c:pt idx="461">
                  <c:v>-2.962850000000003E-4</c:v>
                </c:pt>
                <c:pt idx="462">
                  <c:v>-2.4746999999999963E-4</c:v>
                </c:pt>
                <c:pt idx="463">
                  <c:v>-1.9865500000000244E-4</c:v>
                </c:pt>
                <c:pt idx="464">
                  <c:v>-1.4984000000000178E-4</c:v>
                </c:pt>
                <c:pt idx="465">
                  <c:v>-1.0102500000000111E-4</c:v>
                </c:pt>
                <c:pt idx="466">
                  <c:v>-5.221000000000045E-5</c:v>
                </c:pt>
                <c:pt idx="467">
                  <c:v>-3.3949999999997871E-6</c:v>
                </c:pt>
                <c:pt idx="468">
                  <c:v>4.5420000000000876E-5</c:v>
                </c:pt>
                <c:pt idx="469">
                  <c:v>9.423499999999807E-5</c:v>
                </c:pt>
                <c:pt idx="470">
                  <c:v>1.4304999999999873E-4</c:v>
                </c:pt>
                <c:pt idx="471">
                  <c:v>1.918649999999994E-4</c:v>
                </c:pt>
                <c:pt idx="472">
                  <c:v>2.4068000000000006E-4</c:v>
                </c:pt>
                <c:pt idx="473">
                  <c:v>2.8949500000000072E-4</c:v>
                </c:pt>
                <c:pt idx="474">
                  <c:v>3.3830999999999792E-4</c:v>
                </c:pt>
                <c:pt idx="475">
                  <c:v>3.8712499999999858E-4</c:v>
                </c:pt>
                <c:pt idx="476">
                  <c:v>4.3593999999999924E-4</c:v>
                </c:pt>
                <c:pt idx="477">
                  <c:v>4.8475499999999991E-4</c:v>
                </c:pt>
                <c:pt idx="478">
                  <c:v>5.3357000000000057E-4</c:v>
                </c:pt>
                <c:pt idx="479">
                  <c:v>5.8238499999999777E-4</c:v>
                </c:pt>
                <c:pt idx="480">
                  <c:v>6.3119999999999843E-4</c:v>
                </c:pt>
                <c:pt idx="481">
                  <c:v>6.8001499999999909E-4</c:v>
                </c:pt>
                <c:pt idx="482">
                  <c:v>7.2882999999999976E-4</c:v>
                </c:pt>
                <c:pt idx="483">
                  <c:v>7.7764500000000042E-4</c:v>
                </c:pt>
                <c:pt idx="484">
                  <c:v>8.2645999999999761E-4</c:v>
                </c:pt>
                <c:pt idx="485">
                  <c:v>8.7527499999999828E-4</c:v>
                </c:pt>
                <c:pt idx="486">
                  <c:v>9.2408999999999894E-4</c:v>
                </c:pt>
                <c:pt idx="487">
                  <c:v>9.729049999999996E-4</c:v>
                </c:pt>
                <c:pt idx="488">
                  <c:v>1.0217200000000003E-3</c:v>
                </c:pt>
                <c:pt idx="489">
                  <c:v>1.0705349999999975E-3</c:v>
                </c:pt>
                <c:pt idx="490">
                  <c:v>1.1193499999999981E-3</c:v>
                </c:pt>
                <c:pt idx="491">
                  <c:v>1.1681649999999988E-3</c:v>
                </c:pt>
                <c:pt idx="492">
                  <c:v>1.2169799999999995E-3</c:v>
                </c:pt>
                <c:pt idx="493">
                  <c:v>1.2657950000000001E-3</c:v>
                </c:pt>
                <c:pt idx="494">
                  <c:v>1.3146100000000008E-3</c:v>
                </c:pt>
                <c:pt idx="495">
                  <c:v>1.363424999999998E-3</c:v>
                </c:pt>
                <c:pt idx="496">
                  <c:v>1.4122399999999986E-3</c:v>
                </c:pt>
                <c:pt idx="497">
                  <c:v>1.4610549999999993E-3</c:v>
                </c:pt>
                <c:pt idx="498">
                  <c:v>1.50987E-3</c:v>
                </c:pt>
                <c:pt idx="499">
                  <c:v>1.5586850000000006E-3</c:v>
                </c:pt>
                <c:pt idx="500">
                  <c:v>1.6074999999999978E-3</c:v>
                </c:pt>
                <c:pt idx="501">
                  <c:v>1.6563149999999985E-3</c:v>
                </c:pt>
                <c:pt idx="502">
                  <c:v>1.7051299999999991E-3</c:v>
                </c:pt>
                <c:pt idx="503">
                  <c:v>1.7539449999999998E-3</c:v>
                </c:pt>
                <c:pt idx="504">
                  <c:v>1.8027600000000005E-3</c:v>
                </c:pt>
                <c:pt idx="505">
                  <c:v>1.8515749999999977E-3</c:v>
                </c:pt>
                <c:pt idx="506">
                  <c:v>1.9003899999999983E-3</c:v>
                </c:pt>
                <c:pt idx="507">
                  <c:v>1.949204999999999E-3</c:v>
                </c:pt>
                <c:pt idx="508">
                  <c:v>1.9980199999999997E-3</c:v>
                </c:pt>
                <c:pt idx="509">
                  <c:v>2.0468350000000003E-3</c:v>
                </c:pt>
                <c:pt idx="510">
                  <c:v>2.0956499999999975E-3</c:v>
                </c:pt>
                <c:pt idx="511">
                  <c:v>2.1444649999999982E-3</c:v>
                </c:pt>
                <c:pt idx="512">
                  <c:v>2.1932799999999988E-3</c:v>
                </c:pt>
                <c:pt idx="513">
                  <c:v>2.2420949999999995E-3</c:v>
                </c:pt>
                <c:pt idx="514">
                  <c:v>2.2909100000000002E-3</c:v>
                </c:pt>
                <c:pt idx="515">
                  <c:v>2.3397250000000008E-3</c:v>
                </c:pt>
                <c:pt idx="516">
                  <c:v>2.388539999999998E-3</c:v>
                </c:pt>
                <c:pt idx="517">
                  <c:v>2.4373549999999987E-3</c:v>
                </c:pt>
                <c:pt idx="518">
                  <c:v>2.4861699999999994E-3</c:v>
                </c:pt>
                <c:pt idx="519">
                  <c:v>2.534985E-3</c:v>
                </c:pt>
                <c:pt idx="520">
                  <c:v>2.5838000000000007E-3</c:v>
                </c:pt>
                <c:pt idx="521">
                  <c:v>2.6326149999999979E-3</c:v>
                </c:pt>
                <c:pt idx="522">
                  <c:v>2.6814299999999985E-3</c:v>
                </c:pt>
                <c:pt idx="523">
                  <c:v>2.7302449999999992E-3</c:v>
                </c:pt>
                <c:pt idx="524">
                  <c:v>2.7790599999999999E-3</c:v>
                </c:pt>
                <c:pt idx="525">
                  <c:v>2.8278750000000005E-3</c:v>
                </c:pt>
                <c:pt idx="526">
                  <c:v>2.8766899999999977E-3</c:v>
                </c:pt>
                <c:pt idx="527">
                  <c:v>2.9255049999999984E-3</c:v>
                </c:pt>
                <c:pt idx="528">
                  <c:v>2.974319999999999E-3</c:v>
                </c:pt>
                <c:pt idx="529">
                  <c:v>3.0231349999999997E-3</c:v>
                </c:pt>
                <c:pt idx="530">
                  <c:v>3.0719500000000004E-3</c:v>
                </c:pt>
                <c:pt idx="531">
                  <c:v>3.1207649999999976E-3</c:v>
                </c:pt>
                <c:pt idx="532">
                  <c:v>3.1695799999999982E-3</c:v>
                </c:pt>
                <c:pt idx="533">
                  <c:v>3.2183949999999989E-3</c:v>
                </c:pt>
                <c:pt idx="534">
                  <c:v>3.2672099999999996E-3</c:v>
                </c:pt>
                <c:pt idx="535">
                  <c:v>3.3160250000000002E-3</c:v>
                </c:pt>
                <c:pt idx="536">
                  <c:v>3.3648400000000009E-3</c:v>
                </c:pt>
                <c:pt idx="537">
                  <c:v>3.4136549999999981E-3</c:v>
                </c:pt>
                <c:pt idx="538">
                  <c:v>3.4624699999999987E-3</c:v>
                </c:pt>
                <c:pt idx="539">
                  <c:v>3.5112849999999994E-3</c:v>
                </c:pt>
                <c:pt idx="540">
                  <c:v>3.5601000000000001E-3</c:v>
                </c:pt>
                <c:pt idx="541">
                  <c:v>3.6089150000000007E-3</c:v>
                </c:pt>
                <c:pt idx="542">
                  <c:v>3.6577299999999979E-3</c:v>
                </c:pt>
                <c:pt idx="543">
                  <c:v>3.7065449999999986E-3</c:v>
                </c:pt>
                <c:pt idx="544">
                  <c:v>3.7553599999999993E-3</c:v>
                </c:pt>
                <c:pt idx="545">
                  <c:v>3.8041749999999999E-3</c:v>
                </c:pt>
                <c:pt idx="546">
                  <c:v>3.8529900000000006E-3</c:v>
                </c:pt>
                <c:pt idx="547">
                  <c:v>3.9018049999999978E-3</c:v>
                </c:pt>
                <c:pt idx="548">
                  <c:v>3.9506199999999984E-3</c:v>
                </c:pt>
                <c:pt idx="549">
                  <c:v>3.9994349999999991E-3</c:v>
                </c:pt>
                <c:pt idx="550">
                  <c:v>4.0482499999999998E-3</c:v>
                </c:pt>
                <c:pt idx="551">
                  <c:v>4.0970650000000004E-3</c:v>
                </c:pt>
                <c:pt idx="552">
                  <c:v>4.1458799999999976E-3</c:v>
                </c:pt>
                <c:pt idx="553">
                  <c:v>4.1946949999999983E-3</c:v>
                </c:pt>
                <c:pt idx="554">
                  <c:v>4.2435099999999989E-3</c:v>
                </c:pt>
                <c:pt idx="555">
                  <c:v>4.2923249999999996E-3</c:v>
                </c:pt>
                <c:pt idx="556">
                  <c:v>4.3411400000000003E-3</c:v>
                </c:pt>
                <c:pt idx="557">
                  <c:v>4.3899549999999975E-3</c:v>
                </c:pt>
                <c:pt idx="558">
                  <c:v>4.4387699999999981E-3</c:v>
                </c:pt>
                <c:pt idx="559">
                  <c:v>4.4875849999999988E-3</c:v>
                </c:pt>
                <c:pt idx="560">
                  <c:v>4.5363999999999995E-3</c:v>
                </c:pt>
                <c:pt idx="561">
                  <c:v>4.5852150000000001E-3</c:v>
                </c:pt>
                <c:pt idx="562">
                  <c:v>4.6340300000000008E-3</c:v>
                </c:pt>
                <c:pt idx="563">
                  <c:v>4.682844999999998E-3</c:v>
                </c:pt>
                <c:pt idx="564">
                  <c:v>4.7316599999999986E-3</c:v>
                </c:pt>
                <c:pt idx="565">
                  <c:v>4.7804749999999993E-3</c:v>
                </c:pt>
                <c:pt idx="566">
                  <c:v>4.82929E-3</c:v>
                </c:pt>
                <c:pt idx="567">
                  <c:v>4.8781050000000006E-3</c:v>
                </c:pt>
                <c:pt idx="568">
                  <c:v>4.9269199999999978E-3</c:v>
                </c:pt>
                <c:pt idx="569">
                  <c:v>4.9757349999999985E-3</c:v>
                </c:pt>
                <c:pt idx="570">
                  <c:v>5.0245499999999992E-3</c:v>
                </c:pt>
                <c:pt idx="571">
                  <c:v>5.0733649999999998E-3</c:v>
                </c:pt>
                <c:pt idx="572">
                  <c:v>5.1221800000000005E-3</c:v>
                </c:pt>
                <c:pt idx="573">
                  <c:v>5.1709949999999977E-3</c:v>
                </c:pt>
                <c:pt idx="574">
                  <c:v>5.2198099999999983E-3</c:v>
                </c:pt>
                <c:pt idx="575">
                  <c:v>5.268624999999999E-3</c:v>
                </c:pt>
                <c:pt idx="576">
                  <c:v>5.3174399999999997E-3</c:v>
                </c:pt>
                <c:pt idx="577">
                  <c:v>5.3662550000000003E-3</c:v>
                </c:pt>
                <c:pt idx="578">
                  <c:v>5.4150699999999975E-3</c:v>
                </c:pt>
                <c:pt idx="579">
                  <c:v>5.4638849999999982E-3</c:v>
                </c:pt>
                <c:pt idx="580">
                  <c:v>5.5126999999999989E-3</c:v>
                </c:pt>
                <c:pt idx="581">
                  <c:v>5.5615149999999995E-3</c:v>
                </c:pt>
                <c:pt idx="582">
                  <c:v>5.6103300000000002E-3</c:v>
                </c:pt>
                <c:pt idx="583">
                  <c:v>5.6591450000000008E-3</c:v>
                </c:pt>
                <c:pt idx="584">
                  <c:v>5.707959999999998E-3</c:v>
                </c:pt>
                <c:pt idx="585">
                  <c:v>5.7567749999999987E-3</c:v>
                </c:pt>
                <c:pt idx="586">
                  <c:v>5.8055899999999994E-3</c:v>
                </c:pt>
                <c:pt idx="587">
                  <c:v>5.854405E-3</c:v>
                </c:pt>
                <c:pt idx="588">
                  <c:v>5.9032200000000007E-3</c:v>
                </c:pt>
                <c:pt idx="589">
                  <c:v>5.9520349999999979E-3</c:v>
                </c:pt>
                <c:pt idx="590">
                  <c:v>6.0008499999999985E-3</c:v>
                </c:pt>
                <c:pt idx="591">
                  <c:v>6.0496649999999992E-3</c:v>
                </c:pt>
                <c:pt idx="592">
                  <c:v>6.0984799999999999E-3</c:v>
                </c:pt>
                <c:pt idx="593">
                  <c:v>6.1472950000000005E-3</c:v>
                </c:pt>
                <c:pt idx="594">
                  <c:v>6.1961099999999977E-3</c:v>
                </c:pt>
                <c:pt idx="595">
                  <c:v>6.2449249999999984E-3</c:v>
                </c:pt>
                <c:pt idx="596">
                  <c:v>6.2937399999999991E-3</c:v>
                </c:pt>
                <c:pt idx="597">
                  <c:v>6.3425549999999997E-3</c:v>
                </c:pt>
                <c:pt idx="598">
                  <c:v>6.3913700000000004E-3</c:v>
                </c:pt>
                <c:pt idx="599">
                  <c:v>6.4401849999999976E-3</c:v>
                </c:pt>
                <c:pt idx="600">
                  <c:v>6.4889999999999982E-3</c:v>
                </c:pt>
                <c:pt idx="601">
                  <c:v>6.5378149999999989E-3</c:v>
                </c:pt>
                <c:pt idx="602">
                  <c:v>6.5866299999999996E-3</c:v>
                </c:pt>
                <c:pt idx="603">
                  <c:v>6.6354450000000002E-3</c:v>
                </c:pt>
                <c:pt idx="604">
                  <c:v>6.6842600000000009E-3</c:v>
                </c:pt>
                <c:pt idx="605">
                  <c:v>6.7330749999999981E-3</c:v>
                </c:pt>
                <c:pt idx="606">
                  <c:v>6.7818899999999988E-3</c:v>
                </c:pt>
                <c:pt idx="607">
                  <c:v>6.8307049999999994E-3</c:v>
                </c:pt>
                <c:pt idx="608">
                  <c:v>6.8795200000000001E-3</c:v>
                </c:pt>
                <c:pt idx="609">
                  <c:v>6.9283350000000007E-3</c:v>
                </c:pt>
                <c:pt idx="610">
                  <c:v>6.9771499999999979E-3</c:v>
                </c:pt>
                <c:pt idx="611">
                  <c:v>7.0259649999999986E-3</c:v>
                </c:pt>
                <c:pt idx="612">
                  <c:v>7.0747799999999993E-3</c:v>
                </c:pt>
                <c:pt idx="613">
                  <c:v>7.1235949999999999E-3</c:v>
                </c:pt>
                <c:pt idx="614">
                  <c:v>7.1724100000000006E-3</c:v>
                </c:pt>
                <c:pt idx="615">
                  <c:v>7.2212249999999978E-3</c:v>
                </c:pt>
                <c:pt idx="616">
                  <c:v>7.2700399999999984E-3</c:v>
                </c:pt>
                <c:pt idx="617">
                  <c:v>7.3188549999999991E-3</c:v>
                </c:pt>
                <c:pt idx="618">
                  <c:v>7.3676699999999998E-3</c:v>
                </c:pt>
                <c:pt idx="619">
                  <c:v>7.4164850000000004E-3</c:v>
                </c:pt>
                <c:pt idx="620">
                  <c:v>7.4652999999999976E-3</c:v>
                </c:pt>
                <c:pt idx="621">
                  <c:v>7.5141149999999983E-3</c:v>
                </c:pt>
                <c:pt idx="622">
                  <c:v>7.562929999999999E-3</c:v>
                </c:pt>
                <c:pt idx="623">
                  <c:v>7.6117449999999996E-3</c:v>
                </c:pt>
                <c:pt idx="624">
                  <c:v>7.6605600000000003E-3</c:v>
                </c:pt>
                <c:pt idx="625">
                  <c:v>7.7093749999999975E-3</c:v>
                </c:pt>
                <c:pt idx="626">
                  <c:v>7.7581899999999981E-3</c:v>
                </c:pt>
                <c:pt idx="627">
                  <c:v>7.8070049999999988E-3</c:v>
                </c:pt>
                <c:pt idx="628">
                  <c:v>7.8558199999999995E-3</c:v>
                </c:pt>
                <c:pt idx="629">
                  <c:v>7.9046350000000001E-3</c:v>
                </c:pt>
                <c:pt idx="630">
                  <c:v>7.9534500000000008E-3</c:v>
                </c:pt>
                <c:pt idx="631">
                  <c:v>8.002264999999998E-3</c:v>
                </c:pt>
                <c:pt idx="632">
                  <c:v>8.0510799999999987E-3</c:v>
                </c:pt>
                <c:pt idx="633">
                  <c:v>8.0998949999999993E-3</c:v>
                </c:pt>
                <c:pt idx="634">
                  <c:v>8.14871E-3</c:v>
                </c:pt>
                <c:pt idx="635">
                  <c:v>8.1975250000000006E-3</c:v>
                </c:pt>
                <c:pt idx="636">
                  <c:v>8.2463399999999978E-3</c:v>
                </c:pt>
                <c:pt idx="637">
                  <c:v>8.2951549999999985E-3</c:v>
                </c:pt>
                <c:pt idx="638">
                  <c:v>8.3439699999999992E-3</c:v>
                </c:pt>
                <c:pt idx="639">
                  <c:v>8.3927849999999998E-3</c:v>
                </c:pt>
                <c:pt idx="640">
                  <c:v>8.4416000000000005E-3</c:v>
                </c:pt>
                <c:pt idx="641">
                  <c:v>8.4904150000000012E-3</c:v>
                </c:pt>
                <c:pt idx="642">
                  <c:v>8.5392300000000018E-3</c:v>
                </c:pt>
                <c:pt idx="643">
                  <c:v>8.5880450000000025E-3</c:v>
                </c:pt>
                <c:pt idx="644">
                  <c:v>8.6368599999999962E-3</c:v>
                </c:pt>
                <c:pt idx="645">
                  <c:v>8.6856749999999969E-3</c:v>
                </c:pt>
                <c:pt idx="646">
                  <c:v>8.7344899999999975E-3</c:v>
                </c:pt>
                <c:pt idx="647">
                  <c:v>8.7833049999999982E-3</c:v>
                </c:pt>
                <c:pt idx="648">
                  <c:v>8.8321199999999989E-3</c:v>
                </c:pt>
                <c:pt idx="649">
                  <c:v>8.8809349999999995E-3</c:v>
                </c:pt>
                <c:pt idx="650">
                  <c:v>8.9297500000000002E-3</c:v>
                </c:pt>
                <c:pt idx="651">
                  <c:v>8.9785650000000009E-3</c:v>
                </c:pt>
                <c:pt idx="652">
                  <c:v>9.0273800000000015E-3</c:v>
                </c:pt>
                <c:pt idx="653">
                  <c:v>9.0761950000000022E-3</c:v>
                </c:pt>
                <c:pt idx="654">
                  <c:v>9.1250099999999959E-3</c:v>
                </c:pt>
                <c:pt idx="655">
                  <c:v>9.1738249999999966E-3</c:v>
                </c:pt>
                <c:pt idx="656">
                  <c:v>9.2226399999999972E-3</c:v>
                </c:pt>
                <c:pt idx="657">
                  <c:v>9.2714549999999979E-3</c:v>
                </c:pt>
                <c:pt idx="658">
                  <c:v>9.3202699999999986E-3</c:v>
                </c:pt>
                <c:pt idx="659">
                  <c:v>9.3690849999999992E-3</c:v>
                </c:pt>
                <c:pt idx="660">
                  <c:v>9.4178999999999999E-3</c:v>
                </c:pt>
                <c:pt idx="661">
                  <c:v>9.4667150000000005E-3</c:v>
                </c:pt>
                <c:pt idx="662">
                  <c:v>9.5155300000000012E-3</c:v>
                </c:pt>
                <c:pt idx="663">
                  <c:v>9.5643450000000019E-3</c:v>
                </c:pt>
                <c:pt idx="664">
                  <c:v>9.6131600000000025E-3</c:v>
                </c:pt>
                <c:pt idx="665">
                  <c:v>9.6619749999999963E-3</c:v>
                </c:pt>
                <c:pt idx="666">
                  <c:v>9.7107899999999969E-3</c:v>
                </c:pt>
                <c:pt idx="667">
                  <c:v>9.7596049999999976E-3</c:v>
                </c:pt>
                <c:pt idx="668">
                  <c:v>9.8084199999999983E-3</c:v>
                </c:pt>
                <c:pt idx="669">
                  <c:v>9.8572349999999989E-3</c:v>
                </c:pt>
                <c:pt idx="670">
                  <c:v>9.9060499999999996E-3</c:v>
                </c:pt>
                <c:pt idx="671">
                  <c:v>9.9548650000000002E-3</c:v>
                </c:pt>
                <c:pt idx="672">
                  <c:v>1.0003680000000001E-2</c:v>
                </c:pt>
                <c:pt idx="673">
                  <c:v>1.0052495000000002E-2</c:v>
                </c:pt>
                <c:pt idx="674">
                  <c:v>1.0101310000000002E-2</c:v>
                </c:pt>
                <c:pt idx="675">
                  <c:v>1.0150124999999996E-2</c:v>
                </c:pt>
                <c:pt idx="676">
                  <c:v>1.0198939999999997E-2</c:v>
                </c:pt>
                <c:pt idx="677">
                  <c:v>1.0247754999999997E-2</c:v>
                </c:pt>
                <c:pt idx="678">
                  <c:v>1.0296569999999998E-2</c:v>
                </c:pt>
                <c:pt idx="679">
                  <c:v>1.0345384999999999E-2</c:v>
                </c:pt>
                <c:pt idx="680">
                  <c:v>1.0394199999999999E-2</c:v>
                </c:pt>
                <c:pt idx="681">
                  <c:v>1.0443015E-2</c:v>
                </c:pt>
                <c:pt idx="682">
                  <c:v>1.0491830000000001E-2</c:v>
                </c:pt>
                <c:pt idx="683">
                  <c:v>1.0540645000000001E-2</c:v>
                </c:pt>
                <c:pt idx="684">
                  <c:v>1.0589460000000002E-2</c:v>
                </c:pt>
                <c:pt idx="685">
                  <c:v>1.0638275000000003E-2</c:v>
                </c:pt>
                <c:pt idx="686">
                  <c:v>1.0687089999999996E-2</c:v>
                </c:pt>
                <c:pt idx="687">
                  <c:v>1.0735904999999997E-2</c:v>
                </c:pt>
                <c:pt idx="688">
                  <c:v>1.0784719999999998E-2</c:v>
                </c:pt>
                <c:pt idx="689">
                  <c:v>1.0833534999999998E-2</c:v>
                </c:pt>
                <c:pt idx="690">
                  <c:v>1.0882349999999999E-2</c:v>
                </c:pt>
                <c:pt idx="691">
                  <c:v>1.0931165E-2</c:v>
                </c:pt>
                <c:pt idx="692">
                  <c:v>1.097998E-2</c:v>
                </c:pt>
                <c:pt idx="693">
                  <c:v>1.1028795000000001E-2</c:v>
                </c:pt>
                <c:pt idx="694">
                  <c:v>1.1077610000000002E-2</c:v>
                </c:pt>
                <c:pt idx="695">
                  <c:v>1.1126425000000002E-2</c:v>
                </c:pt>
                <c:pt idx="696">
                  <c:v>1.1175239999999996E-2</c:v>
                </c:pt>
                <c:pt idx="697">
                  <c:v>1.1224054999999997E-2</c:v>
                </c:pt>
                <c:pt idx="698">
                  <c:v>1.1272869999999997E-2</c:v>
                </c:pt>
                <c:pt idx="699">
                  <c:v>1.1321684999999998E-2</c:v>
                </c:pt>
                <c:pt idx="700">
                  <c:v>1.1370499999999999E-2</c:v>
                </c:pt>
                <c:pt idx="701">
                  <c:v>1.1419314999999999E-2</c:v>
                </c:pt>
                <c:pt idx="702">
                  <c:v>1.146813E-2</c:v>
                </c:pt>
                <c:pt idx="703">
                  <c:v>1.1516945000000001E-2</c:v>
                </c:pt>
                <c:pt idx="704">
                  <c:v>1.1565760000000001E-2</c:v>
                </c:pt>
                <c:pt idx="705">
                  <c:v>1.1614575000000002E-2</c:v>
                </c:pt>
                <c:pt idx="706">
                  <c:v>1.1663390000000003E-2</c:v>
                </c:pt>
                <c:pt idx="707">
                  <c:v>1.1712204999999996E-2</c:v>
                </c:pt>
                <c:pt idx="708">
                  <c:v>1.1761019999999997E-2</c:v>
                </c:pt>
                <c:pt idx="709">
                  <c:v>1.1809834999999998E-2</c:v>
                </c:pt>
                <c:pt idx="710">
                  <c:v>1.1858649999999998E-2</c:v>
                </c:pt>
                <c:pt idx="711">
                  <c:v>1.1907464999999999E-2</c:v>
                </c:pt>
                <c:pt idx="712">
                  <c:v>1.195628E-2</c:v>
                </c:pt>
                <c:pt idx="713">
                  <c:v>1.2005095E-2</c:v>
                </c:pt>
                <c:pt idx="714">
                  <c:v>1.2053910000000001E-2</c:v>
                </c:pt>
                <c:pt idx="715">
                  <c:v>1.2102725000000002E-2</c:v>
                </c:pt>
                <c:pt idx="716">
                  <c:v>1.2151540000000002E-2</c:v>
                </c:pt>
                <c:pt idx="717">
                  <c:v>1.2200354999999996E-2</c:v>
                </c:pt>
                <c:pt idx="718">
                  <c:v>1.2249169999999997E-2</c:v>
                </c:pt>
                <c:pt idx="719">
                  <c:v>1.2297984999999997E-2</c:v>
                </c:pt>
                <c:pt idx="720">
                  <c:v>1.2346799999999998E-2</c:v>
                </c:pt>
                <c:pt idx="721">
                  <c:v>1.2395614999999999E-2</c:v>
                </c:pt>
                <c:pt idx="722">
                  <c:v>1.2444429999999999E-2</c:v>
                </c:pt>
                <c:pt idx="723">
                  <c:v>1.2493245E-2</c:v>
                </c:pt>
                <c:pt idx="724">
                  <c:v>1.2542060000000001E-2</c:v>
                </c:pt>
                <c:pt idx="725">
                  <c:v>1.2590875000000001E-2</c:v>
                </c:pt>
                <c:pt idx="726">
                  <c:v>1.2639690000000002E-2</c:v>
                </c:pt>
                <c:pt idx="727">
                  <c:v>1.2688504999999996E-2</c:v>
                </c:pt>
                <c:pt idx="728">
                  <c:v>1.2737319999999996E-2</c:v>
                </c:pt>
                <c:pt idx="729">
                  <c:v>1.2786134999999997E-2</c:v>
                </c:pt>
                <c:pt idx="730">
                  <c:v>1.2834949999999998E-2</c:v>
                </c:pt>
                <c:pt idx="731">
                  <c:v>1.2883764999999998E-2</c:v>
                </c:pt>
                <c:pt idx="732">
                  <c:v>1.2932579999999999E-2</c:v>
                </c:pt>
                <c:pt idx="733">
                  <c:v>1.2981395E-2</c:v>
                </c:pt>
                <c:pt idx="734">
                  <c:v>1.303021E-2</c:v>
                </c:pt>
                <c:pt idx="735">
                  <c:v>1.3079025000000001E-2</c:v>
                </c:pt>
                <c:pt idx="736">
                  <c:v>1.3127840000000002E-2</c:v>
                </c:pt>
                <c:pt idx="737">
                  <c:v>1.3176655000000002E-2</c:v>
                </c:pt>
                <c:pt idx="738">
                  <c:v>1.3225469999999996E-2</c:v>
                </c:pt>
                <c:pt idx="739">
                  <c:v>1.3274284999999997E-2</c:v>
                </c:pt>
                <c:pt idx="740">
                  <c:v>1.3323099999999997E-2</c:v>
                </c:pt>
                <c:pt idx="741">
                  <c:v>1.3371914999999998E-2</c:v>
                </c:pt>
                <c:pt idx="742">
                  <c:v>1.3420729999999999E-2</c:v>
                </c:pt>
                <c:pt idx="743">
                  <c:v>1.3469544999999999E-2</c:v>
                </c:pt>
                <c:pt idx="744">
                  <c:v>1.351836E-2</c:v>
                </c:pt>
                <c:pt idx="745">
                  <c:v>1.3567175000000001E-2</c:v>
                </c:pt>
                <c:pt idx="746">
                  <c:v>1.3615990000000001E-2</c:v>
                </c:pt>
                <c:pt idx="747">
                  <c:v>1.3664805000000002E-2</c:v>
                </c:pt>
                <c:pt idx="748">
                  <c:v>1.3713619999999996E-2</c:v>
                </c:pt>
                <c:pt idx="749">
                  <c:v>1.3762434999999996E-2</c:v>
                </c:pt>
                <c:pt idx="750">
                  <c:v>1.3811249999999997E-2</c:v>
                </c:pt>
                <c:pt idx="751">
                  <c:v>1.3860064999999998E-2</c:v>
                </c:pt>
                <c:pt idx="752">
                  <c:v>1.3908879999999998E-2</c:v>
                </c:pt>
                <c:pt idx="753">
                  <c:v>1.3957694999999999E-2</c:v>
                </c:pt>
                <c:pt idx="754">
                  <c:v>1.400651E-2</c:v>
                </c:pt>
                <c:pt idx="755">
                  <c:v>1.4055325E-2</c:v>
                </c:pt>
                <c:pt idx="756">
                  <c:v>1.4104140000000001E-2</c:v>
                </c:pt>
                <c:pt idx="757">
                  <c:v>1.4152955000000002E-2</c:v>
                </c:pt>
                <c:pt idx="758">
                  <c:v>1.4201770000000002E-2</c:v>
                </c:pt>
                <c:pt idx="759">
                  <c:v>1.4250584999999996E-2</c:v>
                </c:pt>
                <c:pt idx="760">
                  <c:v>1.4299399999999997E-2</c:v>
                </c:pt>
                <c:pt idx="761">
                  <c:v>1.4348214999999997E-2</c:v>
                </c:pt>
                <c:pt idx="762">
                  <c:v>1.4397029999999998E-2</c:v>
                </c:pt>
                <c:pt idx="763">
                  <c:v>1.4445844999999999E-2</c:v>
                </c:pt>
                <c:pt idx="764">
                  <c:v>1.4494659999999999E-2</c:v>
                </c:pt>
                <c:pt idx="765">
                  <c:v>1.4543475E-2</c:v>
                </c:pt>
                <c:pt idx="766">
                  <c:v>1.4592290000000001E-2</c:v>
                </c:pt>
                <c:pt idx="767">
                  <c:v>1.4641105000000001E-2</c:v>
                </c:pt>
                <c:pt idx="768">
                  <c:v>1.4689920000000002E-2</c:v>
                </c:pt>
                <c:pt idx="769">
                  <c:v>1.4738734999999996E-2</c:v>
                </c:pt>
                <c:pt idx="770">
                  <c:v>1.4787549999999997E-2</c:v>
                </c:pt>
                <c:pt idx="771">
                  <c:v>1.4836364999999997E-2</c:v>
                </c:pt>
                <c:pt idx="772">
                  <c:v>1.4885179999999998E-2</c:v>
                </c:pt>
                <c:pt idx="773">
                  <c:v>1.4933994999999999E-2</c:v>
                </c:pt>
                <c:pt idx="774">
                  <c:v>1.4982809999999999E-2</c:v>
                </c:pt>
                <c:pt idx="775">
                  <c:v>1.5031625E-2</c:v>
                </c:pt>
                <c:pt idx="776">
                  <c:v>1.5080440000000001E-2</c:v>
                </c:pt>
                <c:pt idx="777">
                  <c:v>1.5129255000000001E-2</c:v>
                </c:pt>
                <c:pt idx="778">
                  <c:v>1.5178070000000002E-2</c:v>
                </c:pt>
                <c:pt idx="779">
                  <c:v>1.5226885000000003E-2</c:v>
                </c:pt>
                <c:pt idx="780">
                  <c:v>1.5275699999999996E-2</c:v>
                </c:pt>
                <c:pt idx="781">
                  <c:v>1.5324514999999997E-2</c:v>
                </c:pt>
                <c:pt idx="782">
                  <c:v>1.5373329999999998E-2</c:v>
                </c:pt>
                <c:pt idx="783">
                  <c:v>1.5422144999999998E-2</c:v>
                </c:pt>
                <c:pt idx="784">
                  <c:v>1.5470959999999999E-2</c:v>
                </c:pt>
                <c:pt idx="785">
                  <c:v>1.5519775E-2</c:v>
                </c:pt>
                <c:pt idx="786">
                  <c:v>1.556859E-2</c:v>
                </c:pt>
                <c:pt idx="787">
                  <c:v>1.5617405000000001E-2</c:v>
                </c:pt>
                <c:pt idx="788">
                  <c:v>1.5666220000000002E-2</c:v>
                </c:pt>
                <c:pt idx="789">
                  <c:v>1.5715035000000002E-2</c:v>
                </c:pt>
                <c:pt idx="790">
                  <c:v>1.5763849999999996E-2</c:v>
                </c:pt>
                <c:pt idx="791">
                  <c:v>1.5812664999999997E-2</c:v>
                </c:pt>
                <c:pt idx="792">
                  <c:v>1.5861479999999997E-2</c:v>
                </c:pt>
                <c:pt idx="793">
                  <c:v>1.5910294999999998E-2</c:v>
                </c:pt>
                <c:pt idx="794">
                  <c:v>1.5959109999999999E-2</c:v>
                </c:pt>
                <c:pt idx="795">
                  <c:v>1.6007924999999999E-2</c:v>
                </c:pt>
                <c:pt idx="796">
                  <c:v>1.605674E-2</c:v>
                </c:pt>
                <c:pt idx="797">
                  <c:v>1.6105555000000001E-2</c:v>
                </c:pt>
                <c:pt idx="798">
                  <c:v>1.6154370000000001E-2</c:v>
                </c:pt>
                <c:pt idx="799">
                  <c:v>1.6203185000000002E-2</c:v>
                </c:pt>
                <c:pt idx="800">
                  <c:v>1.6252000000000003E-2</c:v>
                </c:pt>
                <c:pt idx="801">
                  <c:v>1.6300814999999996E-2</c:v>
                </c:pt>
                <c:pt idx="802">
                  <c:v>1.6349629999999997E-2</c:v>
                </c:pt>
                <c:pt idx="803">
                  <c:v>1.6398444999999998E-2</c:v>
                </c:pt>
                <c:pt idx="804">
                  <c:v>1.6447259999999998E-2</c:v>
                </c:pt>
                <c:pt idx="805">
                  <c:v>1.6496074999999999E-2</c:v>
                </c:pt>
                <c:pt idx="806">
                  <c:v>1.654489E-2</c:v>
                </c:pt>
                <c:pt idx="807">
                  <c:v>1.6593705E-2</c:v>
                </c:pt>
                <c:pt idx="808">
                  <c:v>1.6642520000000001E-2</c:v>
                </c:pt>
                <c:pt idx="809">
                  <c:v>1.6691335000000002E-2</c:v>
                </c:pt>
                <c:pt idx="810">
                  <c:v>1.6740150000000002E-2</c:v>
                </c:pt>
                <c:pt idx="811">
                  <c:v>1.6788964999999996E-2</c:v>
                </c:pt>
                <c:pt idx="812">
                  <c:v>1.6837779999999997E-2</c:v>
                </c:pt>
                <c:pt idx="813">
                  <c:v>1.6886594999999997E-2</c:v>
                </c:pt>
                <c:pt idx="814">
                  <c:v>1.6935409999999998E-2</c:v>
                </c:pt>
                <c:pt idx="815">
                  <c:v>1.6984224999999999E-2</c:v>
                </c:pt>
                <c:pt idx="816">
                  <c:v>1.7033039999999999E-2</c:v>
                </c:pt>
                <c:pt idx="817">
                  <c:v>1.7081855E-2</c:v>
                </c:pt>
                <c:pt idx="818">
                  <c:v>1.7130670000000001E-2</c:v>
                </c:pt>
                <c:pt idx="819">
                  <c:v>1.7179485000000001E-2</c:v>
                </c:pt>
                <c:pt idx="820">
                  <c:v>1.7228300000000002E-2</c:v>
                </c:pt>
                <c:pt idx="821">
                  <c:v>1.7277115000000003E-2</c:v>
                </c:pt>
                <c:pt idx="822">
                  <c:v>1.7325929999999996E-2</c:v>
                </c:pt>
                <c:pt idx="823">
                  <c:v>1.7374744999999997E-2</c:v>
                </c:pt>
                <c:pt idx="824">
                  <c:v>1.7423559999999998E-2</c:v>
                </c:pt>
                <c:pt idx="825">
                  <c:v>1.7472374999999998E-2</c:v>
                </c:pt>
                <c:pt idx="826">
                  <c:v>1.7521189999999999E-2</c:v>
                </c:pt>
                <c:pt idx="827">
                  <c:v>1.7570005E-2</c:v>
                </c:pt>
                <c:pt idx="828">
                  <c:v>1.761882E-2</c:v>
                </c:pt>
                <c:pt idx="829">
                  <c:v>1.7667635000000001E-2</c:v>
                </c:pt>
                <c:pt idx="830">
                  <c:v>1.7716450000000002E-2</c:v>
                </c:pt>
                <c:pt idx="831">
                  <c:v>1.7765265000000002E-2</c:v>
                </c:pt>
                <c:pt idx="832">
                  <c:v>1.7814079999999996E-2</c:v>
                </c:pt>
                <c:pt idx="833">
                  <c:v>1.7862894999999997E-2</c:v>
                </c:pt>
                <c:pt idx="834">
                  <c:v>1.7911709999999997E-2</c:v>
                </c:pt>
                <c:pt idx="835">
                  <c:v>1.7960524999999998E-2</c:v>
                </c:pt>
                <c:pt idx="836">
                  <c:v>1.8009339999999999E-2</c:v>
                </c:pt>
                <c:pt idx="837">
                  <c:v>1.8058154999999999E-2</c:v>
                </c:pt>
                <c:pt idx="838">
                  <c:v>1.810697E-2</c:v>
                </c:pt>
                <c:pt idx="839">
                  <c:v>1.8155785000000001E-2</c:v>
                </c:pt>
                <c:pt idx="840">
                  <c:v>1.8204600000000001E-2</c:v>
                </c:pt>
                <c:pt idx="841">
                  <c:v>1.8253415000000002E-2</c:v>
                </c:pt>
                <c:pt idx="842">
                  <c:v>1.8302229999999996E-2</c:v>
                </c:pt>
                <c:pt idx="843">
                  <c:v>1.8351044999999996E-2</c:v>
                </c:pt>
                <c:pt idx="844">
                  <c:v>1.8399859999999997E-2</c:v>
                </c:pt>
                <c:pt idx="845">
                  <c:v>1.8448674999999998E-2</c:v>
                </c:pt>
                <c:pt idx="846">
                  <c:v>1.8497489999999998E-2</c:v>
                </c:pt>
                <c:pt idx="847">
                  <c:v>1.8546304999999999E-2</c:v>
                </c:pt>
                <c:pt idx="848">
                  <c:v>1.859512E-2</c:v>
                </c:pt>
                <c:pt idx="849">
                  <c:v>1.8643935E-2</c:v>
                </c:pt>
                <c:pt idx="850">
                  <c:v>1.8692750000000001E-2</c:v>
                </c:pt>
                <c:pt idx="851">
                  <c:v>1.8741565000000002E-2</c:v>
                </c:pt>
                <c:pt idx="852">
                  <c:v>1.8790380000000002E-2</c:v>
                </c:pt>
                <c:pt idx="853">
                  <c:v>1.8839194999999996E-2</c:v>
                </c:pt>
                <c:pt idx="854">
                  <c:v>1.8888009999999997E-2</c:v>
                </c:pt>
                <c:pt idx="855">
                  <c:v>1.8936824999999997E-2</c:v>
                </c:pt>
                <c:pt idx="856">
                  <c:v>1.8985639999999998E-2</c:v>
                </c:pt>
                <c:pt idx="857">
                  <c:v>1.9034454999999999E-2</c:v>
                </c:pt>
                <c:pt idx="858">
                  <c:v>1.9083269999999999E-2</c:v>
                </c:pt>
                <c:pt idx="859">
                  <c:v>1.9132085E-2</c:v>
                </c:pt>
                <c:pt idx="860">
                  <c:v>1.9180900000000001E-2</c:v>
                </c:pt>
                <c:pt idx="861">
                  <c:v>1.9229715000000001E-2</c:v>
                </c:pt>
                <c:pt idx="862">
                  <c:v>1.9278530000000002E-2</c:v>
                </c:pt>
                <c:pt idx="863">
                  <c:v>1.9327344999999996E-2</c:v>
                </c:pt>
                <c:pt idx="864">
                  <c:v>1.9376159999999996E-2</c:v>
                </c:pt>
                <c:pt idx="865">
                  <c:v>1.9424974999999997E-2</c:v>
                </c:pt>
                <c:pt idx="866">
                  <c:v>1.9473789999999998E-2</c:v>
                </c:pt>
                <c:pt idx="867">
                  <c:v>1.9522604999999998E-2</c:v>
                </c:pt>
                <c:pt idx="868">
                  <c:v>1.9571419999999999E-2</c:v>
                </c:pt>
                <c:pt idx="869">
                  <c:v>1.9620235E-2</c:v>
                </c:pt>
                <c:pt idx="870">
                  <c:v>1.966905E-2</c:v>
                </c:pt>
                <c:pt idx="871">
                  <c:v>1.9717865000000001E-2</c:v>
                </c:pt>
                <c:pt idx="872">
                  <c:v>1.9766680000000002E-2</c:v>
                </c:pt>
                <c:pt idx="873">
                  <c:v>1.9815495000000002E-2</c:v>
                </c:pt>
                <c:pt idx="874">
                  <c:v>1.9864309999999996E-2</c:v>
                </c:pt>
                <c:pt idx="875">
                  <c:v>1.9913124999999997E-2</c:v>
                </c:pt>
                <c:pt idx="876">
                  <c:v>1.9961939999999997E-2</c:v>
                </c:pt>
                <c:pt idx="877">
                  <c:v>2.0010754999999998E-2</c:v>
                </c:pt>
                <c:pt idx="878">
                  <c:v>2.0059569999999999E-2</c:v>
                </c:pt>
                <c:pt idx="879">
                  <c:v>2.0108384999999999E-2</c:v>
                </c:pt>
                <c:pt idx="880">
                  <c:v>2.01572E-2</c:v>
                </c:pt>
                <c:pt idx="881">
                  <c:v>2.0206015000000001E-2</c:v>
                </c:pt>
                <c:pt idx="882">
                  <c:v>2.0254830000000001E-2</c:v>
                </c:pt>
                <c:pt idx="883">
                  <c:v>2.0303645000000002E-2</c:v>
                </c:pt>
                <c:pt idx="884">
                  <c:v>2.0352459999999996E-2</c:v>
                </c:pt>
                <c:pt idx="885">
                  <c:v>2.0401274999999996E-2</c:v>
                </c:pt>
                <c:pt idx="886">
                  <c:v>2.0450089999999997E-2</c:v>
                </c:pt>
                <c:pt idx="887">
                  <c:v>2.0498904999999998E-2</c:v>
                </c:pt>
                <c:pt idx="888">
                  <c:v>2.0547719999999998E-2</c:v>
                </c:pt>
                <c:pt idx="889">
                  <c:v>2.0596534999999999E-2</c:v>
                </c:pt>
                <c:pt idx="890">
                  <c:v>2.064535E-2</c:v>
                </c:pt>
                <c:pt idx="891">
                  <c:v>2.0694165E-2</c:v>
                </c:pt>
                <c:pt idx="892">
                  <c:v>2.0742980000000001E-2</c:v>
                </c:pt>
                <c:pt idx="893">
                  <c:v>2.0791795000000002E-2</c:v>
                </c:pt>
                <c:pt idx="894">
                  <c:v>2.0840610000000002E-2</c:v>
                </c:pt>
                <c:pt idx="895">
                  <c:v>2.0889424999999996E-2</c:v>
                </c:pt>
                <c:pt idx="896">
                  <c:v>2.0938239999999997E-2</c:v>
                </c:pt>
                <c:pt idx="897">
                  <c:v>2.0987054999999998E-2</c:v>
                </c:pt>
                <c:pt idx="898">
                  <c:v>2.1035869999999998E-2</c:v>
                </c:pt>
                <c:pt idx="899">
                  <c:v>2.1084684999999999E-2</c:v>
                </c:pt>
                <c:pt idx="900">
                  <c:v>2.11335E-2</c:v>
                </c:pt>
                <c:pt idx="901">
                  <c:v>2.1182315E-2</c:v>
                </c:pt>
                <c:pt idx="902">
                  <c:v>2.1231130000000001E-2</c:v>
                </c:pt>
                <c:pt idx="903">
                  <c:v>2.1279945000000001E-2</c:v>
                </c:pt>
                <c:pt idx="904">
                  <c:v>2.1328760000000002E-2</c:v>
                </c:pt>
                <c:pt idx="905">
                  <c:v>2.1377574999999996E-2</c:v>
                </c:pt>
                <c:pt idx="906">
                  <c:v>2.1426389999999997E-2</c:v>
                </c:pt>
                <c:pt idx="907">
                  <c:v>2.1475204999999997E-2</c:v>
                </c:pt>
                <c:pt idx="908">
                  <c:v>2.1524019999999998E-2</c:v>
                </c:pt>
                <c:pt idx="909">
                  <c:v>2.1572834999999999E-2</c:v>
                </c:pt>
                <c:pt idx="910">
                  <c:v>2.1621649999999999E-2</c:v>
                </c:pt>
                <c:pt idx="911">
                  <c:v>2.1670465E-2</c:v>
                </c:pt>
                <c:pt idx="912">
                  <c:v>2.1719280000000001E-2</c:v>
                </c:pt>
                <c:pt idx="913">
                  <c:v>2.1768095000000001E-2</c:v>
                </c:pt>
                <c:pt idx="914">
                  <c:v>2.1816910000000002E-2</c:v>
                </c:pt>
                <c:pt idx="915">
                  <c:v>2.1865725000000003E-2</c:v>
                </c:pt>
                <c:pt idx="916">
                  <c:v>2.1914539999999996E-2</c:v>
                </c:pt>
                <c:pt idx="917">
                  <c:v>2.1963354999999997E-2</c:v>
                </c:pt>
                <c:pt idx="918">
                  <c:v>2.2012169999999998E-2</c:v>
                </c:pt>
                <c:pt idx="919">
                  <c:v>2.2060984999999998E-2</c:v>
                </c:pt>
                <c:pt idx="920">
                  <c:v>2.2109799999999999E-2</c:v>
                </c:pt>
                <c:pt idx="921">
                  <c:v>2.2158615E-2</c:v>
                </c:pt>
                <c:pt idx="922">
                  <c:v>2.220743E-2</c:v>
                </c:pt>
                <c:pt idx="923">
                  <c:v>2.2256245000000001E-2</c:v>
                </c:pt>
                <c:pt idx="924">
                  <c:v>2.2305060000000002E-2</c:v>
                </c:pt>
                <c:pt idx="925">
                  <c:v>2.2353875000000002E-2</c:v>
                </c:pt>
                <c:pt idx="926">
                  <c:v>2.2402689999999996E-2</c:v>
                </c:pt>
                <c:pt idx="927">
                  <c:v>2.2451504999999997E-2</c:v>
                </c:pt>
                <c:pt idx="928">
                  <c:v>2.2500319999999997E-2</c:v>
                </c:pt>
                <c:pt idx="929">
                  <c:v>2.2549134999999998E-2</c:v>
                </c:pt>
                <c:pt idx="930">
                  <c:v>2.2597949999999999E-2</c:v>
                </c:pt>
                <c:pt idx="931">
                  <c:v>2.2646764999999999E-2</c:v>
                </c:pt>
                <c:pt idx="932">
                  <c:v>2.269558E-2</c:v>
                </c:pt>
                <c:pt idx="933">
                  <c:v>2.2744395000000001E-2</c:v>
                </c:pt>
                <c:pt idx="934">
                  <c:v>2.2793210000000001E-2</c:v>
                </c:pt>
                <c:pt idx="935">
                  <c:v>2.2842025000000002E-2</c:v>
                </c:pt>
                <c:pt idx="936">
                  <c:v>2.2890840000000003E-2</c:v>
                </c:pt>
                <c:pt idx="937">
                  <c:v>2.2939654999999996E-2</c:v>
                </c:pt>
                <c:pt idx="938">
                  <c:v>2.2988469999999997E-2</c:v>
                </c:pt>
                <c:pt idx="939">
                  <c:v>2.3037284999999998E-2</c:v>
                </c:pt>
                <c:pt idx="940">
                  <c:v>2.3086099999999998E-2</c:v>
                </c:pt>
                <c:pt idx="941">
                  <c:v>2.3134914999999999E-2</c:v>
                </c:pt>
                <c:pt idx="942">
                  <c:v>2.318373E-2</c:v>
                </c:pt>
                <c:pt idx="943">
                  <c:v>2.3232545E-2</c:v>
                </c:pt>
                <c:pt idx="944">
                  <c:v>2.3281360000000001E-2</c:v>
                </c:pt>
                <c:pt idx="945">
                  <c:v>2.3330175000000002E-2</c:v>
                </c:pt>
                <c:pt idx="946">
                  <c:v>2.3378990000000002E-2</c:v>
                </c:pt>
                <c:pt idx="947">
                  <c:v>2.3427804999999996E-2</c:v>
                </c:pt>
                <c:pt idx="948">
                  <c:v>2.3476619999999997E-2</c:v>
                </c:pt>
                <c:pt idx="949">
                  <c:v>2.3525434999999997E-2</c:v>
                </c:pt>
                <c:pt idx="950">
                  <c:v>2.3574249999999998E-2</c:v>
                </c:pt>
                <c:pt idx="951">
                  <c:v>2.3623064999999999E-2</c:v>
                </c:pt>
                <c:pt idx="952">
                  <c:v>2.3671879999999999E-2</c:v>
                </c:pt>
                <c:pt idx="953">
                  <c:v>2.3720695E-2</c:v>
                </c:pt>
                <c:pt idx="954">
                  <c:v>2.3769510000000001E-2</c:v>
                </c:pt>
                <c:pt idx="955">
                  <c:v>2.3818325000000001E-2</c:v>
                </c:pt>
                <c:pt idx="956">
                  <c:v>2.3867140000000002E-2</c:v>
                </c:pt>
                <c:pt idx="957">
                  <c:v>2.3915955000000003E-2</c:v>
                </c:pt>
                <c:pt idx="958">
                  <c:v>2.3964769999999996E-2</c:v>
                </c:pt>
                <c:pt idx="959">
                  <c:v>2.4013584999999997E-2</c:v>
                </c:pt>
                <c:pt idx="960">
                  <c:v>2.4062399999999998E-2</c:v>
                </c:pt>
                <c:pt idx="961">
                  <c:v>2.4111214999999998E-2</c:v>
                </c:pt>
                <c:pt idx="962">
                  <c:v>2.4160029999999999E-2</c:v>
                </c:pt>
                <c:pt idx="963">
                  <c:v>2.4208845E-2</c:v>
                </c:pt>
                <c:pt idx="964">
                  <c:v>2.425766E-2</c:v>
                </c:pt>
                <c:pt idx="965">
                  <c:v>2.4306475000000001E-2</c:v>
                </c:pt>
                <c:pt idx="966">
                  <c:v>2.4355290000000002E-2</c:v>
                </c:pt>
                <c:pt idx="967">
                  <c:v>2.4404105000000002E-2</c:v>
                </c:pt>
                <c:pt idx="968">
                  <c:v>2.4452919999999996E-2</c:v>
                </c:pt>
                <c:pt idx="969">
                  <c:v>2.4501734999999997E-2</c:v>
                </c:pt>
                <c:pt idx="970">
                  <c:v>2.4550549999999997E-2</c:v>
                </c:pt>
                <c:pt idx="971">
                  <c:v>2.4599364999999998E-2</c:v>
                </c:pt>
                <c:pt idx="972">
                  <c:v>2.4648179999999999E-2</c:v>
                </c:pt>
                <c:pt idx="973">
                  <c:v>2.4696994999999999E-2</c:v>
                </c:pt>
                <c:pt idx="974">
                  <c:v>2.474581E-2</c:v>
                </c:pt>
                <c:pt idx="975">
                  <c:v>2.4794625000000001E-2</c:v>
                </c:pt>
                <c:pt idx="976">
                  <c:v>2.4843440000000001E-2</c:v>
                </c:pt>
                <c:pt idx="977">
                  <c:v>2.4892255000000002E-2</c:v>
                </c:pt>
                <c:pt idx="978">
                  <c:v>2.4941069999999996E-2</c:v>
                </c:pt>
                <c:pt idx="979">
                  <c:v>2.4989884999999996E-2</c:v>
                </c:pt>
                <c:pt idx="980">
                  <c:v>2.5038699999999997E-2</c:v>
                </c:pt>
                <c:pt idx="981">
                  <c:v>2.5087514999999998E-2</c:v>
                </c:pt>
                <c:pt idx="982">
                  <c:v>2.5136329999999998E-2</c:v>
                </c:pt>
                <c:pt idx="983">
                  <c:v>2.5185144999999999E-2</c:v>
                </c:pt>
                <c:pt idx="984">
                  <c:v>2.523396E-2</c:v>
                </c:pt>
                <c:pt idx="985">
                  <c:v>2.5282775E-2</c:v>
                </c:pt>
                <c:pt idx="986">
                  <c:v>2.5331590000000001E-2</c:v>
                </c:pt>
                <c:pt idx="987">
                  <c:v>2.5380405000000002E-2</c:v>
                </c:pt>
                <c:pt idx="988">
                  <c:v>2.5429220000000002E-2</c:v>
                </c:pt>
                <c:pt idx="989">
                  <c:v>2.5478034999999996E-2</c:v>
                </c:pt>
                <c:pt idx="990">
                  <c:v>2.5526849999999997E-2</c:v>
                </c:pt>
                <c:pt idx="991">
                  <c:v>2.5575664999999997E-2</c:v>
                </c:pt>
                <c:pt idx="992">
                  <c:v>2.5624479999999998E-2</c:v>
                </c:pt>
                <c:pt idx="993">
                  <c:v>2.5673294999999999E-2</c:v>
                </c:pt>
                <c:pt idx="994">
                  <c:v>2.5722109999999999E-2</c:v>
                </c:pt>
                <c:pt idx="995">
                  <c:v>2.5770925E-2</c:v>
                </c:pt>
                <c:pt idx="996">
                  <c:v>2.5819740000000001E-2</c:v>
                </c:pt>
                <c:pt idx="997">
                  <c:v>2.5868555000000001E-2</c:v>
                </c:pt>
                <c:pt idx="998">
                  <c:v>2.5917370000000002E-2</c:v>
                </c:pt>
                <c:pt idx="999">
                  <c:v>2.5966184999999996E-2</c:v>
                </c:pt>
                <c:pt idx="1000">
                  <c:v>2.6014999999999996E-2</c:v>
                </c:pt>
                <c:pt idx="1001">
                  <c:v>2.6063814999999997E-2</c:v>
                </c:pt>
                <c:pt idx="1002">
                  <c:v>2.6112629999999998E-2</c:v>
                </c:pt>
                <c:pt idx="1003">
                  <c:v>2.6161444999999998E-2</c:v>
                </c:pt>
                <c:pt idx="1004">
                  <c:v>2.6210259999999999E-2</c:v>
                </c:pt>
                <c:pt idx="1005">
                  <c:v>2.6259075E-2</c:v>
                </c:pt>
                <c:pt idx="1006">
                  <c:v>2.630789E-2</c:v>
                </c:pt>
                <c:pt idx="1007">
                  <c:v>2.6356705000000001E-2</c:v>
                </c:pt>
                <c:pt idx="1008">
                  <c:v>2.6405520000000002E-2</c:v>
                </c:pt>
                <c:pt idx="1009">
                  <c:v>2.6454335000000002E-2</c:v>
                </c:pt>
                <c:pt idx="1010">
                  <c:v>2.6503149999999996E-2</c:v>
                </c:pt>
                <c:pt idx="1011">
                  <c:v>2.6551964999999997E-2</c:v>
                </c:pt>
                <c:pt idx="1012">
                  <c:v>2.6600779999999997E-2</c:v>
                </c:pt>
                <c:pt idx="1013">
                  <c:v>2.6649594999999998E-2</c:v>
                </c:pt>
                <c:pt idx="1014">
                  <c:v>2.6698409999999999E-2</c:v>
                </c:pt>
                <c:pt idx="1015">
                  <c:v>2.6747224999999999E-2</c:v>
                </c:pt>
                <c:pt idx="1016">
                  <c:v>2.679604E-2</c:v>
                </c:pt>
                <c:pt idx="1017">
                  <c:v>2.6844855000000001E-2</c:v>
                </c:pt>
                <c:pt idx="1018">
                  <c:v>2.6893670000000001E-2</c:v>
                </c:pt>
                <c:pt idx="1019">
                  <c:v>2.6942485000000002E-2</c:v>
                </c:pt>
                <c:pt idx="1020">
                  <c:v>2.6991299999999996E-2</c:v>
                </c:pt>
                <c:pt idx="1021">
                  <c:v>2.7040114999999997E-2</c:v>
                </c:pt>
                <c:pt idx="1022">
                  <c:v>2.7088929999999997E-2</c:v>
                </c:pt>
                <c:pt idx="1023">
                  <c:v>2.7137744999999998E-2</c:v>
                </c:pt>
                <c:pt idx="1024">
                  <c:v>2.7186559999999999E-2</c:v>
                </c:pt>
                <c:pt idx="1025">
                  <c:v>2.7235374999999999E-2</c:v>
                </c:pt>
                <c:pt idx="1026">
                  <c:v>2.728419E-2</c:v>
                </c:pt>
                <c:pt idx="1027">
                  <c:v>2.7333005E-2</c:v>
                </c:pt>
                <c:pt idx="1028">
                  <c:v>2.7381820000000001E-2</c:v>
                </c:pt>
                <c:pt idx="1029">
                  <c:v>2.7430635000000002E-2</c:v>
                </c:pt>
                <c:pt idx="1030">
                  <c:v>2.7479450000000002E-2</c:v>
                </c:pt>
                <c:pt idx="1031">
                  <c:v>2.7528264999999996E-2</c:v>
                </c:pt>
                <c:pt idx="1032">
                  <c:v>2.7577079999999997E-2</c:v>
                </c:pt>
                <c:pt idx="1033">
                  <c:v>2.7625894999999998E-2</c:v>
                </c:pt>
                <c:pt idx="1034">
                  <c:v>2.7674709999999998E-2</c:v>
                </c:pt>
                <c:pt idx="1035">
                  <c:v>2.7723524999999999E-2</c:v>
                </c:pt>
                <c:pt idx="1036">
                  <c:v>2.777234E-2</c:v>
                </c:pt>
                <c:pt idx="1037">
                  <c:v>2.7821155E-2</c:v>
                </c:pt>
                <c:pt idx="1038">
                  <c:v>2.7869970000000001E-2</c:v>
                </c:pt>
                <c:pt idx="1039">
                  <c:v>2.7918785000000002E-2</c:v>
                </c:pt>
                <c:pt idx="1040">
                  <c:v>2.7967600000000002E-2</c:v>
                </c:pt>
                <c:pt idx="1041">
                  <c:v>2.8016414999999996E-2</c:v>
                </c:pt>
                <c:pt idx="1042">
                  <c:v>2.8065229999999997E-2</c:v>
                </c:pt>
                <c:pt idx="1043">
                  <c:v>2.8114044999999997E-2</c:v>
                </c:pt>
                <c:pt idx="1044">
                  <c:v>2.8162859999999998E-2</c:v>
                </c:pt>
                <c:pt idx="1045">
                  <c:v>2.8211674999999999E-2</c:v>
                </c:pt>
                <c:pt idx="1046">
                  <c:v>2.8260489999999999E-2</c:v>
                </c:pt>
                <c:pt idx="1047">
                  <c:v>2.8309305E-2</c:v>
                </c:pt>
                <c:pt idx="1048">
                  <c:v>2.8358120000000001E-2</c:v>
                </c:pt>
                <c:pt idx="1049">
                  <c:v>2.8406935000000001E-2</c:v>
                </c:pt>
                <c:pt idx="1050">
                  <c:v>2.8455750000000002E-2</c:v>
                </c:pt>
                <c:pt idx="1051">
                  <c:v>2.8504565000000003E-2</c:v>
                </c:pt>
                <c:pt idx="1052">
                  <c:v>2.8553379999999996E-2</c:v>
                </c:pt>
                <c:pt idx="1053">
                  <c:v>2.8602194999999997E-2</c:v>
                </c:pt>
                <c:pt idx="1054">
                  <c:v>2.8651009999999998E-2</c:v>
                </c:pt>
                <c:pt idx="1055">
                  <c:v>2.8699824999999998E-2</c:v>
                </c:pt>
                <c:pt idx="1056">
                  <c:v>2.8748639999999999E-2</c:v>
                </c:pt>
                <c:pt idx="1057">
                  <c:v>2.8797455E-2</c:v>
                </c:pt>
                <c:pt idx="1058">
                  <c:v>2.884627E-2</c:v>
                </c:pt>
                <c:pt idx="1059">
                  <c:v>2.8895085000000001E-2</c:v>
                </c:pt>
                <c:pt idx="1060">
                  <c:v>2.8943900000000002E-2</c:v>
                </c:pt>
                <c:pt idx="1061">
                  <c:v>2.8992715000000002E-2</c:v>
                </c:pt>
                <c:pt idx="1062">
                  <c:v>2.9041529999999996E-2</c:v>
                </c:pt>
                <c:pt idx="1063">
                  <c:v>2.9090344999999997E-2</c:v>
                </c:pt>
                <c:pt idx="1064">
                  <c:v>2.9139159999999997E-2</c:v>
                </c:pt>
                <c:pt idx="1065">
                  <c:v>2.9187974999999998E-2</c:v>
                </c:pt>
                <c:pt idx="1066">
                  <c:v>2.9236789999999999E-2</c:v>
                </c:pt>
                <c:pt idx="1067">
                  <c:v>2.9285604999999999E-2</c:v>
                </c:pt>
                <c:pt idx="1068">
                  <c:v>2.933442E-2</c:v>
                </c:pt>
                <c:pt idx="1069">
                  <c:v>2.9383235000000001E-2</c:v>
                </c:pt>
                <c:pt idx="1070">
                  <c:v>2.9432050000000001E-2</c:v>
                </c:pt>
                <c:pt idx="1071">
                  <c:v>2.9480865000000002E-2</c:v>
                </c:pt>
                <c:pt idx="1072">
                  <c:v>2.9529680000000003E-2</c:v>
                </c:pt>
                <c:pt idx="1073">
                  <c:v>2.9578494999999996E-2</c:v>
                </c:pt>
                <c:pt idx="1074">
                  <c:v>2.9627309999999997E-2</c:v>
                </c:pt>
                <c:pt idx="1075">
                  <c:v>2.9676124999999998E-2</c:v>
                </c:pt>
                <c:pt idx="1076">
                  <c:v>2.9724939999999998E-2</c:v>
                </c:pt>
                <c:pt idx="1077">
                  <c:v>2.9773754999999999E-2</c:v>
                </c:pt>
                <c:pt idx="1078">
                  <c:v>2.982257E-2</c:v>
                </c:pt>
                <c:pt idx="1079">
                  <c:v>2.9871385E-2</c:v>
                </c:pt>
                <c:pt idx="1080">
                  <c:v>2.9920200000000001E-2</c:v>
                </c:pt>
                <c:pt idx="1081">
                  <c:v>2.9969015000000002E-2</c:v>
                </c:pt>
                <c:pt idx="1082">
                  <c:v>3.0017830000000002E-2</c:v>
                </c:pt>
                <c:pt idx="1083">
                  <c:v>3.0066644999999996E-2</c:v>
                </c:pt>
                <c:pt idx="1084">
                  <c:v>3.0115459999999997E-2</c:v>
                </c:pt>
                <c:pt idx="1085">
                  <c:v>3.0164274999999997E-2</c:v>
                </c:pt>
                <c:pt idx="1086">
                  <c:v>3.0213089999999998E-2</c:v>
                </c:pt>
                <c:pt idx="1087">
                  <c:v>3.0261904999999999E-2</c:v>
                </c:pt>
                <c:pt idx="1088">
                  <c:v>3.0310719999999999E-2</c:v>
                </c:pt>
                <c:pt idx="1089">
                  <c:v>3.0359535E-2</c:v>
                </c:pt>
                <c:pt idx="1090">
                  <c:v>3.0408350000000001E-2</c:v>
                </c:pt>
                <c:pt idx="1091">
                  <c:v>3.0457165000000001E-2</c:v>
                </c:pt>
                <c:pt idx="1092">
                  <c:v>3.0505980000000002E-2</c:v>
                </c:pt>
                <c:pt idx="1093">
                  <c:v>3.0554794999999996E-2</c:v>
                </c:pt>
                <c:pt idx="1094">
                  <c:v>3.0603609999999996E-2</c:v>
                </c:pt>
                <c:pt idx="1095">
                  <c:v>3.0652424999999997E-2</c:v>
                </c:pt>
                <c:pt idx="1096">
                  <c:v>3.0701239999999998E-2</c:v>
                </c:pt>
                <c:pt idx="1097">
                  <c:v>3.0750054999999998E-2</c:v>
                </c:pt>
                <c:pt idx="1098">
                  <c:v>3.0798869999999999E-2</c:v>
                </c:pt>
                <c:pt idx="1099">
                  <c:v>3.0847685E-2</c:v>
                </c:pt>
                <c:pt idx="1100">
                  <c:v>3.08965E-2</c:v>
                </c:pt>
                <c:pt idx="1101">
                  <c:v>3.0945315000000001E-2</c:v>
                </c:pt>
                <c:pt idx="1102">
                  <c:v>3.0994130000000002E-2</c:v>
                </c:pt>
                <c:pt idx="1103">
                  <c:v>3.1042945000000002E-2</c:v>
                </c:pt>
                <c:pt idx="1104">
                  <c:v>3.1091759999999996E-2</c:v>
                </c:pt>
                <c:pt idx="1105">
                  <c:v>3.1140574999999997E-2</c:v>
                </c:pt>
                <c:pt idx="1106">
                  <c:v>3.1189389999999997E-2</c:v>
                </c:pt>
                <c:pt idx="1107">
                  <c:v>3.1238204999999998E-2</c:v>
                </c:pt>
                <c:pt idx="1108">
                  <c:v>3.1287019999999999E-2</c:v>
                </c:pt>
                <c:pt idx="1109">
                  <c:v>3.1335834999999999E-2</c:v>
                </c:pt>
                <c:pt idx="1110">
                  <c:v>3.138465E-2</c:v>
                </c:pt>
                <c:pt idx="1111">
                  <c:v>3.1433465000000001E-2</c:v>
                </c:pt>
                <c:pt idx="1112">
                  <c:v>3.1482280000000001E-2</c:v>
                </c:pt>
                <c:pt idx="1113">
                  <c:v>3.1531095000000002E-2</c:v>
                </c:pt>
                <c:pt idx="1114">
                  <c:v>3.1579909999999996E-2</c:v>
                </c:pt>
                <c:pt idx="1115">
                  <c:v>3.1628724999999996E-2</c:v>
                </c:pt>
                <c:pt idx="1116">
                  <c:v>3.1677539999999997E-2</c:v>
                </c:pt>
                <c:pt idx="1117">
                  <c:v>3.1726354999999998E-2</c:v>
                </c:pt>
                <c:pt idx="1118">
                  <c:v>3.1775169999999998E-2</c:v>
                </c:pt>
                <c:pt idx="1119">
                  <c:v>3.1823984999999999E-2</c:v>
                </c:pt>
                <c:pt idx="1120">
                  <c:v>3.18728E-2</c:v>
                </c:pt>
                <c:pt idx="1121">
                  <c:v>3.1921615E-2</c:v>
                </c:pt>
                <c:pt idx="1122">
                  <c:v>3.1970430000000001E-2</c:v>
                </c:pt>
                <c:pt idx="1123">
                  <c:v>3.2019245000000002E-2</c:v>
                </c:pt>
                <c:pt idx="1124">
                  <c:v>3.2068060000000002E-2</c:v>
                </c:pt>
                <c:pt idx="1125">
                  <c:v>3.2116874999999996E-2</c:v>
                </c:pt>
                <c:pt idx="1126">
                  <c:v>3.2165689999999997E-2</c:v>
                </c:pt>
                <c:pt idx="1127">
                  <c:v>3.2214504999999997E-2</c:v>
                </c:pt>
                <c:pt idx="1128">
                  <c:v>3.2263319999999998E-2</c:v>
                </c:pt>
                <c:pt idx="1129">
                  <c:v>3.2312134999999999E-2</c:v>
                </c:pt>
                <c:pt idx="1130">
                  <c:v>3.2360949999999999E-2</c:v>
                </c:pt>
                <c:pt idx="1131">
                  <c:v>3.2409765E-2</c:v>
                </c:pt>
                <c:pt idx="1132">
                  <c:v>3.2458580000000001E-2</c:v>
                </c:pt>
                <c:pt idx="1133">
                  <c:v>3.2507395000000001E-2</c:v>
                </c:pt>
                <c:pt idx="1134">
                  <c:v>3.2556210000000002E-2</c:v>
                </c:pt>
                <c:pt idx="1135">
                  <c:v>3.2605024999999996E-2</c:v>
                </c:pt>
                <c:pt idx="1136">
                  <c:v>3.2653839999999996E-2</c:v>
                </c:pt>
                <c:pt idx="1137">
                  <c:v>3.2702654999999997E-2</c:v>
                </c:pt>
                <c:pt idx="1138">
                  <c:v>3.2751469999999998E-2</c:v>
                </c:pt>
                <c:pt idx="1139">
                  <c:v>3.2800284999999998E-2</c:v>
                </c:pt>
                <c:pt idx="1140">
                  <c:v>3.2849099999999999E-2</c:v>
                </c:pt>
                <c:pt idx="1141">
                  <c:v>3.2897915E-2</c:v>
                </c:pt>
                <c:pt idx="1142">
                  <c:v>3.294673E-2</c:v>
                </c:pt>
                <c:pt idx="1143">
                  <c:v>3.2995545000000001E-2</c:v>
                </c:pt>
                <c:pt idx="1144">
                  <c:v>3.3044360000000002E-2</c:v>
                </c:pt>
                <c:pt idx="1145">
                  <c:v>3.3093175000000002E-2</c:v>
                </c:pt>
                <c:pt idx="1146">
                  <c:v>3.3141989999999996E-2</c:v>
                </c:pt>
                <c:pt idx="1147">
                  <c:v>3.3190804999999997E-2</c:v>
                </c:pt>
                <c:pt idx="1148">
                  <c:v>3.3239619999999998E-2</c:v>
                </c:pt>
                <c:pt idx="1149">
                  <c:v>3.3288434999999998E-2</c:v>
                </c:pt>
                <c:pt idx="1150">
                  <c:v>3.3337249999999999E-2</c:v>
                </c:pt>
                <c:pt idx="1151">
                  <c:v>3.3386064999999999E-2</c:v>
                </c:pt>
                <c:pt idx="1152">
                  <c:v>3.343488E-2</c:v>
                </c:pt>
                <c:pt idx="1153">
                  <c:v>3.3483695000000001E-2</c:v>
                </c:pt>
                <c:pt idx="1154">
                  <c:v>3.3532510000000001E-2</c:v>
                </c:pt>
                <c:pt idx="1155">
                  <c:v>3.3581325000000002E-2</c:v>
                </c:pt>
                <c:pt idx="1156">
                  <c:v>3.3630139999999996E-2</c:v>
                </c:pt>
                <c:pt idx="1157">
                  <c:v>3.3678954999999997E-2</c:v>
                </c:pt>
                <c:pt idx="1158">
                  <c:v>3.3727769999999997E-2</c:v>
                </c:pt>
                <c:pt idx="1159">
                  <c:v>3.3776584999999998E-2</c:v>
                </c:pt>
                <c:pt idx="1160">
                  <c:v>3.3825399999999999E-2</c:v>
                </c:pt>
                <c:pt idx="1161">
                  <c:v>3.3874214999999999E-2</c:v>
                </c:pt>
                <c:pt idx="1162">
                  <c:v>3.392303E-2</c:v>
                </c:pt>
                <c:pt idx="1163">
                  <c:v>3.3971845000000001E-2</c:v>
                </c:pt>
                <c:pt idx="1164">
                  <c:v>3.4020660000000001E-2</c:v>
                </c:pt>
                <c:pt idx="1165">
                  <c:v>3.4069475000000002E-2</c:v>
                </c:pt>
                <c:pt idx="1166">
                  <c:v>3.4118290000000003E-2</c:v>
                </c:pt>
                <c:pt idx="1167">
                  <c:v>3.4167104999999996E-2</c:v>
                </c:pt>
                <c:pt idx="1168">
                  <c:v>3.4215919999999997E-2</c:v>
                </c:pt>
                <c:pt idx="1169">
                  <c:v>3.4264734999999998E-2</c:v>
                </c:pt>
                <c:pt idx="1170">
                  <c:v>3.4313549999999998E-2</c:v>
                </c:pt>
                <c:pt idx="1171">
                  <c:v>3.4362364999999999E-2</c:v>
                </c:pt>
                <c:pt idx="1172">
                  <c:v>3.441118E-2</c:v>
                </c:pt>
                <c:pt idx="1173">
                  <c:v>3.4459995E-2</c:v>
                </c:pt>
                <c:pt idx="1174">
                  <c:v>3.4508810000000001E-2</c:v>
                </c:pt>
                <c:pt idx="1175">
                  <c:v>3.4557625000000002E-2</c:v>
                </c:pt>
                <c:pt idx="1176">
                  <c:v>3.4606440000000002E-2</c:v>
                </c:pt>
                <c:pt idx="1177">
                  <c:v>3.4655254999999996E-2</c:v>
                </c:pt>
                <c:pt idx="1178">
                  <c:v>3.4704069999999997E-2</c:v>
                </c:pt>
                <c:pt idx="1179">
                  <c:v>3.4752884999999997E-2</c:v>
                </c:pt>
                <c:pt idx="1180">
                  <c:v>3.4801699999999998E-2</c:v>
                </c:pt>
                <c:pt idx="1181">
                  <c:v>3.4850514999999999E-2</c:v>
                </c:pt>
                <c:pt idx="1182">
                  <c:v>3.4899329999999999E-2</c:v>
                </c:pt>
                <c:pt idx="1183">
                  <c:v>3.4948145E-2</c:v>
                </c:pt>
                <c:pt idx="1184">
                  <c:v>3.4996960000000001E-2</c:v>
                </c:pt>
                <c:pt idx="1185">
                  <c:v>3.5045775000000001E-2</c:v>
                </c:pt>
                <c:pt idx="1186">
                  <c:v>3.5094590000000002E-2</c:v>
                </c:pt>
                <c:pt idx="1187">
                  <c:v>3.5143405000000003E-2</c:v>
                </c:pt>
                <c:pt idx="1188">
                  <c:v>3.5192219999999996E-2</c:v>
                </c:pt>
                <c:pt idx="1189">
                  <c:v>3.5241034999999997E-2</c:v>
                </c:pt>
                <c:pt idx="1190">
                  <c:v>3.5289849999999998E-2</c:v>
                </c:pt>
                <c:pt idx="1191">
                  <c:v>3.5338664999999998E-2</c:v>
                </c:pt>
                <c:pt idx="1192">
                  <c:v>3.5387479999999999E-2</c:v>
                </c:pt>
                <c:pt idx="1193">
                  <c:v>3.5436295E-2</c:v>
                </c:pt>
                <c:pt idx="1194">
                  <c:v>3.548511E-2</c:v>
                </c:pt>
                <c:pt idx="1195">
                  <c:v>3.5533925000000001E-2</c:v>
                </c:pt>
                <c:pt idx="1196">
                  <c:v>3.5582740000000002E-2</c:v>
                </c:pt>
                <c:pt idx="1197">
                  <c:v>3.5631555000000002E-2</c:v>
                </c:pt>
                <c:pt idx="1198">
                  <c:v>3.5680369999999996E-2</c:v>
                </c:pt>
                <c:pt idx="1199">
                  <c:v>3.5729184999999997E-2</c:v>
                </c:pt>
                <c:pt idx="1200">
                  <c:v>3.5777999999999997E-2</c:v>
                </c:pt>
                <c:pt idx="1201">
                  <c:v>3.5826814999999998E-2</c:v>
                </c:pt>
                <c:pt idx="1202">
                  <c:v>3.5875629999999999E-2</c:v>
                </c:pt>
                <c:pt idx="1203">
                  <c:v>3.5924444999999999E-2</c:v>
                </c:pt>
                <c:pt idx="1204">
                  <c:v>3.597326E-2</c:v>
                </c:pt>
                <c:pt idx="1205">
                  <c:v>3.6022075000000001E-2</c:v>
                </c:pt>
                <c:pt idx="1206">
                  <c:v>3.6070890000000001E-2</c:v>
                </c:pt>
                <c:pt idx="1207">
                  <c:v>3.6119705000000002E-2</c:v>
                </c:pt>
                <c:pt idx="1208">
                  <c:v>3.6168520000000003E-2</c:v>
                </c:pt>
                <c:pt idx="1209">
                  <c:v>3.6217334999999996E-2</c:v>
                </c:pt>
                <c:pt idx="1210">
                  <c:v>3.6266149999999997E-2</c:v>
                </c:pt>
                <c:pt idx="1211">
                  <c:v>3.6314964999999998E-2</c:v>
                </c:pt>
                <c:pt idx="1212">
                  <c:v>3.6363779999999998E-2</c:v>
                </c:pt>
                <c:pt idx="1213">
                  <c:v>3.6412594999999999E-2</c:v>
                </c:pt>
                <c:pt idx="1214">
                  <c:v>3.646141E-2</c:v>
                </c:pt>
                <c:pt idx="1215">
                  <c:v>3.6510225E-2</c:v>
                </c:pt>
                <c:pt idx="1216">
                  <c:v>3.6559040000000001E-2</c:v>
                </c:pt>
                <c:pt idx="1217">
                  <c:v>3.6607855000000002E-2</c:v>
                </c:pt>
                <c:pt idx="1218">
                  <c:v>3.6656670000000002E-2</c:v>
                </c:pt>
                <c:pt idx="1219">
                  <c:v>3.6705484999999996E-2</c:v>
                </c:pt>
                <c:pt idx="1220">
                  <c:v>3.6754299999999997E-2</c:v>
                </c:pt>
                <c:pt idx="1221">
                  <c:v>3.6803114999999997E-2</c:v>
                </c:pt>
                <c:pt idx="1222">
                  <c:v>3.6851929999999998E-2</c:v>
                </c:pt>
                <c:pt idx="1223">
                  <c:v>3.6900744999999999E-2</c:v>
                </c:pt>
                <c:pt idx="1224">
                  <c:v>3.6949559999999999E-2</c:v>
                </c:pt>
                <c:pt idx="1225">
                  <c:v>3.6998375E-2</c:v>
                </c:pt>
                <c:pt idx="1226">
                  <c:v>3.7047190000000001E-2</c:v>
                </c:pt>
                <c:pt idx="1227">
                  <c:v>3.7096005000000001E-2</c:v>
                </c:pt>
                <c:pt idx="1228">
                  <c:v>3.7144820000000002E-2</c:v>
                </c:pt>
                <c:pt idx="1229">
                  <c:v>3.7193634999999996E-2</c:v>
                </c:pt>
                <c:pt idx="1230">
                  <c:v>3.7242449999999996E-2</c:v>
                </c:pt>
                <c:pt idx="1231">
                  <c:v>3.7291264999999997E-2</c:v>
                </c:pt>
                <c:pt idx="1232">
                  <c:v>3.7340079999999998E-2</c:v>
                </c:pt>
                <c:pt idx="1233">
                  <c:v>3.7388894999999998E-2</c:v>
                </c:pt>
                <c:pt idx="1234">
                  <c:v>3.7437709999999999E-2</c:v>
                </c:pt>
                <c:pt idx="1235">
                  <c:v>3.7486525E-2</c:v>
                </c:pt>
                <c:pt idx="1236">
                  <c:v>3.753534E-2</c:v>
                </c:pt>
                <c:pt idx="1237">
                  <c:v>3.7584155000000001E-2</c:v>
                </c:pt>
                <c:pt idx="1238">
                  <c:v>3.7632970000000002E-2</c:v>
                </c:pt>
                <c:pt idx="1239">
                  <c:v>3.7681785000000002E-2</c:v>
                </c:pt>
                <c:pt idx="1240">
                  <c:v>3.7730599999999996E-2</c:v>
                </c:pt>
                <c:pt idx="1241">
                  <c:v>3.7779414999999997E-2</c:v>
                </c:pt>
                <c:pt idx="1242">
                  <c:v>3.7828229999999997E-2</c:v>
                </c:pt>
                <c:pt idx="1243">
                  <c:v>3.7877044999999998E-2</c:v>
                </c:pt>
                <c:pt idx="1244">
                  <c:v>3.7925859999999999E-2</c:v>
                </c:pt>
                <c:pt idx="1245">
                  <c:v>3.7974674999999999E-2</c:v>
                </c:pt>
                <c:pt idx="1246">
                  <c:v>3.802349E-2</c:v>
                </c:pt>
                <c:pt idx="1247">
                  <c:v>3.8072305000000001E-2</c:v>
                </c:pt>
                <c:pt idx="1248">
                  <c:v>3.8121120000000001E-2</c:v>
                </c:pt>
                <c:pt idx="1249">
                  <c:v>3.8169935000000002E-2</c:v>
                </c:pt>
                <c:pt idx="1250">
                  <c:v>3.8218749999999996E-2</c:v>
                </c:pt>
                <c:pt idx="1251">
                  <c:v>3.8267564999999996E-2</c:v>
                </c:pt>
                <c:pt idx="1252">
                  <c:v>3.8316379999999997E-2</c:v>
                </c:pt>
                <c:pt idx="1253">
                  <c:v>3.8365194999999998E-2</c:v>
                </c:pt>
                <c:pt idx="1254">
                  <c:v>3.8414009999999998E-2</c:v>
                </c:pt>
                <c:pt idx="1255">
                  <c:v>3.8462824999999999E-2</c:v>
                </c:pt>
                <c:pt idx="1256">
                  <c:v>3.851164E-2</c:v>
                </c:pt>
                <c:pt idx="1257">
                  <c:v>3.8560455E-2</c:v>
                </c:pt>
                <c:pt idx="1258">
                  <c:v>3.8609270000000001E-2</c:v>
                </c:pt>
                <c:pt idx="1259">
                  <c:v>3.8658085000000002E-2</c:v>
                </c:pt>
                <c:pt idx="1260">
                  <c:v>3.8706900000000002E-2</c:v>
                </c:pt>
                <c:pt idx="1261">
                  <c:v>3.8755714999999996E-2</c:v>
                </c:pt>
                <c:pt idx="1262">
                  <c:v>3.8804529999999997E-2</c:v>
                </c:pt>
                <c:pt idx="1263">
                  <c:v>3.8853344999999997E-2</c:v>
                </c:pt>
                <c:pt idx="1264">
                  <c:v>3.8902159999999998E-2</c:v>
                </c:pt>
                <c:pt idx="1265">
                  <c:v>3.8950974999999999E-2</c:v>
                </c:pt>
                <c:pt idx="1266">
                  <c:v>3.8999789999999999E-2</c:v>
                </c:pt>
                <c:pt idx="1267">
                  <c:v>3.9048605E-2</c:v>
                </c:pt>
                <c:pt idx="1268">
                  <c:v>3.9097420000000001E-2</c:v>
                </c:pt>
                <c:pt idx="1269">
                  <c:v>3.9146235000000001E-2</c:v>
                </c:pt>
                <c:pt idx="1270">
                  <c:v>3.9195050000000002E-2</c:v>
                </c:pt>
                <c:pt idx="1271">
                  <c:v>3.9243864999999996E-2</c:v>
                </c:pt>
                <c:pt idx="1272">
                  <c:v>3.9292679999999996E-2</c:v>
                </c:pt>
                <c:pt idx="1273">
                  <c:v>3.9341494999999997E-2</c:v>
                </c:pt>
                <c:pt idx="1274">
                  <c:v>3.9390309999999998E-2</c:v>
                </c:pt>
                <c:pt idx="1275">
                  <c:v>3.9439124999999998E-2</c:v>
                </c:pt>
                <c:pt idx="1276">
                  <c:v>3.9487939999999999E-2</c:v>
                </c:pt>
                <c:pt idx="1277">
                  <c:v>3.9536755E-2</c:v>
                </c:pt>
                <c:pt idx="1278">
                  <c:v>3.958557E-2</c:v>
                </c:pt>
                <c:pt idx="1279">
                  <c:v>3.9634385000000001E-2</c:v>
                </c:pt>
                <c:pt idx="1280">
                  <c:v>3.9683200000000002E-2</c:v>
                </c:pt>
                <c:pt idx="1281">
                  <c:v>3.9732014999999996E-2</c:v>
                </c:pt>
                <c:pt idx="1282">
                  <c:v>3.9780830000000003E-2</c:v>
                </c:pt>
                <c:pt idx="1283">
                  <c:v>3.9829644999999997E-2</c:v>
                </c:pt>
                <c:pt idx="1284">
                  <c:v>3.9878460000000004E-2</c:v>
                </c:pt>
                <c:pt idx="1285">
                  <c:v>3.9927274999999998E-2</c:v>
                </c:pt>
                <c:pt idx="1286">
                  <c:v>3.9976090000000006E-2</c:v>
                </c:pt>
                <c:pt idx="1287">
                  <c:v>4.0024905E-2</c:v>
                </c:pt>
                <c:pt idx="1288">
                  <c:v>4.0073719999999993E-2</c:v>
                </c:pt>
                <c:pt idx="1289">
                  <c:v>4.0122535000000001E-2</c:v>
                </c:pt>
                <c:pt idx="1290">
                  <c:v>4.0171349999999995E-2</c:v>
                </c:pt>
                <c:pt idx="1291">
                  <c:v>4.0220165000000002E-2</c:v>
                </c:pt>
                <c:pt idx="1292">
                  <c:v>4.0268979999999996E-2</c:v>
                </c:pt>
                <c:pt idx="1293">
                  <c:v>4.0317795000000003E-2</c:v>
                </c:pt>
                <c:pt idx="1294">
                  <c:v>4.0366609999999997E-2</c:v>
                </c:pt>
                <c:pt idx="1295">
                  <c:v>4.0415425000000005E-2</c:v>
                </c:pt>
                <c:pt idx="1296">
                  <c:v>4.0464239999999999E-2</c:v>
                </c:pt>
                <c:pt idx="1297">
                  <c:v>4.0513054999999992E-2</c:v>
                </c:pt>
                <c:pt idx="1298">
                  <c:v>4.056187E-2</c:v>
                </c:pt>
                <c:pt idx="1299">
                  <c:v>4.0610684999999994E-2</c:v>
                </c:pt>
                <c:pt idx="1300">
                  <c:v>4.0659500000000001E-2</c:v>
                </c:pt>
                <c:pt idx="1301">
                  <c:v>4.0708314999999995E-2</c:v>
                </c:pt>
                <c:pt idx="1302">
                  <c:v>4.0757130000000003E-2</c:v>
                </c:pt>
                <c:pt idx="1303">
                  <c:v>4.0805944999999996E-2</c:v>
                </c:pt>
                <c:pt idx="1304">
                  <c:v>4.0854760000000004E-2</c:v>
                </c:pt>
                <c:pt idx="1305">
                  <c:v>4.0903574999999998E-2</c:v>
                </c:pt>
                <c:pt idx="1306">
                  <c:v>4.0952390000000005E-2</c:v>
                </c:pt>
                <c:pt idx="1307">
                  <c:v>4.1001204999999999E-2</c:v>
                </c:pt>
                <c:pt idx="1308">
                  <c:v>4.1050019999999993E-2</c:v>
                </c:pt>
                <c:pt idx="1309">
                  <c:v>4.1098835E-2</c:v>
                </c:pt>
                <c:pt idx="1310">
                  <c:v>4.1147649999999994E-2</c:v>
                </c:pt>
                <c:pt idx="1311">
                  <c:v>4.1196465000000002E-2</c:v>
                </c:pt>
                <c:pt idx="1312">
                  <c:v>4.1245279999999995E-2</c:v>
                </c:pt>
                <c:pt idx="1313">
                  <c:v>4.1294095000000003E-2</c:v>
                </c:pt>
                <c:pt idx="1314">
                  <c:v>4.1342909999999997E-2</c:v>
                </c:pt>
                <c:pt idx="1315">
                  <c:v>4.1391725000000004E-2</c:v>
                </c:pt>
                <c:pt idx="1316">
                  <c:v>4.1440539999999998E-2</c:v>
                </c:pt>
                <c:pt idx="1317">
                  <c:v>4.1489355000000006E-2</c:v>
                </c:pt>
                <c:pt idx="1318">
                  <c:v>4.1538169999999999E-2</c:v>
                </c:pt>
                <c:pt idx="1319">
                  <c:v>4.1586984999999993E-2</c:v>
                </c:pt>
                <c:pt idx="1320">
                  <c:v>4.1635800000000001E-2</c:v>
                </c:pt>
                <c:pt idx="1321">
                  <c:v>4.1684614999999994E-2</c:v>
                </c:pt>
                <c:pt idx="1322">
                  <c:v>4.1733430000000002E-2</c:v>
                </c:pt>
                <c:pt idx="1323">
                  <c:v>4.1782244999999996E-2</c:v>
                </c:pt>
                <c:pt idx="1324">
                  <c:v>4.1831060000000003E-2</c:v>
                </c:pt>
                <c:pt idx="1325">
                  <c:v>4.1879874999999997E-2</c:v>
                </c:pt>
                <c:pt idx="1326">
                  <c:v>4.1928690000000005E-2</c:v>
                </c:pt>
                <c:pt idx="1327">
                  <c:v>4.1977504999999998E-2</c:v>
                </c:pt>
                <c:pt idx="1328">
                  <c:v>4.2026320000000006E-2</c:v>
                </c:pt>
                <c:pt idx="1329">
                  <c:v>4.2075135E-2</c:v>
                </c:pt>
                <c:pt idx="1330">
                  <c:v>4.2123949999999993E-2</c:v>
                </c:pt>
                <c:pt idx="1331">
                  <c:v>4.2172765000000001E-2</c:v>
                </c:pt>
                <c:pt idx="1332">
                  <c:v>4.2221579999999995E-2</c:v>
                </c:pt>
                <c:pt idx="1333">
                  <c:v>4.2270395000000002E-2</c:v>
                </c:pt>
                <c:pt idx="1334">
                  <c:v>4.2319209999999996E-2</c:v>
                </c:pt>
                <c:pt idx="1335">
                  <c:v>4.2368025000000004E-2</c:v>
                </c:pt>
                <c:pt idx="1336">
                  <c:v>4.2416839999999997E-2</c:v>
                </c:pt>
                <c:pt idx="1337">
                  <c:v>4.2465655000000005E-2</c:v>
                </c:pt>
                <c:pt idx="1338">
                  <c:v>4.2514469999999999E-2</c:v>
                </c:pt>
                <c:pt idx="1339">
                  <c:v>4.2563284999999992E-2</c:v>
                </c:pt>
                <c:pt idx="1340">
                  <c:v>4.26121E-2</c:v>
                </c:pt>
                <c:pt idx="1341">
                  <c:v>4.2660914999999994E-2</c:v>
                </c:pt>
                <c:pt idx="1342">
                  <c:v>4.2709730000000001E-2</c:v>
                </c:pt>
                <c:pt idx="1343">
                  <c:v>4.2758544999999995E-2</c:v>
                </c:pt>
                <c:pt idx="1344">
                  <c:v>4.2807360000000003E-2</c:v>
                </c:pt>
                <c:pt idx="1345">
                  <c:v>4.2856174999999996E-2</c:v>
                </c:pt>
                <c:pt idx="1346">
                  <c:v>4.2904990000000004E-2</c:v>
                </c:pt>
                <c:pt idx="1347">
                  <c:v>4.2953804999999998E-2</c:v>
                </c:pt>
                <c:pt idx="1348">
                  <c:v>4.3002620000000005E-2</c:v>
                </c:pt>
                <c:pt idx="1349">
                  <c:v>4.3051434999999999E-2</c:v>
                </c:pt>
                <c:pt idx="1350">
                  <c:v>4.3100249999999993E-2</c:v>
                </c:pt>
                <c:pt idx="1351">
                  <c:v>4.3149065E-2</c:v>
                </c:pt>
                <c:pt idx="1352">
                  <c:v>4.3197879999999994E-2</c:v>
                </c:pt>
                <c:pt idx="1353">
                  <c:v>4.3246695000000002E-2</c:v>
                </c:pt>
                <c:pt idx="1354">
                  <c:v>4.3295509999999995E-2</c:v>
                </c:pt>
                <c:pt idx="1355">
                  <c:v>4.3344325000000003E-2</c:v>
                </c:pt>
                <c:pt idx="1356">
                  <c:v>4.3393139999999997E-2</c:v>
                </c:pt>
                <c:pt idx="1357">
                  <c:v>4.3441955000000004E-2</c:v>
                </c:pt>
                <c:pt idx="1358">
                  <c:v>4.3490769999999998E-2</c:v>
                </c:pt>
                <c:pt idx="1359">
                  <c:v>4.3539585000000006E-2</c:v>
                </c:pt>
                <c:pt idx="1360">
                  <c:v>4.3588399999999999E-2</c:v>
                </c:pt>
                <c:pt idx="1361">
                  <c:v>4.3637214999999993E-2</c:v>
                </c:pt>
                <c:pt idx="1362">
                  <c:v>4.3686030000000001E-2</c:v>
                </c:pt>
                <c:pt idx="1363">
                  <c:v>4.3734844999999994E-2</c:v>
                </c:pt>
                <c:pt idx="1364">
                  <c:v>4.3783660000000002E-2</c:v>
                </c:pt>
                <c:pt idx="1365">
                  <c:v>4.3832474999999996E-2</c:v>
                </c:pt>
                <c:pt idx="1366">
                  <c:v>4.3881290000000003E-2</c:v>
                </c:pt>
                <c:pt idx="1367">
                  <c:v>4.3930104999999997E-2</c:v>
                </c:pt>
                <c:pt idx="1368">
                  <c:v>4.3978920000000005E-2</c:v>
                </c:pt>
                <c:pt idx="1369">
                  <c:v>4.4027734999999998E-2</c:v>
                </c:pt>
                <c:pt idx="1370">
                  <c:v>4.4076550000000006E-2</c:v>
                </c:pt>
                <c:pt idx="1371">
                  <c:v>4.4125365E-2</c:v>
                </c:pt>
                <c:pt idx="1372">
                  <c:v>4.4174179999999993E-2</c:v>
                </c:pt>
                <c:pt idx="1373">
                  <c:v>4.4222995000000001E-2</c:v>
                </c:pt>
                <c:pt idx="1374">
                  <c:v>4.4271809999999995E-2</c:v>
                </c:pt>
                <c:pt idx="1375">
                  <c:v>4.4320625000000002E-2</c:v>
                </c:pt>
                <c:pt idx="1376">
                  <c:v>4.4369439999999996E-2</c:v>
                </c:pt>
                <c:pt idx="1377">
                  <c:v>4.4418255000000004E-2</c:v>
                </c:pt>
                <c:pt idx="1378">
                  <c:v>4.4467069999999997E-2</c:v>
                </c:pt>
                <c:pt idx="1379">
                  <c:v>4.4515885000000005E-2</c:v>
                </c:pt>
                <c:pt idx="1380">
                  <c:v>4.4564699999999999E-2</c:v>
                </c:pt>
                <c:pt idx="1381">
                  <c:v>4.4613514999999992E-2</c:v>
                </c:pt>
                <c:pt idx="1382">
                  <c:v>4.466233E-2</c:v>
                </c:pt>
                <c:pt idx="1383">
                  <c:v>4.4711144999999994E-2</c:v>
                </c:pt>
                <c:pt idx="1384">
                  <c:v>4.4759960000000001E-2</c:v>
                </c:pt>
                <c:pt idx="1385">
                  <c:v>4.4808774999999995E-2</c:v>
                </c:pt>
                <c:pt idx="1386">
                  <c:v>4.4857590000000003E-2</c:v>
                </c:pt>
                <c:pt idx="1387">
                  <c:v>4.4906404999999996E-2</c:v>
                </c:pt>
                <c:pt idx="1388">
                  <c:v>4.4955220000000004E-2</c:v>
                </c:pt>
                <c:pt idx="1389">
                  <c:v>4.5004034999999998E-2</c:v>
                </c:pt>
                <c:pt idx="1390">
                  <c:v>4.5052850000000005E-2</c:v>
                </c:pt>
                <c:pt idx="1391">
                  <c:v>4.5101664999999999E-2</c:v>
                </c:pt>
                <c:pt idx="1392">
                  <c:v>4.5150479999999993E-2</c:v>
                </c:pt>
                <c:pt idx="1393">
                  <c:v>4.5199295E-2</c:v>
                </c:pt>
                <c:pt idx="1394">
                  <c:v>4.5248109999999994E-2</c:v>
                </c:pt>
                <c:pt idx="1395">
                  <c:v>4.5296925000000002E-2</c:v>
                </c:pt>
                <c:pt idx="1396">
                  <c:v>4.5345739999999995E-2</c:v>
                </c:pt>
                <c:pt idx="1397">
                  <c:v>4.5394555000000003E-2</c:v>
                </c:pt>
                <c:pt idx="1398">
                  <c:v>4.5443369999999997E-2</c:v>
                </c:pt>
                <c:pt idx="1399">
                  <c:v>4.5492185000000004E-2</c:v>
                </c:pt>
                <c:pt idx="1400">
                  <c:v>4.5540999999999998E-2</c:v>
                </c:pt>
                <c:pt idx="1401">
                  <c:v>4.5589815000000006E-2</c:v>
                </c:pt>
                <c:pt idx="1402">
                  <c:v>4.5638629999999999E-2</c:v>
                </c:pt>
                <c:pt idx="1403">
                  <c:v>4.5687444999999993E-2</c:v>
                </c:pt>
                <c:pt idx="1404">
                  <c:v>4.5736260000000001E-2</c:v>
                </c:pt>
                <c:pt idx="1405">
                  <c:v>4.5785074999999995E-2</c:v>
                </c:pt>
                <c:pt idx="1406">
                  <c:v>4.5833890000000002E-2</c:v>
                </c:pt>
                <c:pt idx="1407">
                  <c:v>4.5882704999999996E-2</c:v>
                </c:pt>
                <c:pt idx="1408">
                  <c:v>4.5931520000000003E-2</c:v>
                </c:pt>
                <c:pt idx="1409">
                  <c:v>4.5980334999999997E-2</c:v>
                </c:pt>
                <c:pt idx="1410">
                  <c:v>4.6029150000000005E-2</c:v>
                </c:pt>
                <c:pt idx="1411">
                  <c:v>4.6077964999999999E-2</c:v>
                </c:pt>
                <c:pt idx="1412">
                  <c:v>4.6126780000000006E-2</c:v>
                </c:pt>
                <c:pt idx="1413">
                  <c:v>4.6175595E-2</c:v>
                </c:pt>
                <c:pt idx="1414">
                  <c:v>4.6224409999999994E-2</c:v>
                </c:pt>
                <c:pt idx="1415">
                  <c:v>4.6273225000000001E-2</c:v>
                </c:pt>
                <c:pt idx="1416">
                  <c:v>4.6322039999999995E-2</c:v>
                </c:pt>
                <c:pt idx="1417">
                  <c:v>4.6370855000000002E-2</c:v>
                </c:pt>
                <c:pt idx="1418">
                  <c:v>4.6419669999999996E-2</c:v>
                </c:pt>
                <c:pt idx="1419">
                  <c:v>4.6468485000000004E-2</c:v>
                </c:pt>
                <c:pt idx="1420">
                  <c:v>4.6517299999999998E-2</c:v>
                </c:pt>
                <c:pt idx="1421">
                  <c:v>4.6566115000000005E-2</c:v>
                </c:pt>
                <c:pt idx="1422">
                  <c:v>4.6614929999999999E-2</c:v>
                </c:pt>
                <c:pt idx="1423">
                  <c:v>4.6663744999999993E-2</c:v>
                </c:pt>
                <c:pt idx="1424">
                  <c:v>4.671256E-2</c:v>
                </c:pt>
                <c:pt idx="1425">
                  <c:v>4.6761374999999994E-2</c:v>
                </c:pt>
                <c:pt idx="1426">
                  <c:v>4.6810190000000002E-2</c:v>
                </c:pt>
                <c:pt idx="1427">
                  <c:v>4.6859004999999995E-2</c:v>
                </c:pt>
                <c:pt idx="1428">
                  <c:v>4.6907820000000003E-2</c:v>
                </c:pt>
                <c:pt idx="1429">
                  <c:v>4.6956634999999997E-2</c:v>
                </c:pt>
                <c:pt idx="1430">
                  <c:v>4.7005450000000004E-2</c:v>
                </c:pt>
                <c:pt idx="1431">
                  <c:v>4.7054264999999998E-2</c:v>
                </c:pt>
                <c:pt idx="1432">
                  <c:v>4.7103080000000006E-2</c:v>
                </c:pt>
                <c:pt idx="1433">
                  <c:v>4.7151894999999999E-2</c:v>
                </c:pt>
                <c:pt idx="1434">
                  <c:v>4.7200709999999993E-2</c:v>
                </c:pt>
                <c:pt idx="1435">
                  <c:v>4.7249525000000001E-2</c:v>
                </c:pt>
                <c:pt idx="1436">
                  <c:v>4.7298339999999994E-2</c:v>
                </c:pt>
                <c:pt idx="1437">
                  <c:v>4.7347155000000002E-2</c:v>
                </c:pt>
                <c:pt idx="1438">
                  <c:v>4.7395969999999996E-2</c:v>
                </c:pt>
                <c:pt idx="1439">
                  <c:v>4.7444785000000003E-2</c:v>
                </c:pt>
                <c:pt idx="1440">
                  <c:v>4.7493599999999997E-2</c:v>
                </c:pt>
                <c:pt idx="1441">
                  <c:v>4.7542415000000005E-2</c:v>
                </c:pt>
                <c:pt idx="1442">
                  <c:v>4.7591229999999998E-2</c:v>
                </c:pt>
                <c:pt idx="1443">
                  <c:v>4.7640045000000006E-2</c:v>
                </c:pt>
                <c:pt idx="1444">
                  <c:v>4.768886E-2</c:v>
                </c:pt>
                <c:pt idx="1445">
                  <c:v>4.7737674999999993E-2</c:v>
                </c:pt>
                <c:pt idx="1446">
                  <c:v>4.7786490000000001E-2</c:v>
                </c:pt>
                <c:pt idx="1447">
                  <c:v>4.7835304999999995E-2</c:v>
                </c:pt>
                <c:pt idx="1448">
                  <c:v>4.7884120000000002E-2</c:v>
                </c:pt>
                <c:pt idx="1449">
                  <c:v>4.7932934999999996E-2</c:v>
                </c:pt>
                <c:pt idx="1450">
                  <c:v>4.7981750000000004E-2</c:v>
                </c:pt>
                <c:pt idx="1451">
                  <c:v>4.8030564999999997E-2</c:v>
                </c:pt>
                <c:pt idx="1452">
                  <c:v>4.8079380000000005E-2</c:v>
                </c:pt>
                <c:pt idx="1453">
                  <c:v>4.8128194999999999E-2</c:v>
                </c:pt>
                <c:pt idx="1454">
                  <c:v>4.8177009999999992E-2</c:v>
                </c:pt>
                <c:pt idx="1455">
                  <c:v>4.8225825E-2</c:v>
                </c:pt>
                <c:pt idx="1456">
                  <c:v>4.8274639999999994E-2</c:v>
                </c:pt>
                <c:pt idx="1457">
                  <c:v>4.8323455000000001E-2</c:v>
                </c:pt>
                <c:pt idx="1458">
                  <c:v>4.8372269999999995E-2</c:v>
                </c:pt>
                <c:pt idx="1459">
                  <c:v>4.8421085000000003E-2</c:v>
                </c:pt>
                <c:pt idx="1460">
                  <c:v>4.8469899999999996E-2</c:v>
                </c:pt>
                <c:pt idx="1461">
                  <c:v>4.8518715000000004E-2</c:v>
                </c:pt>
                <c:pt idx="1462">
                  <c:v>4.8567529999999998E-2</c:v>
                </c:pt>
                <c:pt idx="1463">
                  <c:v>4.8616345000000005E-2</c:v>
                </c:pt>
                <c:pt idx="1464">
                  <c:v>4.8665159999999999E-2</c:v>
                </c:pt>
                <c:pt idx="1465">
                  <c:v>4.8713974999999993E-2</c:v>
                </c:pt>
                <c:pt idx="1466">
                  <c:v>4.876279E-2</c:v>
                </c:pt>
                <c:pt idx="1467">
                  <c:v>4.8811604999999994E-2</c:v>
                </c:pt>
                <c:pt idx="1468">
                  <c:v>4.8860420000000002E-2</c:v>
                </c:pt>
                <c:pt idx="1469">
                  <c:v>4.8909234999999995E-2</c:v>
                </c:pt>
                <c:pt idx="1470">
                  <c:v>4.8958050000000003E-2</c:v>
                </c:pt>
                <c:pt idx="1471">
                  <c:v>4.9006864999999997E-2</c:v>
                </c:pt>
                <c:pt idx="1472">
                  <c:v>4.9055680000000004E-2</c:v>
                </c:pt>
                <c:pt idx="1473">
                  <c:v>4.9104494999999998E-2</c:v>
                </c:pt>
                <c:pt idx="1474">
                  <c:v>4.9153310000000006E-2</c:v>
                </c:pt>
                <c:pt idx="1475">
                  <c:v>4.9202124999999999E-2</c:v>
                </c:pt>
                <c:pt idx="1476">
                  <c:v>4.9250939999999993E-2</c:v>
                </c:pt>
                <c:pt idx="1477">
                  <c:v>4.9299755000000001E-2</c:v>
                </c:pt>
                <c:pt idx="1478">
                  <c:v>4.9348569999999994E-2</c:v>
                </c:pt>
                <c:pt idx="1479">
                  <c:v>4.9397385000000002E-2</c:v>
                </c:pt>
                <c:pt idx="1480">
                  <c:v>4.9446199999999996E-2</c:v>
                </c:pt>
                <c:pt idx="1481">
                  <c:v>4.9495015000000003E-2</c:v>
                </c:pt>
                <c:pt idx="1482">
                  <c:v>4.9543829999999997E-2</c:v>
                </c:pt>
                <c:pt idx="1483">
                  <c:v>4.9592645000000005E-2</c:v>
                </c:pt>
                <c:pt idx="1484">
                  <c:v>4.9641459999999998E-2</c:v>
                </c:pt>
                <c:pt idx="1485">
                  <c:v>4.9690275000000006E-2</c:v>
                </c:pt>
                <c:pt idx="1486">
                  <c:v>4.973909E-2</c:v>
                </c:pt>
                <c:pt idx="1487">
                  <c:v>4.9787904999999993E-2</c:v>
                </c:pt>
                <c:pt idx="1488">
                  <c:v>4.9836720000000001E-2</c:v>
                </c:pt>
                <c:pt idx="1489">
                  <c:v>4.9885534999999995E-2</c:v>
                </c:pt>
                <c:pt idx="1490">
                  <c:v>4.9934350000000002E-2</c:v>
                </c:pt>
                <c:pt idx="1491">
                  <c:v>4.9983164999999996E-2</c:v>
                </c:pt>
                <c:pt idx="1492">
                  <c:v>5.0031980000000004E-2</c:v>
                </c:pt>
                <c:pt idx="1493">
                  <c:v>5.0080794999999997E-2</c:v>
                </c:pt>
                <c:pt idx="1494">
                  <c:v>5.0129610000000005E-2</c:v>
                </c:pt>
                <c:pt idx="1495">
                  <c:v>5.0178424999999999E-2</c:v>
                </c:pt>
                <c:pt idx="1496">
                  <c:v>5.0227239999999992E-2</c:v>
                </c:pt>
                <c:pt idx="1497">
                  <c:v>5.0276055E-2</c:v>
                </c:pt>
                <c:pt idx="1498">
                  <c:v>5.0324869999999994E-2</c:v>
                </c:pt>
                <c:pt idx="1499">
                  <c:v>5.0373685000000001E-2</c:v>
                </c:pt>
                <c:pt idx="1500">
                  <c:v>5.0422499999999995E-2</c:v>
                </c:pt>
                <c:pt idx="1501">
                  <c:v>5.0471315000000003E-2</c:v>
                </c:pt>
                <c:pt idx="1502">
                  <c:v>5.0520129999999996E-2</c:v>
                </c:pt>
                <c:pt idx="1503">
                  <c:v>5.0568945000000004E-2</c:v>
                </c:pt>
                <c:pt idx="1504">
                  <c:v>5.0617759999999998E-2</c:v>
                </c:pt>
                <c:pt idx="1505">
                  <c:v>5.0666575000000005E-2</c:v>
                </c:pt>
                <c:pt idx="1506">
                  <c:v>5.0715389999999999E-2</c:v>
                </c:pt>
                <c:pt idx="1507">
                  <c:v>5.0764204999999993E-2</c:v>
                </c:pt>
                <c:pt idx="1508">
                  <c:v>5.081302E-2</c:v>
                </c:pt>
                <c:pt idx="1509">
                  <c:v>5.0861834999999994E-2</c:v>
                </c:pt>
                <c:pt idx="1510">
                  <c:v>5.0910650000000002E-2</c:v>
                </c:pt>
                <c:pt idx="1511">
                  <c:v>5.0959464999999995E-2</c:v>
                </c:pt>
                <c:pt idx="1512">
                  <c:v>5.1008280000000003E-2</c:v>
                </c:pt>
                <c:pt idx="1513">
                  <c:v>5.1057094999999997E-2</c:v>
                </c:pt>
                <c:pt idx="1514">
                  <c:v>5.1105910000000004E-2</c:v>
                </c:pt>
                <c:pt idx="1515">
                  <c:v>5.1154724999999998E-2</c:v>
                </c:pt>
                <c:pt idx="1516">
                  <c:v>5.1203540000000006E-2</c:v>
                </c:pt>
                <c:pt idx="1517">
                  <c:v>5.1252354999999999E-2</c:v>
                </c:pt>
                <c:pt idx="1518">
                  <c:v>5.1301169999999993E-2</c:v>
                </c:pt>
                <c:pt idx="1519">
                  <c:v>5.1349985000000001E-2</c:v>
                </c:pt>
                <c:pt idx="1520">
                  <c:v>5.1398799999999994E-2</c:v>
                </c:pt>
                <c:pt idx="1521">
                  <c:v>5.1447615000000002E-2</c:v>
                </c:pt>
                <c:pt idx="1522">
                  <c:v>5.1496429999999996E-2</c:v>
                </c:pt>
                <c:pt idx="1523">
                  <c:v>5.1545245000000003E-2</c:v>
                </c:pt>
                <c:pt idx="1524">
                  <c:v>5.1594059999999997E-2</c:v>
                </c:pt>
                <c:pt idx="1525">
                  <c:v>5.1642875000000005E-2</c:v>
                </c:pt>
                <c:pt idx="1526">
                  <c:v>5.1691689999999998E-2</c:v>
                </c:pt>
                <c:pt idx="1527">
                  <c:v>5.1740505000000006E-2</c:v>
                </c:pt>
                <c:pt idx="1528">
                  <c:v>5.178932E-2</c:v>
                </c:pt>
                <c:pt idx="1529">
                  <c:v>5.1838134999999994E-2</c:v>
                </c:pt>
                <c:pt idx="1530">
                  <c:v>5.1886950000000001E-2</c:v>
                </c:pt>
                <c:pt idx="1531">
                  <c:v>5.1935764999999995E-2</c:v>
                </c:pt>
                <c:pt idx="1532">
                  <c:v>5.1984580000000002E-2</c:v>
                </c:pt>
                <c:pt idx="1533">
                  <c:v>5.2033394999999996E-2</c:v>
                </c:pt>
                <c:pt idx="1534">
                  <c:v>5.2082210000000004E-2</c:v>
                </c:pt>
                <c:pt idx="1535">
                  <c:v>5.2131024999999998E-2</c:v>
                </c:pt>
                <c:pt idx="1536">
                  <c:v>5.2179840000000005E-2</c:v>
                </c:pt>
                <c:pt idx="1537">
                  <c:v>5.2228654999999999E-2</c:v>
                </c:pt>
                <c:pt idx="1538">
                  <c:v>5.2277469999999993E-2</c:v>
                </c:pt>
                <c:pt idx="1539">
                  <c:v>5.2326285E-2</c:v>
                </c:pt>
                <c:pt idx="1540">
                  <c:v>5.2375099999999994E-2</c:v>
                </c:pt>
                <c:pt idx="1541">
                  <c:v>5.2423915000000001E-2</c:v>
                </c:pt>
                <c:pt idx="1542">
                  <c:v>5.2472729999999995E-2</c:v>
                </c:pt>
                <c:pt idx="1543">
                  <c:v>5.2521545000000003E-2</c:v>
                </c:pt>
                <c:pt idx="1544">
                  <c:v>5.2570359999999997E-2</c:v>
                </c:pt>
                <c:pt idx="1545">
                  <c:v>5.2619175000000004E-2</c:v>
                </c:pt>
                <c:pt idx="1546">
                  <c:v>5.2667989999999998E-2</c:v>
                </c:pt>
                <c:pt idx="1547">
                  <c:v>5.2716805000000005E-2</c:v>
                </c:pt>
                <c:pt idx="1548">
                  <c:v>5.2765619999999999E-2</c:v>
                </c:pt>
                <c:pt idx="1549">
                  <c:v>5.2814434999999993E-2</c:v>
                </c:pt>
                <c:pt idx="1550">
                  <c:v>5.2863250000000001E-2</c:v>
                </c:pt>
                <c:pt idx="1551">
                  <c:v>5.2912064999999994E-2</c:v>
                </c:pt>
                <c:pt idx="1552">
                  <c:v>5.2960880000000002E-2</c:v>
                </c:pt>
                <c:pt idx="1553">
                  <c:v>5.3009694999999996E-2</c:v>
                </c:pt>
                <c:pt idx="1554">
                  <c:v>5.3058510000000003E-2</c:v>
                </c:pt>
                <c:pt idx="1555">
                  <c:v>5.3107324999999997E-2</c:v>
                </c:pt>
                <c:pt idx="1556">
                  <c:v>5.3156140000000004E-2</c:v>
                </c:pt>
                <c:pt idx="1557">
                  <c:v>5.3204954999999998E-2</c:v>
                </c:pt>
                <c:pt idx="1558">
                  <c:v>5.3253770000000006E-2</c:v>
                </c:pt>
                <c:pt idx="1559">
                  <c:v>5.3302585E-2</c:v>
                </c:pt>
                <c:pt idx="1560">
                  <c:v>5.3351399999999993E-2</c:v>
                </c:pt>
                <c:pt idx="1561">
                  <c:v>5.3400215000000001E-2</c:v>
                </c:pt>
                <c:pt idx="1562">
                  <c:v>5.3449029999999995E-2</c:v>
                </c:pt>
                <c:pt idx="1563">
                  <c:v>5.3497845000000002E-2</c:v>
                </c:pt>
                <c:pt idx="1564">
                  <c:v>5.3546659999999996E-2</c:v>
                </c:pt>
                <c:pt idx="1565">
                  <c:v>5.3595475000000004E-2</c:v>
                </c:pt>
                <c:pt idx="1566">
                  <c:v>5.3644289999999997E-2</c:v>
                </c:pt>
                <c:pt idx="1567">
                  <c:v>5.3693105000000005E-2</c:v>
                </c:pt>
                <c:pt idx="1568">
                  <c:v>5.3741919999999999E-2</c:v>
                </c:pt>
                <c:pt idx="1569">
                  <c:v>5.3790734999999992E-2</c:v>
                </c:pt>
                <c:pt idx="1570">
                  <c:v>5.383955E-2</c:v>
                </c:pt>
                <c:pt idx="1571">
                  <c:v>5.3888364999999994E-2</c:v>
                </c:pt>
                <c:pt idx="1572">
                  <c:v>5.3937180000000001E-2</c:v>
                </c:pt>
                <c:pt idx="1573">
                  <c:v>5.3985994999999995E-2</c:v>
                </c:pt>
                <c:pt idx="1574">
                  <c:v>5.4034810000000003E-2</c:v>
                </c:pt>
                <c:pt idx="1575">
                  <c:v>5.4083624999999996E-2</c:v>
                </c:pt>
                <c:pt idx="1576">
                  <c:v>5.4132440000000004E-2</c:v>
                </c:pt>
                <c:pt idx="1577">
                  <c:v>5.4181254999999998E-2</c:v>
                </c:pt>
                <c:pt idx="1578">
                  <c:v>5.4230070000000005E-2</c:v>
                </c:pt>
                <c:pt idx="1579">
                  <c:v>5.4278884999999999E-2</c:v>
                </c:pt>
                <c:pt idx="1580">
                  <c:v>5.4327699999999993E-2</c:v>
                </c:pt>
                <c:pt idx="1581">
                  <c:v>5.4376515E-2</c:v>
                </c:pt>
                <c:pt idx="1582">
                  <c:v>5.4425329999999994E-2</c:v>
                </c:pt>
                <c:pt idx="1583">
                  <c:v>5.4474145000000002E-2</c:v>
                </c:pt>
                <c:pt idx="1584">
                  <c:v>5.4522959999999995E-2</c:v>
                </c:pt>
                <c:pt idx="1585">
                  <c:v>5.4571775000000003E-2</c:v>
                </c:pt>
                <c:pt idx="1586">
                  <c:v>5.4620589999999997E-2</c:v>
                </c:pt>
                <c:pt idx="1587">
                  <c:v>5.4669405000000004E-2</c:v>
                </c:pt>
                <c:pt idx="1588">
                  <c:v>5.4718219999999998E-2</c:v>
                </c:pt>
                <c:pt idx="1589">
                  <c:v>5.4767035000000006E-2</c:v>
                </c:pt>
                <c:pt idx="1590">
                  <c:v>5.4815849999999999E-2</c:v>
                </c:pt>
                <c:pt idx="1591">
                  <c:v>5.4864664999999993E-2</c:v>
                </c:pt>
                <c:pt idx="1592">
                  <c:v>5.4913480000000001E-2</c:v>
                </c:pt>
                <c:pt idx="1593">
                  <c:v>5.4962294999999994E-2</c:v>
                </c:pt>
                <c:pt idx="1594">
                  <c:v>5.5011110000000002E-2</c:v>
                </c:pt>
                <c:pt idx="1595">
                  <c:v>5.5059924999999996E-2</c:v>
                </c:pt>
                <c:pt idx="1596">
                  <c:v>5.5108740000000003E-2</c:v>
                </c:pt>
                <c:pt idx="1597">
                  <c:v>5.5157554999999997E-2</c:v>
                </c:pt>
                <c:pt idx="1598">
                  <c:v>5.5206370000000005E-2</c:v>
                </c:pt>
                <c:pt idx="1599">
                  <c:v>5.5255184999999998E-2</c:v>
                </c:pt>
                <c:pt idx="1600">
                  <c:v>5.5304000000000006E-2</c:v>
                </c:pt>
                <c:pt idx="1601">
                  <c:v>5.5352815E-2</c:v>
                </c:pt>
                <c:pt idx="1602">
                  <c:v>5.5401629999999993E-2</c:v>
                </c:pt>
                <c:pt idx="1603">
                  <c:v>5.5450445000000001E-2</c:v>
                </c:pt>
                <c:pt idx="1604">
                  <c:v>5.5499259999999995E-2</c:v>
                </c:pt>
                <c:pt idx="1605">
                  <c:v>5.5548075000000002E-2</c:v>
                </c:pt>
                <c:pt idx="1606">
                  <c:v>5.5596889999999996E-2</c:v>
                </c:pt>
                <c:pt idx="1607">
                  <c:v>5.5645705000000004E-2</c:v>
                </c:pt>
                <c:pt idx="1608">
                  <c:v>5.5694519999999997E-2</c:v>
                </c:pt>
                <c:pt idx="1609">
                  <c:v>5.5743335000000005E-2</c:v>
                </c:pt>
                <c:pt idx="1610">
                  <c:v>5.5792149999999999E-2</c:v>
                </c:pt>
                <c:pt idx="1611">
                  <c:v>5.5840964999999992E-2</c:v>
                </c:pt>
                <c:pt idx="1612">
                  <c:v>5.588978E-2</c:v>
                </c:pt>
                <c:pt idx="1613">
                  <c:v>5.5938594999999994E-2</c:v>
                </c:pt>
                <c:pt idx="1614">
                  <c:v>5.5987410000000001E-2</c:v>
                </c:pt>
                <c:pt idx="1615">
                  <c:v>5.6036224999999995E-2</c:v>
                </c:pt>
                <c:pt idx="1616">
                  <c:v>5.6085040000000003E-2</c:v>
                </c:pt>
                <c:pt idx="1617">
                  <c:v>5.6133854999999996E-2</c:v>
                </c:pt>
                <c:pt idx="1618">
                  <c:v>5.6182670000000004E-2</c:v>
                </c:pt>
                <c:pt idx="1619">
                  <c:v>5.6231484999999998E-2</c:v>
                </c:pt>
                <c:pt idx="1620">
                  <c:v>5.6280300000000005E-2</c:v>
                </c:pt>
                <c:pt idx="1621">
                  <c:v>5.6329114999999999E-2</c:v>
                </c:pt>
                <c:pt idx="1622">
                  <c:v>5.6377929999999993E-2</c:v>
                </c:pt>
                <c:pt idx="1623">
                  <c:v>5.6426745E-2</c:v>
                </c:pt>
                <c:pt idx="1624">
                  <c:v>5.6475559999999994E-2</c:v>
                </c:pt>
                <c:pt idx="1625">
                  <c:v>5.6524375000000002E-2</c:v>
                </c:pt>
                <c:pt idx="1626">
                  <c:v>5.6573189999999995E-2</c:v>
                </c:pt>
                <c:pt idx="1627">
                  <c:v>5.6622005000000003E-2</c:v>
                </c:pt>
                <c:pt idx="1628">
                  <c:v>5.6670819999999997E-2</c:v>
                </c:pt>
                <c:pt idx="1629">
                  <c:v>5.6719635000000004E-2</c:v>
                </c:pt>
                <c:pt idx="1630">
                  <c:v>5.6768449999999998E-2</c:v>
                </c:pt>
                <c:pt idx="1631">
                  <c:v>5.6817265000000006E-2</c:v>
                </c:pt>
                <c:pt idx="1632">
                  <c:v>5.6866079999999999E-2</c:v>
                </c:pt>
                <c:pt idx="1633">
                  <c:v>5.6914894999999993E-2</c:v>
                </c:pt>
                <c:pt idx="1634">
                  <c:v>5.6963710000000001E-2</c:v>
                </c:pt>
                <c:pt idx="1635">
                  <c:v>5.7012524999999994E-2</c:v>
                </c:pt>
                <c:pt idx="1636">
                  <c:v>5.7061340000000002E-2</c:v>
                </c:pt>
                <c:pt idx="1637">
                  <c:v>5.7110154999999996E-2</c:v>
                </c:pt>
                <c:pt idx="1638">
                  <c:v>5.7158970000000003E-2</c:v>
                </c:pt>
                <c:pt idx="1639">
                  <c:v>5.7207784999999997E-2</c:v>
                </c:pt>
                <c:pt idx="1640">
                  <c:v>5.7256600000000005E-2</c:v>
                </c:pt>
                <c:pt idx="1641">
                  <c:v>5.7305414999999998E-2</c:v>
                </c:pt>
                <c:pt idx="1642">
                  <c:v>5.7354230000000006E-2</c:v>
                </c:pt>
                <c:pt idx="1643">
                  <c:v>5.7403045E-2</c:v>
                </c:pt>
                <c:pt idx="1644">
                  <c:v>5.7451859999999993E-2</c:v>
                </c:pt>
                <c:pt idx="1645">
                  <c:v>5.7500675000000001E-2</c:v>
                </c:pt>
                <c:pt idx="1646">
                  <c:v>5.7549489999999995E-2</c:v>
                </c:pt>
                <c:pt idx="1647">
                  <c:v>5.7598305000000002E-2</c:v>
                </c:pt>
                <c:pt idx="1648">
                  <c:v>5.7647119999999996E-2</c:v>
                </c:pt>
                <c:pt idx="1649">
                  <c:v>5.7695935000000004E-2</c:v>
                </c:pt>
                <c:pt idx="1650">
                  <c:v>5.7744749999999997E-2</c:v>
                </c:pt>
                <c:pt idx="1651">
                  <c:v>5.7793565000000005E-2</c:v>
                </c:pt>
                <c:pt idx="1652">
                  <c:v>5.7842379999999999E-2</c:v>
                </c:pt>
                <c:pt idx="1653">
                  <c:v>5.7891194999999993E-2</c:v>
                </c:pt>
                <c:pt idx="1654">
                  <c:v>5.794001E-2</c:v>
                </c:pt>
                <c:pt idx="1655">
                  <c:v>5.7988824999999994E-2</c:v>
                </c:pt>
                <c:pt idx="1656">
                  <c:v>5.8037640000000001E-2</c:v>
                </c:pt>
                <c:pt idx="1657">
                  <c:v>5.8086454999999995E-2</c:v>
                </c:pt>
                <c:pt idx="1658">
                  <c:v>5.8135270000000003E-2</c:v>
                </c:pt>
                <c:pt idx="1659">
                  <c:v>5.8184084999999997E-2</c:v>
                </c:pt>
                <c:pt idx="1660">
                  <c:v>5.8232900000000004E-2</c:v>
                </c:pt>
                <c:pt idx="1661">
                  <c:v>5.8281714999999998E-2</c:v>
                </c:pt>
                <c:pt idx="1662">
                  <c:v>5.8330530000000005E-2</c:v>
                </c:pt>
                <c:pt idx="1663">
                  <c:v>5.8379344999999999E-2</c:v>
                </c:pt>
                <c:pt idx="1664">
                  <c:v>5.8428159999999993E-2</c:v>
                </c:pt>
                <c:pt idx="1665">
                  <c:v>5.8476975E-2</c:v>
                </c:pt>
                <c:pt idx="1666">
                  <c:v>5.8525789999999994E-2</c:v>
                </c:pt>
                <c:pt idx="1667">
                  <c:v>5.8574605000000002E-2</c:v>
                </c:pt>
                <c:pt idx="1668">
                  <c:v>5.8623419999999996E-2</c:v>
                </c:pt>
                <c:pt idx="1669">
                  <c:v>5.8672235000000003E-2</c:v>
                </c:pt>
                <c:pt idx="1670">
                  <c:v>5.8721049999999997E-2</c:v>
                </c:pt>
                <c:pt idx="1671">
                  <c:v>5.8769865000000004E-2</c:v>
                </c:pt>
                <c:pt idx="1672">
                  <c:v>5.8818679999999998E-2</c:v>
                </c:pt>
                <c:pt idx="1673">
                  <c:v>5.8867495000000006E-2</c:v>
                </c:pt>
                <c:pt idx="1674">
                  <c:v>5.891631E-2</c:v>
                </c:pt>
                <c:pt idx="1675">
                  <c:v>5.8965124999999993E-2</c:v>
                </c:pt>
                <c:pt idx="1676">
                  <c:v>5.9013940000000001E-2</c:v>
                </c:pt>
                <c:pt idx="1677">
                  <c:v>5.9062754999999995E-2</c:v>
                </c:pt>
                <c:pt idx="1678">
                  <c:v>5.9111570000000002E-2</c:v>
                </c:pt>
                <c:pt idx="1679">
                  <c:v>5.9160384999999996E-2</c:v>
                </c:pt>
                <c:pt idx="1680">
                  <c:v>5.9209200000000003E-2</c:v>
                </c:pt>
                <c:pt idx="1681">
                  <c:v>5.9258014999999997E-2</c:v>
                </c:pt>
                <c:pt idx="1682">
                  <c:v>5.9306830000000005E-2</c:v>
                </c:pt>
                <c:pt idx="1683">
                  <c:v>5.9355644999999999E-2</c:v>
                </c:pt>
                <c:pt idx="1684">
                  <c:v>5.9404459999999992E-2</c:v>
                </c:pt>
                <c:pt idx="1685">
                  <c:v>5.9453275E-2</c:v>
                </c:pt>
                <c:pt idx="1686">
                  <c:v>5.9502089999999994E-2</c:v>
                </c:pt>
                <c:pt idx="1687">
                  <c:v>5.9550905000000001E-2</c:v>
                </c:pt>
                <c:pt idx="1688">
                  <c:v>5.9599719999999995E-2</c:v>
                </c:pt>
                <c:pt idx="1689">
                  <c:v>5.9648535000000003E-2</c:v>
                </c:pt>
                <c:pt idx="1690">
                  <c:v>5.9697349999999996E-2</c:v>
                </c:pt>
                <c:pt idx="1691">
                  <c:v>5.9746165000000004E-2</c:v>
                </c:pt>
                <c:pt idx="1692">
                  <c:v>5.9794979999999998E-2</c:v>
                </c:pt>
                <c:pt idx="1693">
                  <c:v>5.9843795000000005E-2</c:v>
                </c:pt>
                <c:pt idx="1694">
                  <c:v>5.9892609999999999E-2</c:v>
                </c:pt>
                <c:pt idx="1695">
                  <c:v>5.9941424999999993E-2</c:v>
                </c:pt>
                <c:pt idx="1696">
                  <c:v>5.999024E-2</c:v>
                </c:pt>
                <c:pt idx="1697">
                  <c:v>6.0039054999999994E-2</c:v>
                </c:pt>
                <c:pt idx="1698">
                  <c:v>6.0087870000000002E-2</c:v>
                </c:pt>
                <c:pt idx="1699">
                  <c:v>6.0136684999999995E-2</c:v>
                </c:pt>
                <c:pt idx="1700">
                  <c:v>6.0185500000000003E-2</c:v>
                </c:pt>
                <c:pt idx="1701">
                  <c:v>6.0234314999999997E-2</c:v>
                </c:pt>
                <c:pt idx="1702">
                  <c:v>6.0283130000000004E-2</c:v>
                </c:pt>
                <c:pt idx="1703">
                  <c:v>6.0331944999999998E-2</c:v>
                </c:pt>
                <c:pt idx="1704">
                  <c:v>6.0380760000000006E-2</c:v>
                </c:pt>
                <c:pt idx="1705">
                  <c:v>6.0429574999999999E-2</c:v>
                </c:pt>
                <c:pt idx="1706">
                  <c:v>6.0478389999999993E-2</c:v>
                </c:pt>
                <c:pt idx="1707">
                  <c:v>6.0527205000000001E-2</c:v>
                </c:pt>
                <c:pt idx="1708">
                  <c:v>6.0576019999999994E-2</c:v>
                </c:pt>
                <c:pt idx="1709">
                  <c:v>6.0624835000000002E-2</c:v>
                </c:pt>
                <c:pt idx="1710">
                  <c:v>6.0673649999999996E-2</c:v>
                </c:pt>
                <c:pt idx="1711">
                  <c:v>6.0722465000000003E-2</c:v>
                </c:pt>
                <c:pt idx="1712">
                  <c:v>6.0771279999999997E-2</c:v>
                </c:pt>
                <c:pt idx="1713">
                  <c:v>6.0820095000000005E-2</c:v>
                </c:pt>
                <c:pt idx="1714">
                  <c:v>6.0868909999999998E-2</c:v>
                </c:pt>
                <c:pt idx="1715">
                  <c:v>6.0917725000000006E-2</c:v>
                </c:pt>
                <c:pt idx="1716">
                  <c:v>6.096654E-2</c:v>
                </c:pt>
                <c:pt idx="1717">
                  <c:v>6.1015354999999993E-2</c:v>
                </c:pt>
                <c:pt idx="1718">
                  <c:v>6.1064170000000001E-2</c:v>
                </c:pt>
                <c:pt idx="1719">
                  <c:v>6.1112984999999995E-2</c:v>
                </c:pt>
                <c:pt idx="1720">
                  <c:v>6.1161800000000002E-2</c:v>
                </c:pt>
                <c:pt idx="1721">
                  <c:v>6.1210614999999996E-2</c:v>
                </c:pt>
                <c:pt idx="1722">
                  <c:v>6.1259430000000004E-2</c:v>
                </c:pt>
                <c:pt idx="1723">
                  <c:v>6.1308244999999997E-2</c:v>
                </c:pt>
                <c:pt idx="1724">
                  <c:v>6.1357060000000005E-2</c:v>
                </c:pt>
                <c:pt idx="1725">
                  <c:v>6.1405874999999999E-2</c:v>
                </c:pt>
                <c:pt idx="1726">
                  <c:v>6.1454689999999992E-2</c:v>
                </c:pt>
                <c:pt idx="1727">
                  <c:v>6.1503505E-2</c:v>
                </c:pt>
                <c:pt idx="1728">
                  <c:v>6.1552319999999994E-2</c:v>
                </c:pt>
                <c:pt idx="1729">
                  <c:v>6.1601135000000001E-2</c:v>
                </c:pt>
                <c:pt idx="1730">
                  <c:v>6.1649949999999995E-2</c:v>
                </c:pt>
                <c:pt idx="1731">
                  <c:v>6.1698765000000003E-2</c:v>
                </c:pt>
                <c:pt idx="1732">
                  <c:v>6.1747579999999996E-2</c:v>
                </c:pt>
                <c:pt idx="1733">
                  <c:v>6.1796395000000004E-2</c:v>
                </c:pt>
                <c:pt idx="1734">
                  <c:v>6.1845209999999998E-2</c:v>
                </c:pt>
                <c:pt idx="1735">
                  <c:v>6.1894025000000005E-2</c:v>
                </c:pt>
                <c:pt idx="1736">
                  <c:v>6.1942839999999999E-2</c:v>
                </c:pt>
                <c:pt idx="1737">
                  <c:v>6.1991654999999993E-2</c:v>
                </c:pt>
                <c:pt idx="1738">
                  <c:v>6.204047E-2</c:v>
                </c:pt>
                <c:pt idx="1739">
                  <c:v>6.2089284999999994E-2</c:v>
                </c:pt>
                <c:pt idx="1740">
                  <c:v>6.2138100000000002E-2</c:v>
                </c:pt>
                <c:pt idx="1741">
                  <c:v>6.2186914999999995E-2</c:v>
                </c:pt>
                <c:pt idx="1742">
                  <c:v>6.2235730000000003E-2</c:v>
                </c:pt>
                <c:pt idx="1743">
                  <c:v>6.2284544999999997E-2</c:v>
                </c:pt>
                <c:pt idx="1744">
                  <c:v>6.2333360000000004E-2</c:v>
                </c:pt>
                <c:pt idx="1745">
                  <c:v>6.2382174999999998E-2</c:v>
                </c:pt>
                <c:pt idx="1746">
                  <c:v>6.2430990000000006E-2</c:v>
                </c:pt>
                <c:pt idx="1747">
                  <c:v>6.2479804999999999E-2</c:v>
                </c:pt>
                <c:pt idx="1748">
                  <c:v>6.2528619999999993E-2</c:v>
                </c:pt>
                <c:pt idx="1749">
                  <c:v>6.2577435000000001E-2</c:v>
                </c:pt>
                <c:pt idx="1750">
                  <c:v>6.2626249999999994E-2</c:v>
                </c:pt>
                <c:pt idx="1751">
                  <c:v>6.2675065000000002E-2</c:v>
                </c:pt>
                <c:pt idx="1752">
                  <c:v>6.2723879999999996E-2</c:v>
                </c:pt>
                <c:pt idx="1753">
                  <c:v>6.2772695000000003E-2</c:v>
                </c:pt>
                <c:pt idx="1754">
                  <c:v>6.2821509999999997E-2</c:v>
                </c:pt>
                <c:pt idx="1755">
                  <c:v>6.2870325000000005E-2</c:v>
                </c:pt>
                <c:pt idx="1756">
                  <c:v>6.2919139999999998E-2</c:v>
                </c:pt>
                <c:pt idx="1757">
                  <c:v>6.2967955000000006E-2</c:v>
                </c:pt>
                <c:pt idx="1758">
                  <c:v>6.301677E-2</c:v>
                </c:pt>
                <c:pt idx="1759">
                  <c:v>6.3065584999999993E-2</c:v>
                </c:pt>
                <c:pt idx="1760">
                  <c:v>6.3114400000000001E-2</c:v>
                </c:pt>
                <c:pt idx="1761">
                  <c:v>6.3163214999999995E-2</c:v>
                </c:pt>
                <c:pt idx="1762">
                  <c:v>6.3212030000000002E-2</c:v>
                </c:pt>
                <c:pt idx="1763">
                  <c:v>6.3260844999999996E-2</c:v>
                </c:pt>
                <c:pt idx="1764">
                  <c:v>6.3309660000000004E-2</c:v>
                </c:pt>
                <c:pt idx="1765">
                  <c:v>6.3358474999999997E-2</c:v>
                </c:pt>
                <c:pt idx="1766">
                  <c:v>6.3407290000000005E-2</c:v>
                </c:pt>
                <c:pt idx="1767">
                  <c:v>6.3456104999999999E-2</c:v>
                </c:pt>
                <c:pt idx="1768">
                  <c:v>6.3504919999999992E-2</c:v>
                </c:pt>
                <c:pt idx="1769">
                  <c:v>6.3553735E-2</c:v>
                </c:pt>
                <c:pt idx="1770">
                  <c:v>6.3602549999999994E-2</c:v>
                </c:pt>
                <c:pt idx="1771">
                  <c:v>6.3651365000000001E-2</c:v>
                </c:pt>
                <c:pt idx="1772">
                  <c:v>6.3700179999999995E-2</c:v>
                </c:pt>
                <c:pt idx="1773">
                  <c:v>6.3748995000000003E-2</c:v>
                </c:pt>
                <c:pt idx="1774">
                  <c:v>6.3797809999999996E-2</c:v>
                </c:pt>
                <c:pt idx="1775">
                  <c:v>6.3846625000000004E-2</c:v>
                </c:pt>
                <c:pt idx="1776">
                  <c:v>6.3895439999999998E-2</c:v>
                </c:pt>
                <c:pt idx="1777">
                  <c:v>6.3944255000000005E-2</c:v>
                </c:pt>
                <c:pt idx="1778">
                  <c:v>6.3993069999999999E-2</c:v>
                </c:pt>
                <c:pt idx="1779">
                  <c:v>6.4041884999999993E-2</c:v>
                </c:pt>
                <c:pt idx="1780">
                  <c:v>6.40907E-2</c:v>
                </c:pt>
                <c:pt idx="1781">
                  <c:v>6.4139514999999994E-2</c:v>
                </c:pt>
                <c:pt idx="1782">
                  <c:v>6.4188330000000002E-2</c:v>
                </c:pt>
                <c:pt idx="1783">
                  <c:v>6.4237144999999995E-2</c:v>
                </c:pt>
                <c:pt idx="1784">
                  <c:v>6.4285960000000003E-2</c:v>
                </c:pt>
                <c:pt idx="1785">
                  <c:v>6.4334774999999997E-2</c:v>
                </c:pt>
                <c:pt idx="1786">
                  <c:v>6.4383590000000004E-2</c:v>
                </c:pt>
                <c:pt idx="1787">
                  <c:v>6.4432404999999998E-2</c:v>
                </c:pt>
                <c:pt idx="1788">
                  <c:v>6.4481220000000006E-2</c:v>
                </c:pt>
                <c:pt idx="1789">
                  <c:v>6.4530034999999999E-2</c:v>
                </c:pt>
                <c:pt idx="1790">
                  <c:v>6.4578849999999993E-2</c:v>
                </c:pt>
                <c:pt idx="1791">
                  <c:v>6.4627665000000001E-2</c:v>
                </c:pt>
                <c:pt idx="1792">
                  <c:v>6.4676479999999995E-2</c:v>
                </c:pt>
                <c:pt idx="1793">
                  <c:v>6.4725295000000002E-2</c:v>
                </c:pt>
                <c:pt idx="1794">
                  <c:v>6.4774109999999996E-2</c:v>
                </c:pt>
                <c:pt idx="1795">
                  <c:v>6.4822925000000003E-2</c:v>
                </c:pt>
                <c:pt idx="1796">
                  <c:v>6.4871739999999997E-2</c:v>
                </c:pt>
                <c:pt idx="1797">
                  <c:v>6.4920555000000005E-2</c:v>
                </c:pt>
                <c:pt idx="1798">
                  <c:v>6.4969369999999999E-2</c:v>
                </c:pt>
                <c:pt idx="1799">
                  <c:v>6.5018184999999992E-2</c:v>
                </c:pt>
                <c:pt idx="1800">
                  <c:v>6.5067E-2</c:v>
                </c:pt>
                <c:pt idx="1801">
                  <c:v>6.5115814999999994E-2</c:v>
                </c:pt>
                <c:pt idx="1802">
                  <c:v>6.5164630000000001E-2</c:v>
                </c:pt>
                <c:pt idx="1803">
                  <c:v>6.5213444999999995E-2</c:v>
                </c:pt>
                <c:pt idx="1804">
                  <c:v>6.5262260000000002E-2</c:v>
                </c:pt>
                <c:pt idx="1805">
                  <c:v>6.5311074999999996E-2</c:v>
                </c:pt>
                <c:pt idx="1806">
                  <c:v>6.5359890000000004E-2</c:v>
                </c:pt>
                <c:pt idx="1807">
                  <c:v>6.5408704999999998E-2</c:v>
                </c:pt>
                <c:pt idx="1808">
                  <c:v>6.5457520000000005E-2</c:v>
                </c:pt>
                <c:pt idx="1809">
                  <c:v>6.5506334999999999E-2</c:v>
                </c:pt>
                <c:pt idx="1810">
                  <c:v>6.5555149999999993E-2</c:v>
                </c:pt>
                <c:pt idx="1811">
                  <c:v>6.5603965E-2</c:v>
                </c:pt>
                <c:pt idx="1812">
                  <c:v>6.5652779999999994E-2</c:v>
                </c:pt>
                <c:pt idx="1813">
                  <c:v>6.5701595000000002E-2</c:v>
                </c:pt>
                <c:pt idx="1814">
                  <c:v>6.5750409999999995E-2</c:v>
                </c:pt>
                <c:pt idx="1815">
                  <c:v>6.5799225000000003E-2</c:v>
                </c:pt>
                <c:pt idx="1816">
                  <c:v>6.5848039999999997E-2</c:v>
                </c:pt>
                <c:pt idx="1817">
                  <c:v>6.5896855000000004E-2</c:v>
                </c:pt>
                <c:pt idx="1818">
                  <c:v>6.5945669999999998E-2</c:v>
                </c:pt>
                <c:pt idx="1819">
                  <c:v>6.5994485000000006E-2</c:v>
                </c:pt>
                <c:pt idx="1820">
                  <c:v>6.6043299999999999E-2</c:v>
                </c:pt>
                <c:pt idx="1821">
                  <c:v>6.6092114999999993E-2</c:v>
                </c:pt>
                <c:pt idx="1822">
                  <c:v>6.6140930000000001E-2</c:v>
                </c:pt>
                <c:pt idx="1823">
                  <c:v>6.6189744999999994E-2</c:v>
                </c:pt>
                <c:pt idx="1824">
                  <c:v>6.6238560000000002E-2</c:v>
                </c:pt>
                <c:pt idx="1825">
                  <c:v>6.6287374999999996E-2</c:v>
                </c:pt>
                <c:pt idx="1826">
                  <c:v>6.6336190000000003E-2</c:v>
                </c:pt>
                <c:pt idx="1827">
                  <c:v>6.6385004999999997E-2</c:v>
                </c:pt>
                <c:pt idx="1828">
                  <c:v>6.6433820000000005E-2</c:v>
                </c:pt>
                <c:pt idx="1829">
                  <c:v>6.6482634999999998E-2</c:v>
                </c:pt>
                <c:pt idx="1830">
                  <c:v>6.6531450000000006E-2</c:v>
                </c:pt>
                <c:pt idx="1831">
                  <c:v>6.6580265E-2</c:v>
                </c:pt>
                <c:pt idx="1832">
                  <c:v>6.6629079999999993E-2</c:v>
                </c:pt>
                <c:pt idx="1833">
                  <c:v>6.6677895000000001E-2</c:v>
                </c:pt>
                <c:pt idx="1834">
                  <c:v>6.6726709999999995E-2</c:v>
                </c:pt>
                <c:pt idx="1835">
                  <c:v>6.6775525000000002E-2</c:v>
                </c:pt>
                <c:pt idx="1836">
                  <c:v>6.6824339999999996E-2</c:v>
                </c:pt>
                <c:pt idx="1837">
                  <c:v>6.6873155000000004E-2</c:v>
                </c:pt>
                <c:pt idx="1838">
                  <c:v>6.6921969999999997E-2</c:v>
                </c:pt>
                <c:pt idx="1839">
                  <c:v>6.6970785000000005E-2</c:v>
                </c:pt>
                <c:pt idx="1840">
                  <c:v>6.7019599999999999E-2</c:v>
                </c:pt>
                <c:pt idx="1841">
                  <c:v>6.7068414999999992E-2</c:v>
                </c:pt>
                <c:pt idx="1842">
                  <c:v>6.711723E-2</c:v>
                </c:pt>
                <c:pt idx="1843">
                  <c:v>6.7166044999999994E-2</c:v>
                </c:pt>
                <c:pt idx="1844">
                  <c:v>6.7214860000000001E-2</c:v>
                </c:pt>
                <c:pt idx="1845">
                  <c:v>6.7263674999999995E-2</c:v>
                </c:pt>
                <c:pt idx="1846">
                  <c:v>6.7312490000000003E-2</c:v>
                </c:pt>
                <c:pt idx="1847">
                  <c:v>6.7361304999999996E-2</c:v>
                </c:pt>
                <c:pt idx="1848">
                  <c:v>6.7410120000000004E-2</c:v>
                </c:pt>
                <c:pt idx="1849">
                  <c:v>6.7458934999999998E-2</c:v>
                </c:pt>
                <c:pt idx="1850">
                  <c:v>6.7507750000000005E-2</c:v>
                </c:pt>
                <c:pt idx="1851">
                  <c:v>6.7556564999999999E-2</c:v>
                </c:pt>
                <c:pt idx="1852">
                  <c:v>6.7605379999999993E-2</c:v>
                </c:pt>
                <c:pt idx="1853">
                  <c:v>6.7654195E-2</c:v>
                </c:pt>
                <c:pt idx="1854">
                  <c:v>6.7703009999999994E-2</c:v>
                </c:pt>
                <c:pt idx="1855">
                  <c:v>6.7751825000000002E-2</c:v>
                </c:pt>
                <c:pt idx="1856">
                  <c:v>6.7800639999999995E-2</c:v>
                </c:pt>
                <c:pt idx="1857">
                  <c:v>6.7849455000000003E-2</c:v>
                </c:pt>
                <c:pt idx="1858">
                  <c:v>6.7898269999999997E-2</c:v>
                </c:pt>
                <c:pt idx="1859">
                  <c:v>6.7947085000000004E-2</c:v>
                </c:pt>
                <c:pt idx="1860">
                  <c:v>6.7995899999999998E-2</c:v>
                </c:pt>
                <c:pt idx="1861">
                  <c:v>6.8044715000000006E-2</c:v>
                </c:pt>
                <c:pt idx="1862">
                  <c:v>6.8093529999999999E-2</c:v>
                </c:pt>
                <c:pt idx="1863">
                  <c:v>6.8142344999999993E-2</c:v>
                </c:pt>
                <c:pt idx="1864">
                  <c:v>6.8191160000000001E-2</c:v>
                </c:pt>
                <c:pt idx="1865">
                  <c:v>6.8239974999999994E-2</c:v>
                </c:pt>
                <c:pt idx="1866">
                  <c:v>6.8288790000000002E-2</c:v>
                </c:pt>
                <c:pt idx="1867">
                  <c:v>6.8337604999999996E-2</c:v>
                </c:pt>
                <c:pt idx="1868">
                  <c:v>6.8386420000000003E-2</c:v>
                </c:pt>
                <c:pt idx="1869">
                  <c:v>6.8435234999999997E-2</c:v>
                </c:pt>
                <c:pt idx="1870">
                  <c:v>6.8484050000000005E-2</c:v>
                </c:pt>
                <c:pt idx="1871">
                  <c:v>6.8532864999999998E-2</c:v>
                </c:pt>
                <c:pt idx="1872">
                  <c:v>6.8581680000000006E-2</c:v>
                </c:pt>
                <c:pt idx="1873">
                  <c:v>6.8630495E-2</c:v>
                </c:pt>
                <c:pt idx="1874">
                  <c:v>6.8679309999999993E-2</c:v>
                </c:pt>
                <c:pt idx="1875">
                  <c:v>6.8728125000000001E-2</c:v>
                </c:pt>
                <c:pt idx="1876">
                  <c:v>6.8776939999999995E-2</c:v>
                </c:pt>
                <c:pt idx="1877">
                  <c:v>6.8825755000000002E-2</c:v>
                </c:pt>
                <c:pt idx="1878">
                  <c:v>6.8874569999999996E-2</c:v>
                </c:pt>
                <c:pt idx="1879">
                  <c:v>6.8923385000000004E-2</c:v>
                </c:pt>
                <c:pt idx="1880">
                  <c:v>6.8972199999999997E-2</c:v>
                </c:pt>
                <c:pt idx="1881">
                  <c:v>6.9021015000000005E-2</c:v>
                </c:pt>
                <c:pt idx="1882">
                  <c:v>6.9069829999999999E-2</c:v>
                </c:pt>
                <c:pt idx="1883">
                  <c:v>6.9118644999999992E-2</c:v>
                </c:pt>
                <c:pt idx="1884">
                  <c:v>6.916746E-2</c:v>
                </c:pt>
                <c:pt idx="1885">
                  <c:v>6.9216274999999994E-2</c:v>
                </c:pt>
                <c:pt idx="1886">
                  <c:v>6.9265090000000001E-2</c:v>
                </c:pt>
                <c:pt idx="1887">
                  <c:v>6.9313904999999995E-2</c:v>
                </c:pt>
                <c:pt idx="1888">
                  <c:v>6.9362720000000003E-2</c:v>
                </c:pt>
                <c:pt idx="1889">
                  <c:v>6.9411534999999996E-2</c:v>
                </c:pt>
                <c:pt idx="1890">
                  <c:v>6.9460350000000004E-2</c:v>
                </c:pt>
                <c:pt idx="1891">
                  <c:v>6.9509164999999998E-2</c:v>
                </c:pt>
                <c:pt idx="1892">
                  <c:v>6.9557980000000005E-2</c:v>
                </c:pt>
                <c:pt idx="1893">
                  <c:v>6.9606794999999999E-2</c:v>
                </c:pt>
                <c:pt idx="1894">
                  <c:v>6.9655609999999993E-2</c:v>
                </c:pt>
                <c:pt idx="1895">
                  <c:v>6.9704425E-2</c:v>
                </c:pt>
                <c:pt idx="1896">
                  <c:v>6.9753239999999994E-2</c:v>
                </c:pt>
                <c:pt idx="1897">
                  <c:v>6.9802055000000002E-2</c:v>
                </c:pt>
                <c:pt idx="1898">
                  <c:v>6.9850869999999995E-2</c:v>
                </c:pt>
                <c:pt idx="1899">
                  <c:v>6.9899685000000003E-2</c:v>
                </c:pt>
                <c:pt idx="1900">
                  <c:v>6.9948499999999997E-2</c:v>
                </c:pt>
                <c:pt idx="1901">
                  <c:v>6.9997315000000004E-2</c:v>
                </c:pt>
                <c:pt idx="1902">
                  <c:v>7.0046129999999998E-2</c:v>
                </c:pt>
                <c:pt idx="1903">
                  <c:v>7.0094945000000006E-2</c:v>
                </c:pt>
                <c:pt idx="1904">
                  <c:v>7.0143759999999999E-2</c:v>
                </c:pt>
                <c:pt idx="1905">
                  <c:v>7.0192574999999993E-2</c:v>
                </c:pt>
                <c:pt idx="1906">
                  <c:v>7.0241390000000001E-2</c:v>
                </c:pt>
                <c:pt idx="1907">
                  <c:v>7.0290204999999994E-2</c:v>
                </c:pt>
                <c:pt idx="1908">
                  <c:v>7.0339020000000002E-2</c:v>
                </c:pt>
                <c:pt idx="1909">
                  <c:v>7.0387834999999996E-2</c:v>
                </c:pt>
                <c:pt idx="1910">
                  <c:v>7.0436650000000003E-2</c:v>
                </c:pt>
                <c:pt idx="1911">
                  <c:v>7.0485464999999997E-2</c:v>
                </c:pt>
                <c:pt idx="1912">
                  <c:v>7.0534280000000005E-2</c:v>
                </c:pt>
                <c:pt idx="1913">
                  <c:v>7.0583094999999998E-2</c:v>
                </c:pt>
                <c:pt idx="1914">
                  <c:v>7.0631910000000006E-2</c:v>
                </c:pt>
                <c:pt idx="1915">
                  <c:v>7.0680725E-2</c:v>
                </c:pt>
                <c:pt idx="1916">
                  <c:v>7.0729539999999994E-2</c:v>
                </c:pt>
                <c:pt idx="1917">
                  <c:v>7.0778355000000001E-2</c:v>
                </c:pt>
                <c:pt idx="1918">
                  <c:v>7.0827169999999995E-2</c:v>
                </c:pt>
                <c:pt idx="1919">
                  <c:v>7.0875985000000002E-2</c:v>
                </c:pt>
                <c:pt idx="1920">
                  <c:v>7.0924799999999996E-2</c:v>
                </c:pt>
                <c:pt idx="1921">
                  <c:v>7.0973615000000004E-2</c:v>
                </c:pt>
                <c:pt idx="1922">
                  <c:v>7.1022429999999998E-2</c:v>
                </c:pt>
                <c:pt idx="1923">
                  <c:v>7.1071245000000005E-2</c:v>
                </c:pt>
                <c:pt idx="1924">
                  <c:v>7.1120059999999999E-2</c:v>
                </c:pt>
                <c:pt idx="1925">
                  <c:v>7.1168874999999993E-2</c:v>
                </c:pt>
                <c:pt idx="1926">
                  <c:v>7.121769E-2</c:v>
                </c:pt>
                <c:pt idx="1927">
                  <c:v>7.1266504999999994E-2</c:v>
                </c:pt>
                <c:pt idx="1928">
                  <c:v>7.1315320000000001E-2</c:v>
                </c:pt>
                <c:pt idx="1929">
                  <c:v>7.1364134999999995E-2</c:v>
                </c:pt>
                <c:pt idx="1930">
                  <c:v>7.1412950000000003E-2</c:v>
                </c:pt>
                <c:pt idx="1931">
                  <c:v>7.1461764999999997E-2</c:v>
                </c:pt>
                <c:pt idx="1932">
                  <c:v>7.1510580000000004E-2</c:v>
                </c:pt>
                <c:pt idx="1933">
                  <c:v>7.1559394999999998E-2</c:v>
                </c:pt>
                <c:pt idx="1934">
                  <c:v>7.1608210000000005E-2</c:v>
                </c:pt>
                <c:pt idx="1935">
                  <c:v>7.1657024999999999E-2</c:v>
                </c:pt>
                <c:pt idx="1936">
                  <c:v>7.1705839999999993E-2</c:v>
                </c:pt>
                <c:pt idx="1937">
                  <c:v>7.1754655000000001E-2</c:v>
                </c:pt>
                <c:pt idx="1938">
                  <c:v>7.1803469999999994E-2</c:v>
                </c:pt>
                <c:pt idx="1939">
                  <c:v>7.1852285000000002E-2</c:v>
                </c:pt>
                <c:pt idx="1940">
                  <c:v>7.1901099999999996E-2</c:v>
                </c:pt>
                <c:pt idx="1941">
                  <c:v>7.1949915000000003E-2</c:v>
                </c:pt>
                <c:pt idx="1942">
                  <c:v>7.1998729999999997E-2</c:v>
                </c:pt>
                <c:pt idx="1943">
                  <c:v>7.2047545000000005E-2</c:v>
                </c:pt>
                <c:pt idx="1944">
                  <c:v>7.2096359999999998E-2</c:v>
                </c:pt>
                <c:pt idx="1945">
                  <c:v>7.2145175000000006E-2</c:v>
                </c:pt>
                <c:pt idx="1946">
                  <c:v>7.219399E-2</c:v>
                </c:pt>
                <c:pt idx="1947">
                  <c:v>7.2242804999999993E-2</c:v>
                </c:pt>
                <c:pt idx="1948">
                  <c:v>7.2291620000000001E-2</c:v>
                </c:pt>
                <c:pt idx="1949">
                  <c:v>7.2340434999999995E-2</c:v>
                </c:pt>
                <c:pt idx="1950">
                  <c:v>7.2389250000000002E-2</c:v>
                </c:pt>
                <c:pt idx="1951">
                  <c:v>7.2438064999999996E-2</c:v>
                </c:pt>
                <c:pt idx="1952">
                  <c:v>7.2486880000000004E-2</c:v>
                </c:pt>
                <c:pt idx="1953">
                  <c:v>7.2535694999999997E-2</c:v>
                </c:pt>
                <c:pt idx="1954">
                  <c:v>7.2584510000000005E-2</c:v>
                </c:pt>
                <c:pt idx="1955">
                  <c:v>7.2633324999999999E-2</c:v>
                </c:pt>
                <c:pt idx="1956">
                  <c:v>7.2682139999999992E-2</c:v>
                </c:pt>
                <c:pt idx="1957">
                  <c:v>7.2730955E-2</c:v>
                </c:pt>
                <c:pt idx="1958">
                  <c:v>7.2779769999999994E-2</c:v>
                </c:pt>
                <c:pt idx="1959">
                  <c:v>7.2828585000000001E-2</c:v>
                </c:pt>
                <c:pt idx="1960">
                  <c:v>7.2877399999999995E-2</c:v>
                </c:pt>
                <c:pt idx="1961">
                  <c:v>7.2926215000000003E-2</c:v>
                </c:pt>
                <c:pt idx="1962">
                  <c:v>7.2975029999999996E-2</c:v>
                </c:pt>
                <c:pt idx="1963">
                  <c:v>7.3023845000000004E-2</c:v>
                </c:pt>
                <c:pt idx="1964">
                  <c:v>7.3072659999999998E-2</c:v>
                </c:pt>
                <c:pt idx="1965">
                  <c:v>7.3121475000000005E-2</c:v>
                </c:pt>
                <c:pt idx="1966">
                  <c:v>7.3170289999999999E-2</c:v>
                </c:pt>
                <c:pt idx="1967">
                  <c:v>7.3219104999999993E-2</c:v>
                </c:pt>
                <c:pt idx="1968">
                  <c:v>7.326792E-2</c:v>
                </c:pt>
                <c:pt idx="1969">
                  <c:v>7.3316734999999994E-2</c:v>
                </c:pt>
                <c:pt idx="1970">
                  <c:v>7.3365550000000002E-2</c:v>
                </c:pt>
                <c:pt idx="1971">
                  <c:v>7.3414364999999995E-2</c:v>
                </c:pt>
                <c:pt idx="1972">
                  <c:v>7.3463180000000003E-2</c:v>
                </c:pt>
                <c:pt idx="1973">
                  <c:v>7.3511994999999997E-2</c:v>
                </c:pt>
                <c:pt idx="1974">
                  <c:v>7.3560810000000004E-2</c:v>
                </c:pt>
                <c:pt idx="1975">
                  <c:v>7.3609624999999998E-2</c:v>
                </c:pt>
                <c:pt idx="1976">
                  <c:v>7.3658440000000006E-2</c:v>
                </c:pt>
                <c:pt idx="1977">
                  <c:v>7.3707254999999999E-2</c:v>
                </c:pt>
                <c:pt idx="1978">
                  <c:v>7.3756069999999993E-2</c:v>
                </c:pt>
                <c:pt idx="1979">
                  <c:v>7.3804885000000001E-2</c:v>
                </c:pt>
                <c:pt idx="1980">
                  <c:v>7.3853699999999994E-2</c:v>
                </c:pt>
                <c:pt idx="1981">
                  <c:v>7.3902515000000002E-2</c:v>
                </c:pt>
                <c:pt idx="1982">
                  <c:v>7.3951329999999996E-2</c:v>
                </c:pt>
                <c:pt idx="1983">
                  <c:v>7.4000145000000003E-2</c:v>
                </c:pt>
                <c:pt idx="1984">
                  <c:v>7.4048959999999997E-2</c:v>
                </c:pt>
                <c:pt idx="1985">
                  <c:v>7.4097775000000005E-2</c:v>
                </c:pt>
                <c:pt idx="1986">
                  <c:v>7.4146589999999998E-2</c:v>
                </c:pt>
                <c:pt idx="1987">
                  <c:v>7.4195405000000006E-2</c:v>
                </c:pt>
                <c:pt idx="1988">
                  <c:v>7.424422E-2</c:v>
                </c:pt>
                <c:pt idx="1989">
                  <c:v>7.4293034999999993E-2</c:v>
                </c:pt>
                <c:pt idx="1990">
                  <c:v>7.4341850000000001E-2</c:v>
                </c:pt>
                <c:pt idx="1991">
                  <c:v>7.4390664999999995E-2</c:v>
                </c:pt>
                <c:pt idx="1992">
                  <c:v>7.4439480000000002E-2</c:v>
                </c:pt>
                <c:pt idx="1993">
                  <c:v>7.4488294999999996E-2</c:v>
                </c:pt>
                <c:pt idx="1994">
                  <c:v>7.4537110000000004E-2</c:v>
                </c:pt>
                <c:pt idx="1995">
                  <c:v>7.4585924999999997E-2</c:v>
                </c:pt>
                <c:pt idx="1996">
                  <c:v>7.4634740000000005E-2</c:v>
                </c:pt>
                <c:pt idx="1997">
                  <c:v>7.4683554999999999E-2</c:v>
                </c:pt>
                <c:pt idx="1998">
                  <c:v>7.4732369999999992E-2</c:v>
                </c:pt>
                <c:pt idx="1999">
                  <c:v>7.4781185E-2</c:v>
                </c:pt>
              </c:numCache>
            </c:numRef>
          </c:xVal>
          <c:yVal>
            <c:numRef>
              <c:f>RawData!$C$1:$C$2000</c:f>
              <c:numCache>
                <c:formatCode>General</c:formatCode>
                <c:ptCount val="2000"/>
                <c:pt idx="0">
                  <c:v>0.12753917346661409</c:v>
                </c:pt>
                <c:pt idx="1">
                  <c:v>0.12756340614674366</c:v>
                </c:pt>
                <c:pt idx="2">
                  <c:v>0.12757320233658329</c:v>
                </c:pt>
                <c:pt idx="3">
                  <c:v>0.12755154760114834</c:v>
                </c:pt>
                <c:pt idx="4">
                  <c:v>0.12756185937992687</c:v>
                </c:pt>
                <c:pt idx="5">
                  <c:v>0.12756804644719399</c:v>
                </c:pt>
                <c:pt idx="6">
                  <c:v>0.12754690730069801</c:v>
                </c:pt>
                <c:pt idx="7">
                  <c:v>0.12754742288963691</c:v>
                </c:pt>
                <c:pt idx="8">
                  <c:v>0.12756546850249936</c:v>
                </c:pt>
                <c:pt idx="9">
                  <c:v>0.1275623749688658</c:v>
                </c:pt>
                <c:pt idx="10">
                  <c:v>0.12755567231265977</c:v>
                </c:pt>
                <c:pt idx="11">
                  <c:v>0.12756804644719399</c:v>
                </c:pt>
                <c:pt idx="12">
                  <c:v>0.12755412554584297</c:v>
                </c:pt>
                <c:pt idx="13">
                  <c:v>0.12753504875510269</c:v>
                </c:pt>
                <c:pt idx="14">
                  <c:v>0.12753401757722482</c:v>
                </c:pt>
                <c:pt idx="15">
                  <c:v>0.12756495291356043</c:v>
                </c:pt>
                <c:pt idx="16">
                  <c:v>0.12756598409143829</c:v>
                </c:pt>
                <c:pt idx="17">
                  <c:v>0.12754381376706445</c:v>
                </c:pt>
                <c:pt idx="18">
                  <c:v>0.1275582502573544</c:v>
                </c:pt>
                <c:pt idx="19">
                  <c:v>0.1275525787790262</c:v>
                </c:pt>
                <c:pt idx="20">
                  <c:v>0.12755000083433157</c:v>
                </c:pt>
                <c:pt idx="21">
                  <c:v>0.12754793847857585</c:v>
                </c:pt>
                <c:pt idx="22">
                  <c:v>0.12755618790159867</c:v>
                </c:pt>
                <c:pt idx="23">
                  <c:v>0.12755000083433157</c:v>
                </c:pt>
                <c:pt idx="24">
                  <c:v>0.12754690730069801</c:v>
                </c:pt>
                <c:pt idx="25">
                  <c:v>0.12757113998082756</c:v>
                </c:pt>
                <c:pt idx="26">
                  <c:v>0.12756392173568259</c:v>
                </c:pt>
                <c:pt idx="27">
                  <c:v>0.12755773466841547</c:v>
                </c:pt>
                <c:pt idx="28">
                  <c:v>0.12754793847857585</c:v>
                </c:pt>
                <c:pt idx="29">
                  <c:v>0.12755515672372084</c:v>
                </c:pt>
                <c:pt idx="30">
                  <c:v>0.12755567231265977</c:v>
                </c:pt>
                <c:pt idx="31">
                  <c:v>0.12755000083433157</c:v>
                </c:pt>
                <c:pt idx="32">
                  <c:v>0.12755876584629333</c:v>
                </c:pt>
                <c:pt idx="33">
                  <c:v>0.12753917346661409</c:v>
                </c:pt>
                <c:pt idx="34">
                  <c:v>0.12754896965645371</c:v>
                </c:pt>
                <c:pt idx="35">
                  <c:v>0.1275582502573544</c:v>
                </c:pt>
                <c:pt idx="36">
                  <c:v>0.1275546411347819</c:v>
                </c:pt>
                <c:pt idx="37">
                  <c:v>0.12755051642327048</c:v>
                </c:pt>
                <c:pt idx="38">
                  <c:v>0.12755103201220941</c:v>
                </c:pt>
                <c:pt idx="39">
                  <c:v>0.12755979702417117</c:v>
                </c:pt>
                <c:pt idx="40">
                  <c:v>0.12754845406751478</c:v>
                </c:pt>
                <c:pt idx="41">
                  <c:v>0.12755876584629333</c:v>
                </c:pt>
                <c:pt idx="42">
                  <c:v>0.12756495291356043</c:v>
                </c:pt>
                <c:pt idx="43">
                  <c:v>0.12755103201220941</c:v>
                </c:pt>
                <c:pt idx="44">
                  <c:v>0.12754793847857585</c:v>
                </c:pt>
                <c:pt idx="45">
                  <c:v>0.12755000083433157</c:v>
                </c:pt>
                <c:pt idx="46">
                  <c:v>0.12754896965645371</c:v>
                </c:pt>
                <c:pt idx="47">
                  <c:v>0.12756546850249936</c:v>
                </c:pt>
                <c:pt idx="48">
                  <c:v>0.12756185937992687</c:v>
                </c:pt>
                <c:pt idx="49">
                  <c:v>0.12755154760114834</c:v>
                </c:pt>
                <c:pt idx="50">
                  <c:v>0.12755618790159867</c:v>
                </c:pt>
                <c:pt idx="51">
                  <c:v>0.12755928143523224</c:v>
                </c:pt>
                <c:pt idx="52">
                  <c:v>0.12756289055780473</c:v>
                </c:pt>
                <c:pt idx="53">
                  <c:v>0.12753453316616375</c:v>
                </c:pt>
                <c:pt idx="54">
                  <c:v>0.12755567231265977</c:v>
                </c:pt>
                <c:pt idx="55">
                  <c:v>0.12756340614674366</c:v>
                </c:pt>
                <c:pt idx="56">
                  <c:v>0.12755051642327048</c:v>
                </c:pt>
                <c:pt idx="57">
                  <c:v>0.1275603126131101</c:v>
                </c:pt>
                <c:pt idx="58">
                  <c:v>0.1275603126131101</c:v>
                </c:pt>
                <c:pt idx="59">
                  <c:v>0.12756289055780473</c:v>
                </c:pt>
                <c:pt idx="60">
                  <c:v>0.12755412554584297</c:v>
                </c:pt>
                <c:pt idx="61">
                  <c:v>0.12756495291356043</c:v>
                </c:pt>
                <c:pt idx="62">
                  <c:v>0.12755515672372084</c:v>
                </c:pt>
                <c:pt idx="63">
                  <c:v>0.12755206319008727</c:v>
                </c:pt>
                <c:pt idx="64">
                  <c:v>0.12754484494494228</c:v>
                </c:pt>
                <c:pt idx="65">
                  <c:v>0.12754742288963691</c:v>
                </c:pt>
                <c:pt idx="66">
                  <c:v>0.12756392173568259</c:v>
                </c:pt>
                <c:pt idx="67">
                  <c:v>0.12754896965645371</c:v>
                </c:pt>
                <c:pt idx="68">
                  <c:v>0.12756289055780473</c:v>
                </c:pt>
                <c:pt idx="69">
                  <c:v>0.12754742288963691</c:v>
                </c:pt>
                <c:pt idx="70">
                  <c:v>0.12754536053388121</c:v>
                </c:pt>
                <c:pt idx="71">
                  <c:v>0.12757320233658329</c:v>
                </c:pt>
                <c:pt idx="72">
                  <c:v>0.12754484494494228</c:v>
                </c:pt>
                <c:pt idx="73">
                  <c:v>0.12754896965645371</c:v>
                </c:pt>
                <c:pt idx="74">
                  <c:v>0.12755618790159867</c:v>
                </c:pt>
                <c:pt idx="75">
                  <c:v>0.12756082820204903</c:v>
                </c:pt>
                <c:pt idx="76">
                  <c:v>0.12757526469233899</c:v>
                </c:pt>
                <c:pt idx="77">
                  <c:v>0.12754948524539264</c:v>
                </c:pt>
                <c:pt idx="78">
                  <c:v>0.12757371792552219</c:v>
                </c:pt>
                <c:pt idx="79">
                  <c:v>0.12755979702417117</c:v>
                </c:pt>
                <c:pt idx="80">
                  <c:v>0.12755567231265977</c:v>
                </c:pt>
                <c:pt idx="81">
                  <c:v>0.12755979702417117</c:v>
                </c:pt>
                <c:pt idx="82">
                  <c:v>0.12753556434404159</c:v>
                </c:pt>
                <c:pt idx="83">
                  <c:v>0.12756804644719399</c:v>
                </c:pt>
                <c:pt idx="84">
                  <c:v>0.12755618790159867</c:v>
                </c:pt>
                <c:pt idx="85">
                  <c:v>0.12752937727677449</c:v>
                </c:pt>
                <c:pt idx="86">
                  <c:v>0.12753607993298052</c:v>
                </c:pt>
                <c:pt idx="87">
                  <c:v>0.12756907762507186</c:v>
                </c:pt>
                <c:pt idx="88">
                  <c:v>0.12754587612282015</c:v>
                </c:pt>
                <c:pt idx="89">
                  <c:v>0.12753504875510269</c:v>
                </c:pt>
                <c:pt idx="90">
                  <c:v>0.1275603126131101</c:v>
                </c:pt>
                <c:pt idx="91">
                  <c:v>0.12755103201220941</c:v>
                </c:pt>
                <c:pt idx="92">
                  <c:v>0.12754690730069801</c:v>
                </c:pt>
                <c:pt idx="93">
                  <c:v>0.12755360995690404</c:v>
                </c:pt>
                <c:pt idx="94">
                  <c:v>0.12757371792552219</c:v>
                </c:pt>
                <c:pt idx="95">
                  <c:v>0.12755103201220941</c:v>
                </c:pt>
                <c:pt idx="96">
                  <c:v>0.12756392173568259</c:v>
                </c:pt>
                <c:pt idx="97">
                  <c:v>0.12757165556976649</c:v>
                </c:pt>
                <c:pt idx="98">
                  <c:v>0.12755051642327048</c:v>
                </c:pt>
                <c:pt idx="99">
                  <c:v>0.12755154760114834</c:v>
                </c:pt>
                <c:pt idx="100">
                  <c:v>0.1275546411347819</c:v>
                </c:pt>
                <c:pt idx="101">
                  <c:v>0.12756082820204903</c:v>
                </c:pt>
                <c:pt idx="102">
                  <c:v>0.12754432935600335</c:v>
                </c:pt>
                <c:pt idx="103">
                  <c:v>0.1275525787790262</c:v>
                </c:pt>
                <c:pt idx="104">
                  <c:v>0.12755721907947654</c:v>
                </c:pt>
                <c:pt idx="105">
                  <c:v>0.12753917346661409</c:v>
                </c:pt>
                <c:pt idx="106">
                  <c:v>0.1275221590316295</c:v>
                </c:pt>
                <c:pt idx="107">
                  <c:v>0.12754536053388121</c:v>
                </c:pt>
                <c:pt idx="108">
                  <c:v>0.12757113998082756</c:v>
                </c:pt>
                <c:pt idx="109">
                  <c:v>0.12754432935600335</c:v>
                </c:pt>
                <c:pt idx="110">
                  <c:v>0.1275546411347819</c:v>
                </c:pt>
                <c:pt idx="111">
                  <c:v>0.12756289055780473</c:v>
                </c:pt>
                <c:pt idx="112">
                  <c:v>0.12754639171175908</c:v>
                </c:pt>
                <c:pt idx="113">
                  <c:v>0.12755928143523224</c:v>
                </c:pt>
                <c:pt idx="114">
                  <c:v>0.12755979702417117</c:v>
                </c:pt>
                <c:pt idx="115">
                  <c:v>0.12754896965645371</c:v>
                </c:pt>
                <c:pt idx="116">
                  <c:v>0.12755154760114834</c:v>
                </c:pt>
                <c:pt idx="117">
                  <c:v>0.12757165556976649</c:v>
                </c:pt>
                <c:pt idx="118">
                  <c:v>0.12755412554584297</c:v>
                </c:pt>
                <c:pt idx="119">
                  <c:v>0.12754226700024765</c:v>
                </c:pt>
                <c:pt idx="120">
                  <c:v>0.12756546850249936</c:v>
                </c:pt>
                <c:pt idx="121">
                  <c:v>0.12754896965645371</c:v>
                </c:pt>
                <c:pt idx="122">
                  <c:v>0.12755360995690404</c:v>
                </c:pt>
                <c:pt idx="123">
                  <c:v>0.12754123582236981</c:v>
                </c:pt>
                <c:pt idx="124">
                  <c:v>0.12754329817812551</c:v>
                </c:pt>
                <c:pt idx="125">
                  <c:v>0.12755773466841547</c:v>
                </c:pt>
                <c:pt idx="126">
                  <c:v>0.12754329817812551</c:v>
                </c:pt>
                <c:pt idx="127">
                  <c:v>0.1275567034905376</c:v>
                </c:pt>
                <c:pt idx="128">
                  <c:v>0.12754432935600335</c:v>
                </c:pt>
                <c:pt idx="129">
                  <c:v>0.12755876584629333</c:v>
                </c:pt>
                <c:pt idx="130">
                  <c:v>0.12756546850249936</c:v>
                </c:pt>
                <c:pt idx="131">
                  <c:v>0.12754639171175908</c:v>
                </c:pt>
                <c:pt idx="132">
                  <c:v>0.12755928143523224</c:v>
                </c:pt>
                <c:pt idx="133">
                  <c:v>0.12754948524539264</c:v>
                </c:pt>
                <c:pt idx="134">
                  <c:v>0.12756134379098796</c:v>
                </c:pt>
                <c:pt idx="135">
                  <c:v>0.12757113998082756</c:v>
                </c:pt>
                <c:pt idx="136">
                  <c:v>0.12755206319008727</c:v>
                </c:pt>
                <c:pt idx="137">
                  <c:v>0.12755412554584297</c:v>
                </c:pt>
                <c:pt idx="138">
                  <c:v>0.12754587612282015</c:v>
                </c:pt>
                <c:pt idx="139">
                  <c:v>0.1275582502573544</c:v>
                </c:pt>
                <c:pt idx="140">
                  <c:v>0.1275582502573544</c:v>
                </c:pt>
                <c:pt idx="141">
                  <c:v>0.1275525787790262</c:v>
                </c:pt>
                <c:pt idx="142">
                  <c:v>0.12755360995690404</c:v>
                </c:pt>
                <c:pt idx="143">
                  <c:v>0.12754639171175908</c:v>
                </c:pt>
                <c:pt idx="144">
                  <c:v>0.12755515672372084</c:v>
                </c:pt>
                <c:pt idx="145">
                  <c:v>0.12753711111085839</c:v>
                </c:pt>
                <c:pt idx="146">
                  <c:v>0.12755928143523224</c:v>
                </c:pt>
                <c:pt idx="147">
                  <c:v>0.12755618790159867</c:v>
                </c:pt>
                <c:pt idx="148">
                  <c:v>0.12754329817812551</c:v>
                </c:pt>
                <c:pt idx="149">
                  <c:v>0.12756546850249936</c:v>
                </c:pt>
                <c:pt idx="150">
                  <c:v>0.12754948524539264</c:v>
                </c:pt>
                <c:pt idx="151">
                  <c:v>0.12755103201220941</c:v>
                </c:pt>
                <c:pt idx="152">
                  <c:v>0.12755618790159867</c:v>
                </c:pt>
                <c:pt idx="153">
                  <c:v>0.12756495291356043</c:v>
                </c:pt>
                <c:pt idx="154">
                  <c:v>0.12755567231265977</c:v>
                </c:pt>
                <c:pt idx="155">
                  <c:v>0.12756185937992687</c:v>
                </c:pt>
                <c:pt idx="156">
                  <c:v>0.1275582502573544</c:v>
                </c:pt>
                <c:pt idx="157">
                  <c:v>0.12753917346661409</c:v>
                </c:pt>
                <c:pt idx="158">
                  <c:v>0.12754226700024765</c:v>
                </c:pt>
                <c:pt idx="159">
                  <c:v>0.12755206319008727</c:v>
                </c:pt>
                <c:pt idx="160">
                  <c:v>0.12757887381491148</c:v>
                </c:pt>
                <c:pt idx="161">
                  <c:v>0.12754226700024765</c:v>
                </c:pt>
                <c:pt idx="162">
                  <c:v>0.12753350198828589</c:v>
                </c:pt>
                <c:pt idx="163">
                  <c:v>0.12754381376706445</c:v>
                </c:pt>
                <c:pt idx="164">
                  <c:v>0.12754123582236981</c:v>
                </c:pt>
                <c:pt idx="165">
                  <c:v>0.12757371792552219</c:v>
                </c:pt>
                <c:pt idx="166">
                  <c:v>0.12754896965645371</c:v>
                </c:pt>
                <c:pt idx="167">
                  <c:v>0.12756753085825509</c:v>
                </c:pt>
                <c:pt idx="168">
                  <c:v>0.12760259090610213</c:v>
                </c:pt>
                <c:pt idx="169">
                  <c:v>0.12754845406751478</c:v>
                </c:pt>
                <c:pt idx="170">
                  <c:v>0.12753659552191945</c:v>
                </c:pt>
                <c:pt idx="171">
                  <c:v>0.12754123582236981</c:v>
                </c:pt>
                <c:pt idx="172">
                  <c:v>0.12755103201220941</c:v>
                </c:pt>
                <c:pt idx="173">
                  <c:v>0.12755515672372084</c:v>
                </c:pt>
                <c:pt idx="174">
                  <c:v>0.12754278258918658</c:v>
                </c:pt>
                <c:pt idx="175">
                  <c:v>0.12757526469233899</c:v>
                </c:pt>
                <c:pt idx="176">
                  <c:v>0.12754329817812551</c:v>
                </c:pt>
                <c:pt idx="177">
                  <c:v>0.12751700314224024</c:v>
                </c:pt>
                <c:pt idx="178">
                  <c:v>0.12754639171175908</c:v>
                </c:pt>
                <c:pt idx="179">
                  <c:v>0.12755567231265977</c:v>
                </c:pt>
                <c:pt idx="180">
                  <c:v>0.12755876584629333</c:v>
                </c:pt>
                <c:pt idx="181">
                  <c:v>0.12756495291356043</c:v>
                </c:pt>
                <c:pt idx="182">
                  <c:v>0.12755618790159867</c:v>
                </c:pt>
                <c:pt idx="183">
                  <c:v>0.1275603126131101</c:v>
                </c:pt>
                <c:pt idx="184">
                  <c:v>0.1275546411347819</c:v>
                </c:pt>
                <c:pt idx="185">
                  <c:v>0.12753865787767515</c:v>
                </c:pt>
                <c:pt idx="186">
                  <c:v>0.12758042058172825</c:v>
                </c:pt>
                <c:pt idx="187">
                  <c:v>0.12754690730069801</c:v>
                </c:pt>
                <c:pt idx="188">
                  <c:v>0.12753814228873625</c:v>
                </c:pt>
                <c:pt idx="189">
                  <c:v>0.12756495291356043</c:v>
                </c:pt>
                <c:pt idx="190">
                  <c:v>0.12754742288963691</c:v>
                </c:pt>
                <c:pt idx="191">
                  <c:v>0.12754278258918658</c:v>
                </c:pt>
                <c:pt idx="192">
                  <c:v>0.12754381376706445</c:v>
                </c:pt>
                <c:pt idx="193">
                  <c:v>0.1275582502573544</c:v>
                </c:pt>
                <c:pt idx="194">
                  <c:v>0.12753607993298052</c:v>
                </c:pt>
                <c:pt idx="195">
                  <c:v>0.12756134379098796</c:v>
                </c:pt>
                <c:pt idx="196">
                  <c:v>0.12756649968037723</c:v>
                </c:pt>
                <c:pt idx="197">
                  <c:v>0.1275525787790262</c:v>
                </c:pt>
                <c:pt idx="198">
                  <c:v>0.1275567034905376</c:v>
                </c:pt>
                <c:pt idx="199">
                  <c:v>0.12754690730069801</c:v>
                </c:pt>
                <c:pt idx="200">
                  <c:v>0.12756598409143829</c:v>
                </c:pt>
                <c:pt idx="201">
                  <c:v>0.12756289055780473</c:v>
                </c:pt>
                <c:pt idx="202">
                  <c:v>0.12756546850249936</c:v>
                </c:pt>
                <c:pt idx="203">
                  <c:v>0.1275525787790262</c:v>
                </c:pt>
                <c:pt idx="204">
                  <c:v>0.12753247081040806</c:v>
                </c:pt>
                <c:pt idx="205">
                  <c:v>0.12754329817812551</c:v>
                </c:pt>
                <c:pt idx="206">
                  <c:v>0.12757165556976649</c:v>
                </c:pt>
                <c:pt idx="207">
                  <c:v>0.12755154760114834</c:v>
                </c:pt>
                <c:pt idx="208">
                  <c:v>0.12754072023343088</c:v>
                </c:pt>
                <c:pt idx="209">
                  <c:v>0.12757371792552219</c:v>
                </c:pt>
                <c:pt idx="210">
                  <c:v>0.1275567034905376</c:v>
                </c:pt>
                <c:pt idx="211">
                  <c:v>0.12754381376706445</c:v>
                </c:pt>
                <c:pt idx="212">
                  <c:v>0.12754175141130872</c:v>
                </c:pt>
                <c:pt idx="213">
                  <c:v>0.1275623749688658</c:v>
                </c:pt>
                <c:pt idx="214">
                  <c:v>0.12756753085825509</c:v>
                </c:pt>
                <c:pt idx="215">
                  <c:v>0.1275525787790262</c:v>
                </c:pt>
                <c:pt idx="216">
                  <c:v>0.12757113998082756</c:v>
                </c:pt>
                <c:pt idx="217">
                  <c:v>0.1275525787790262</c:v>
                </c:pt>
                <c:pt idx="218">
                  <c:v>0.12754484494494228</c:v>
                </c:pt>
                <c:pt idx="219">
                  <c:v>0.12756082820204903</c:v>
                </c:pt>
                <c:pt idx="220">
                  <c:v>0.12755928143523224</c:v>
                </c:pt>
                <c:pt idx="221">
                  <c:v>0.12755206319008727</c:v>
                </c:pt>
                <c:pt idx="222">
                  <c:v>0.1275567034905376</c:v>
                </c:pt>
                <c:pt idx="223">
                  <c:v>0.12757062439188863</c:v>
                </c:pt>
                <c:pt idx="224">
                  <c:v>0.12754278258918658</c:v>
                </c:pt>
                <c:pt idx="225">
                  <c:v>0.12754536053388121</c:v>
                </c:pt>
                <c:pt idx="226">
                  <c:v>0.12756856203613293</c:v>
                </c:pt>
                <c:pt idx="227">
                  <c:v>0.1275546411347819</c:v>
                </c:pt>
                <c:pt idx="228">
                  <c:v>0.12755773466841547</c:v>
                </c:pt>
                <c:pt idx="229">
                  <c:v>0.12755876584629333</c:v>
                </c:pt>
                <c:pt idx="230">
                  <c:v>0.1275567034905376</c:v>
                </c:pt>
                <c:pt idx="231">
                  <c:v>0.12756289055780473</c:v>
                </c:pt>
                <c:pt idx="232">
                  <c:v>0.1275546411347819</c:v>
                </c:pt>
                <c:pt idx="233">
                  <c:v>0.12755876584629333</c:v>
                </c:pt>
                <c:pt idx="234">
                  <c:v>0.1275582502573544</c:v>
                </c:pt>
                <c:pt idx="235">
                  <c:v>0.12755154760114834</c:v>
                </c:pt>
                <c:pt idx="236">
                  <c:v>0.12756392173568259</c:v>
                </c:pt>
                <c:pt idx="237">
                  <c:v>0.12755979702417117</c:v>
                </c:pt>
                <c:pt idx="238">
                  <c:v>0.1275567034905376</c:v>
                </c:pt>
                <c:pt idx="239">
                  <c:v>0.12755567231265977</c:v>
                </c:pt>
                <c:pt idx="240">
                  <c:v>0.12754690730069801</c:v>
                </c:pt>
                <c:pt idx="241">
                  <c:v>0.12755515672372084</c:v>
                </c:pt>
                <c:pt idx="242">
                  <c:v>0.12755412554584297</c:v>
                </c:pt>
                <c:pt idx="243">
                  <c:v>0.12755360995690404</c:v>
                </c:pt>
                <c:pt idx="244">
                  <c:v>0.12755979702417117</c:v>
                </c:pt>
                <c:pt idx="245">
                  <c:v>0.12755567231265977</c:v>
                </c:pt>
                <c:pt idx="246">
                  <c:v>0.12755515672372084</c:v>
                </c:pt>
                <c:pt idx="247">
                  <c:v>0.12755876584629333</c:v>
                </c:pt>
                <c:pt idx="248">
                  <c:v>0.12755360995690404</c:v>
                </c:pt>
                <c:pt idx="249">
                  <c:v>0.12755051642327048</c:v>
                </c:pt>
                <c:pt idx="250">
                  <c:v>0.12754742288963691</c:v>
                </c:pt>
                <c:pt idx="251">
                  <c:v>0.12756134379098796</c:v>
                </c:pt>
                <c:pt idx="252">
                  <c:v>0.12757371792552219</c:v>
                </c:pt>
                <c:pt idx="253">
                  <c:v>0.1275546411347819</c:v>
                </c:pt>
                <c:pt idx="254">
                  <c:v>0.12755360995690404</c:v>
                </c:pt>
                <c:pt idx="255">
                  <c:v>0.12755515672372084</c:v>
                </c:pt>
                <c:pt idx="256">
                  <c:v>0.12755051642327048</c:v>
                </c:pt>
                <c:pt idx="257">
                  <c:v>0.12754381376706445</c:v>
                </c:pt>
                <c:pt idx="258">
                  <c:v>0.12756443732462153</c:v>
                </c:pt>
                <c:pt idx="259">
                  <c:v>0.12757113998082756</c:v>
                </c:pt>
                <c:pt idx="260">
                  <c:v>0.12754175141130872</c:v>
                </c:pt>
                <c:pt idx="261">
                  <c:v>0.1275603126131101</c:v>
                </c:pt>
                <c:pt idx="262">
                  <c:v>0.12755618790159867</c:v>
                </c:pt>
                <c:pt idx="263">
                  <c:v>0.12754690730069801</c:v>
                </c:pt>
                <c:pt idx="264">
                  <c:v>0.1275525787790262</c:v>
                </c:pt>
                <c:pt idx="265">
                  <c:v>0.12754175141130872</c:v>
                </c:pt>
                <c:pt idx="266">
                  <c:v>0.12754845406751478</c:v>
                </c:pt>
                <c:pt idx="267">
                  <c:v>0.12754896965645371</c:v>
                </c:pt>
                <c:pt idx="268">
                  <c:v>0.12757681145915575</c:v>
                </c:pt>
                <c:pt idx="269">
                  <c:v>0.12755721907947654</c:v>
                </c:pt>
                <c:pt idx="270">
                  <c:v>0.12754639171175908</c:v>
                </c:pt>
                <c:pt idx="271">
                  <c:v>0.127596403838835</c:v>
                </c:pt>
                <c:pt idx="272">
                  <c:v>0.12754845406751478</c:v>
                </c:pt>
                <c:pt idx="273">
                  <c:v>0.12756649968037723</c:v>
                </c:pt>
                <c:pt idx="274">
                  <c:v>0.12757938940385039</c:v>
                </c:pt>
                <c:pt idx="275">
                  <c:v>0.1275546411347819</c:v>
                </c:pt>
                <c:pt idx="276">
                  <c:v>0.12758454529323968</c:v>
                </c:pt>
                <c:pt idx="277">
                  <c:v>0.12755773466841547</c:v>
                </c:pt>
                <c:pt idx="278">
                  <c:v>0.12757268674764435</c:v>
                </c:pt>
                <c:pt idx="279">
                  <c:v>0.12754381376706445</c:v>
                </c:pt>
                <c:pt idx="280">
                  <c:v>0.12753504875510269</c:v>
                </c:pt>
                <c:pt idx="281">
                  <c:v>0.1275603126131101</c:v>
                </c:pt>
                <c:pt idx="282">
                  <c:v>0.12754278258918658</c:v>
                </c:pt>
                <c:pt idx="283">
                  <c:v>0.12754381376706445</c:v>
                </c:pt>
                <c:pt idx="284">
                  <c:v>0.12754742288963691</c:v>
                </c:pt>
                <c:pt idx="285">
                  <c:v>0.12757062439188863</c:v>
                </c:pt>
                <c:pt idx="286">
                  <c:v>0.12754793847857585</c:v>
                </c:pt>
                <c:pt idx="287">
                  <c:v>0.12756546850249936</c:v>
                </c:pt>
                <c:pt idx="288">
                  <c:v>0.12756959321401079</c:v>
                </c:pt>
                <c:pt idx="289">
                  <c:v>0.12754020464449195</c:v>
                </c:pt>
                <c:pt idx="290">
                  <c:v>0.12754484494494228</c:v>
                </c:pt>
                <c:pt idx="291">
                  <c:v>0.12755721907947654</c:v>
                </c:pt>
                <c:pt idx="292">
                  <c:v>0.12756443732462153</c:v>
                </c:pt>
                <c:pt idx="293">
                  <c:v>0.12755154760114834</c:v>
                </c:pt>
                <c:pt idx="294">
                  <c:v>0.12758351411536181</c:v>
                </c:pt>
                <c:pt idx="295">
                  <c:v>0.12756082820204903</c:v>
                </c:pt>
                <c:pt idx="296">
                  <c:v>0.12754381376706445</c:v>
                </c:pt>
                <c:pt idx="297">
                  <c:v>0.12755721907947654</c:v>
                </c:pt>
                <c:pt idx="298">
                  <c:v>0.1275525787790262</c:v>
                </c:pt>
                <c:pt idx="299">
                  <c:v>0.12756134379098796</c:v>
                </c:pt>
                <c:pt idx="300">
                  <c:v>0.12754381376706445</c:v>
                </c:pt>
                <c:pt idx="301">
                  <c:v>0.12756340614674366</c:v>
                </c:pt>
                <c:pt idx="302">
                  <c:v>0.1275603126131101</c:v>
                </c:pt>
                <c:pt idx="303">
                  <c:v>0.12753350198828589</c:v>
                </c:pt>
                <c:pt idx="304">
                  <c:v>0.12754690730069801</c:v>
                </c:pt>
                <c:pt idx="305">
                  <c:v>0.12756392173568259</c:v>
                </c:pt>
                <c:pt idx="306">
                  <c:v>0.12756701526931616</c:v>
                </c:pt>
                <c:pt idx="307">
                  <c:v>0.12755412554584297</c:v>
                </c:pt>
                <c:pt idx="308">
                  <c:v>0.12757062439188863</c:v>
                </c:pt>
                <c:pt idx="309">
                  <c:v>0.12756907762507186</c:v>
                </c:pt>
                <c:pt idx="310">
                  <c:v>0.12754072023343088</c:v>
                </c:pt>
                <c:pt idx="311">
                  <c:v>0.12754793847857585</c:v>
                </c:pt>
                <c:pt idx="312">
                  <c:v>0.12755876584629333</c:v>
                </c:pt>
                <c:pt idx="313">
                  <c:v>0.12755928143523224</c:v>
                </c:pt>
                <c:pt idx="314">
                  <c:v>0.12755979702417117</c:v>
                </c:pt>
                <c:pt idx="315">
                  <c:v>0.12755876584629333</c:v>
                </c:pt>
                <c:pt idx="316">
                  <c:v>0.12754536053388121</c:v>
                </c:pt>
                <c:pt idx="317">
                  <c:v>0.12754587612282015</c:v>
                </c:pt>
                <c:pt idx="318">
                  <c:v>0.12755515672372084</c:v>
                </c:pt>
                <c:pt idx="319">
                  <c:v>0.12754742288963691</c:v>
                </c:pt>
                <c:pt idx="320">
                  <c:v>0.12755876584629333</c:v>
                </c:pt>
                <c:pt idx="321">
                  <c:v>0.12756392173568259</c:v>
                </c:pt>
                <c:pt idx="322">
                  <c:v>0.12755309436796511</c:v>
                </c:pt>
                <c:pt idx="323">
                  <c:v>0.12754536053388121</c:v>
                </c:pt>
                <c:pt idx="324">
                  <c:v>0.12754432935600335</c:v>
                </c:pt>
                <c:pt idx="325">
                  <c:v>0.12756649968037723</c:v>
                </c:pt>
                <c:pt idx="326">
                  <c:v>0.12757474910340005</c:v>
                </c:pt>
                <c:pt idx="327">
                  <c:v>0.12755876584629333</c:v>
                </c:pt>
                <c:pt idx="328">
                  <c:v>0.12755309436796511</c:v>
                </c:pt>
                <c:pt idx="329">
                  <c:v>0.12756392173568259</c:v>
                </c:pt>
                <c:pt idx="330">
                  <c:v>0.1275603126131101</c:v>
                </c:pt>
                <c:pt idx="331">
                  <c:v>0.12755515672372084</c:v>
                </c:pt>
                <c:pt idx="332">
                  <c:v>0.12756340614674366</c:v>
                </c:pt>
                <c:pt idx="333">
                  <c:v>0.12755979702417117</c:v>
                </c:pt>
                <c:pt idx="334">
                  <c:v>0.12754793847857585</c:v>
                </c:pt>
                <c:pt idx="335">
                  <c:v>0.12754536053388121</c:v>
                </c:pt>
                <c:pt idx="336">
                  <c:v>0.12756495291356043</c:v>
                </c:pt>
                <c:pt idx="337">
                  <c:v>0.1275546411347819</c:v>
                </c:pt>
                <c:pt idx="338">
                  <c:v>0.12752834609889663</c:v>
                </c:pt>
                <c:pt idx="339">
                  <c:v>0.12755309436796511</c:v>
                </c:pt>
                <c:pt idx="340">
                  <c:v>0.12755928143523224</c:v>
                </c:pt>
                <c:pt idx="341">
                  <c:v>0.12755773466841547</c:v>
                </c:pt>
                <c:pt idx="342">
                  <c:v>0.12755412554584297</c:v>
                </c:pt>
                <c:pt idx="343">
                  <c:v>0.12754587612282015</c:v>
                </c:pt>
                <c:pt idx="344">
                  <c:v>0.12755515672372084</c:v>
                </c:pt>
                <c:pt idx="345">
                  <c:v>0.12755000083433157</c:v>
                </c:pt>
                <c:pt idx="346">
                  <c:v>0.12756134379098796</c:v>
                </c:pt>
                <c:pt idx="347">
                  <c:v>0.12755206319008727</c:v>
                </c:pt>
                <c:pt idx="348">
                  <c:v>0.12755567231265977</c:v>
                </c:pt>
                <c:pt idx="349">
                  <c:v>0.12754072023343088</c:v>
                </c:pt>
                <c:pt idx="350">
                  <c:v>0.12755412554584297</c:v>
                </c:pt>
                <c:pt idx="351">
                  <c:v>0.12757732704809469</c:v>
                </c:pt>
                <c:pt idx="352">
                  <c:v>0.12753659552191945</c:v>
                </c:pt>
                <c:pt idx="353">
                  <c:v>0.12755206319008727</c:v>
                </c:pt>
                <c:pt idx="354">
                  <c:v>0.12755412554584297</c:v>
                </c:pt>
                <c:pt idx="355">
                  <c:v>0.12756392173568259</c:v>
                </c:pt>
                <c:pt idx="356">
                  <c:v>0.12755103201220941</c:v>
                </c:pt>
                <c:pt idx="357">
                  <c:v>0.12754690730069801</c:v>
                </c:pt>
                <c:pt idx="358">
                  <c:v>0.12756082820204903</c:v>
                </c:pt>
                <c:pt idx="359">
                  <c:v>0.12753968905555302</c:v>
                </c:pt>
                <c:pt idx="360">
                  <c:v>0.12754896965645371</c:v>
                </c:pt>
                <c:pt idx="361">
                  <c:v>0.12754175141130872</c:v>
                </c:pt>
                <c:pt idx="362">
                  <c:v>0.12756340614674366</c:v>
                </c:pt>
                <c:pt idx="363">
                  <c:v>0.1275603126131101</c:v>
                </c:pt>
                <c:pt idx="364">
                  <c:v>0.12754329817812551</c:v>
                </c:pt>
                <c:pt idx="365">
                  <c:v>0.12756804644719399</c:v>
                </c:pt>
                <c:pt idx="366">
                  <c:v>0.1275582502573544</c:v>
                </c:pt>
                <c:pt idx="367">
                  <c:v>0.12756134379098796</c:v>
                </c:pt>
                <c:pt idx="368">
                  <c:v>0.12755206319008727</c:v>
                </c:pt>
                <c:pt idx="369">
                  <c:v>0.12753865787767515</c:v>
                </c:pt>
                <c:pt idx="370">
                  <c:v>0.12758145175960611</c:v>
                </c:pt>
                <c:pt idx="371">
                  <c:v>0.12755773466841547</c:v>
                </c:pt>
                <c:pt idx="372">
                  <c:v>0.12754948524539264</c:v>
                </c:pt>
                <c:pt idx="373">
                  <c:v>0.1275567034905376</c:v>
                </c:pt>
                <c:pt idx="374">
                  <c:v>0.12753659552191945</c:v>
                </c:pt>
                <c:pt idx="375">
                  <c:v>0.12756340614674366</c:v>
                </c:pt>
                <c:pt idx="376">
                  <c:v>0.12755154760114834</c:v>
                </c:pt>
                <c:pt idx="377">
                  <c:v>0.1275582502573544</c:v>
                </c:pt>
                <c:pt idx="378">
                  <c:v>0.1275567034905376</c:v>
                </c:pt>
                <c:pt idx="379">
                  <c:v>0.12754020464449195</c:v>
                </c:pt>
                <c:pt idx="380">
                  <c:v>0.12754742288963691</c:v>
                </c:pt>
                <c:pt idx="381">
                  <c:v>0.12754432935600335</c:v>
                </c:pt>
                <c:pt idx="382">
                  <c:v>0.12753917346661409</c:v>
                </c:pt>
                <c:pt idx="383">
                  <c:v>0.12755773466841547</c:v>
                </c:pt>
                <c:pt idx="384">
                  <c:v>0.12756753085825509</c:v>
                </c:pt>
                <c:pt idx="385">
                  <c:v>0.12754896965645371</c:v>
                </c:pt>
                <c:pt idx="386">
                  <c:v>0.12757010880294972</c:v>
                </c:pt>
                <c:pt idx="387">
                  <c:v>0.12756134379098796</c:v>
                </c:pt>
                <c:pt idx="388">
                  <c:v>0.12754329817812551</c:v>
                </c:pt>
                <c:pt idx="389">
                  <c:v>0.12754793847857585</c:v>
                </c:pt>
                <c:pt idx="390">
                  <c:v>0.12756443732462153</c:v>
                </c:pt>
                <c:pt idx="391">
                  <c:v>0.12756340614674366</c:v>
                </c:pt>
                <c:pt idx="392">
                  <c:v>0.12754175141130872</c:v>
                </c:pt>
                <c:pt idx="393">
                  <c:v>0.12756804644719399</c:v>
                </c:pt>
                <c:pt idx="394">
                  <c:v>0.1275603126131101</c:v>
                </c:pt>
                <c:pt idx="395">
                  <c:v>0.12752937727677449</c:v>
                </c:pt>
                <c:pt idx="396">
                  <c:v>0.12754845406751478</c:v>
                </c:pt>
                <c:pt idx="397">
                  <c:v>0.12756701526931616</c:v>
                </c:pt>
                <c:pt idx="398">
                  <c:v>0.12754948524539264</c:v>
                </c:pt>
                <c:pt idx="399">
                  <c:v>0.12754948524539264</c:v>
                </c:pt>
                <c:pt idx="400">
                  <c:v>0.12756392173568259</c:v>
                </c:pt>
                <c:pt idx="401">
                  <c:v>0.12756649968037723</c:v>
                </c:pt>
                <c:pt idx="402">
                  <c:v>0.12755412554584297</c:v>
                </c:pt>
                <c:pt idx="403">
                  <c:v>0.12755206319008727</c:v>
                </c:pt>
                <c:pt idx="404">
                  <c:v>0.12755154760114834</c:v>
                </c:pt>
                <c:pt idx="405">
                  <c:v>0.12754020464449195</c:v>
                </c:pt>
                <c:pt idx="406">
                  <c:v>0.12755309436796511</c:v>
                </c:pt>
                <c:pt idx="407">
                  <c:v>0.1275623749688658</c:v>
                </c:pt>
                <c:pt idx="408">
                  <c:v>0.1275546411347819</c:v>
                </c:pt>
                <c:pt idx="409">
                  <c:v>0.12753298639934696</c:v>
                </c:pt>
                <c:pt idx="410">
                  <c:v>0.12754587612282015</c:v>
                </c:pt>
                <c:pt idx="411">
                  <c:v>0.12755979702417117</c:v>
                </c:pt>
                <c:pt idx="412">
                  <c:v>0.12755051642327048</c:v>
                </c:pt>
                <c:pt idx="413">
                  <c:v>0.12756701526931616</c:v>
                </c:pt>
                <c:pt idx="414">
                  <c:v>0.12755876584629333</c:v>
                </c:pt>
                <c:pt idx="415">
                  <c:v>0.12755412554584297</c:v>
                </c:pt>
                <c:pt idx="416">
                  <c:v>0.12754278258918658</c:v>
                </c:pt>
                <c:pt idx="417">
                  <c:v>0.1275567034905376</c:v>
                </c:pt>
                <c:pt idx="418">
                  <c:v>0.12757732704809469</c:v>
                </c:pt>
                <c:pt idx="419">
                  <c:v>0.12755154760114834</c:v>
                </c:pt>
                <c:pt idx="420">
                  <c:v>0.12757578028127792</c:v>
                </c:pt>
                <c:pt idx="421">
                  <c:v>0.12755103201220941</c:v>
                </c:pt>
                <c:pt idx="422">
                  <c:v>0.12753711111085839</c:v>
                </c:pt>
                <c:pt idx="423">
                  <c:v>0.12756443732462153</c:v>
                </c:pt>
                <c:pt idx="424">
                  <c:v>0.12754278258918658</c:v>
                </c:pt>
                <c:pt idx="425">
                  <c:v>0.1275525787790262</c:v>
                </c:pt>
                <c:pt idx="426">
                  <c:v>0.12755928143523224</c:v>
                </c:pt>
                <c:pt idx="427">
                  <c:v>0.1275582502573544</c:v>
                </c:pt>
                <c:pt idx="428">
                  <c:v>0.1275567034905376</c:v>
                </c:pt>
                <c:pt idx="429">
                  <c:v>0.12755051642327048</c:v>
                </c:pt>
                <c:pt idx="430">
                  <c:v>0.12754742288963691</c:v>
                </c:pt>
                <c:pt idx="431">
                  <c:v>0.12756340614674366</c:v>
                </c:pt>
                <c:pt idx="432">
                  <c:v>0.1275623749688658</c:v>
                </c:pt>
                <c:pt idx="433">
                  <c:v>0.12754690730069801</c:v>
                </c:pt>
                <c:pt idx="434">
                  <c:v>0.12755000083433157</c:v>
                </c:pt>
                <c:pt idx="435">
                  <c:v>0.12753814228873625</c:v>
                </c:pt>
                <c:pt idx="436">
                  <c:v>0.12756495291356043</c:v>
                </c:pt>
                <c:pt idx="437">
                  <c:v>0.12755515672372084</c:v>
                </c:pt>
                <c:pt idx="438">
                  <c:v>0.12754329817812551</c:v>
                </c:pt>
                <c:pt idx="439">
                  <c:v>0.12756753085825509</c:v>
                </c:pt>
                <c:pt idx="440">
                  <c:v>0.12755154760114834</c:v>
                </c:pt>
                <c:pt idx="441">
                  <c:v>0.12755000083433157</c:v>
                </c:pt>
                <c:pt idx="442">
                  <c:v>0.12755154760114834</c:v>
                </c:pt>
                <c:pt idx="443">
                  <c:v>0.12756443732462153</c:v>
                </c:pt>
                <c:pt idx="444">
                  <c:v>0.12755309436796511</c:v>
                </c:pt>
                <c:pt idx="445">
                  <c:v>0.12753556434404159</c:v>
                </c:pt>
                <c:pt idx="446">
                  <c:v>0.12754175141130872</c:v>
                </c:pt>
                <c:pt idx="447">
                  <c:v>0.12755103201220941</c:v>
                </c:pt>
                <c:pt idx="448">
                  <c:v>0.12755515672372084</c:v>
                </c:pt>
                <c:pt idx="449">
                  <c:v>0.12754690730069801</c:v>
                </c:pt>
                <c:pt idx="450">
                  <c:v>0.1275525787790262</c:v>
                </c:pt>
                <c:pt idx="451">
                  <c:v>0.12754742288963691</c:v>
                </c:pt>
                <c:pt idx="452">
                  <c:v>0.12755979702417117</c:v>
                </c:pt>
                <c:pt idx="453">
                  <c:v>0.12755721907947654</c:v>
                </c:pt>
                <c:pt idx="454">
                  <c:v>0.12754639171175908</c:v>
                </c:pt>
                <c:pt idx="455">
                  <c:v>0.12754226700024765</c:v>
                </c:pt>
                <c:pt idx="456">
                  <c:v>0.12754896965645371</c:v>
                </c:pt>
                <c:pt idx="457">
                  <c:v>0.12757474910340005</c:v>
                </c:pt>
                <c:pt idx="458">
                  <c:v>0.12755051642327048</c:v>
                </c:pt>
                <c:pt idx="459">
                  <c:v>0.12756185937992687</c:v>
                </c:pt>
                <c:pt idx="460">
                  <c:v>0.12754948524539264</c:v>
                </c:pt>
                <c:pt idx="461">
                  <c:v>0.12755103201220941</c:v>
                </c:pt>
                <c:pt idx="462">
                  <c:v>0.12757938940385039</c:v>
                </c:pt>
                <c:pt idx="463">
                  <c:v>0.12754742288963691</c:v>
                </c:pt>
                <c:pt idx="464">
                  <c:v>0.12760413767291889</c:v>
                </c:pt>
                <c:pt idx="465">
                  <c:v>0.12754639171175908</c:v>
                </c:pt>
                <c:pt idx="466">
                  <c:v>0.12758351411536181</c:v>
                </c:pt>
                <c:pt idx="467">
                  <c:v>0.12767167982391833</c:v>
                </c:pt>
                <c:pt idx="468">
                  <c:v>0.12755360995690404</c:v>
                </c:pt>
                <c:pt idx="469">
                  <c:v>0.12755773466841547</c:v>
                </c:pt>
                <c:pt idx="470">
                  <c:v>0.12754484494494228</c:v>
                </c:pt>
                <c:pt idx="471">
                  <c:v>0.1275603126131101</c:v>
                </c:pt>
                <c:pt idx="472">
                  <c:v>0.12756804644719399</c:v>
                </c:pt>
                <c:pt idx="473">
                  <c:v>0.1275278305099577</c:v>
                </c:pt>
                <c:pt idx="474">
                  <c:v>0.12753865787767515</c:v>
                </c:pt>
                <c:pt idx="475">
                  <c:v>0.12755154760114834</c:v>
                </c:pt>
                <c:pt idx="476">
                  <c:v>0.12757732704809469</c:v>
                </c:pt>
                <c:pt idx="477">
                  <c:v>0.12754226700024765</c:v>
                </c:pt>
                <c:pt idx="478">
                  <c:v>0.1275603126131101</c:v>
                </c:pt>
                <c:pt idx="479">
                  <c:v>0.12755000083433157</c:v>
                </c:pt>
                <c:pt idx="480">
                  <c:v>0.12753762669979732</c:v>
                </c:pt>
                <c:pt idx="481">
                  <c:v>0.1275546411347819</c:v>
                </c:pt>
                <c:pt idx="482">
                  <c:v>0.12754639171175908</c:v>
                </c:pt>
                <c:pt idx="483">
                  <c:v>0.12755206319008727</c:v>
                </c:pt>
                <c:pt idx="484">
                  <c:v>0.12753814228873625</c:v>
                </c:pt>
                <c:pt idx="485">
                  <c:v>0.12756907762507186</c:v>
                </c:pt>
                <c:pt idx="486">
                  <c:v>0.12756134379098796</c:v>
                </c:pt>
                <c:pt idx="487">
                  <c:v>0.12753865787767515</c:v>
                </c:pt>
                <c:pt idx="488">
                  <c:v>0.12755876584629333</c:v>
                </c:pt>
                <c:pt idx="489">
                  <c:v>0.12758402970430074</c:v>
                </c:pt>
                <c:pt idx="490">
                  <c:v>0.12756289055780473</c:v>
                </c:pt>
                <c:pt idx="491">
                  <c:v>0.1275603126131101</c:v>
                </c:pt>
                <c:pt idx="492">
                  <c:v>0.12757165556976649</c:v>
                </c:pt>
                <c:pt idx="493">
                  <c:v>0.12753040845465233</c:v>
                </c:pt>
                <c:pt idx="494">
                  <c:v>0.12764590037697199</c:v>
                </c:pt>
                <c:pt idx="495">
                  <c:v>0.12765672774468945</c:v>
                </c:pt>
                <c:pt idx="496">
                  <c:v>0.12753195522146912</c:v>
                </c:pt>
                <c:pt idx="497">
                  <c:v>0.12754432935600335</c:v>
                </c:pt>
                <c:pt idx="498">
                  <c:v>0.12755979702417117</c:v>
                </c:pt>
                <c:pt idx="499">
                  <c:v>0.1275623749688658</c:v>
                </c:pt>
                <c:pt idx="500">
                  <c:v>0.12754278258918658</c:v>
                </c:pt>
                <c:pt idx="501">
                  <c:v>0.1275298928657134</c:v>
                </c:pt>
                <c:pt idx="502">
                  <c:v>0.12753968905555302</c:v>
                </c:pt>
                <c:pt idx="503">
                  <c:v>0.12755515672372084</c:v>
                </c:pt>
                <c:pt idx="504">
                  <c:v>0.12756443732462153</c:v>
                </c:pt>
                <c:pt idx="505">
                  <c:v>0.12755928143523224</c:v>
                </c:pt>
                <c:pt idx="506">
                  <c:v>0.12756856203613293</c:v>
                </c:pt>
                <c:pt idx="507">
                  <c:v>0.12753814228873625</c:v>
                </c:pt>
                <c:pt idx="508">
                  <c:v>0.12753711111085839</c:v>
                </c:pt>
                <c:pt idx="509">
                  <c:v>0.1275603126131101</c:v>
                </c:pt>
                <c:pt idx="510">
                  <c:v>0.12755154760114834</c:v>
                </c:pt>
                <c:pt idx="511">
                  <c:v>0.12755103201220941</c:v>
                </c:pt>
                <c:pt idx="512">
                  <c:v>0.12755412554584297</c:v>
                </c:pt>
                <c:pt idx="513">
                  <c:v>0.12757062439188863</c:v>
                </c:pt>
                <c:pt idx="514">
                  <c:v>0.12755515672372084</c:v>
                </c:pt>
                <c:pt idx="515">
                  <c:v>0.12755000083433157</c:v>
                </c:pt>
                <c:pt idx="516">
                  <c:v>0.1275525787790262</c:v>
                </c:pt>
                <c:pt idx="517">
                  <c:v>0.12754329817812551</c:v>
                </c:pt>
                <c:pt idx="518">
                  <c:v>0.12756340614674366</c:v>
                </c:pt>
                <c:pt idx="519">
                  <c:v>0.12756289055780473</c:v>
                </c:pt>
                <c:pt idx="520">
                  <c:v>0.12756289055780473</c:v>
                </c:pt>
                <c:pt idx="521">
                  <c:v>0.12754690730069801</c:v>
                </c:pt>
                <c:pt idx="522">
                  <c:v>0.12753607993298052</c:v>
                </c:pt>
                <c:pt idx="523">
                  <c:v>0.12755360995690404</c:v>
                </c:pt>
                <c:pt idx="524">
                  <c:v>0.12760207531716319</c:v>
                </c:pt>
                <c:pt idx="525">
                  <c:v>0.12775004934263523</c:v>
                </c:pt>
                <c:pt idx="526">
                  <c:v>0.12781243560424541</c:v>
                </c:pt>
                <c:pt idx="527">
                  <c:v>0.12777892232321514</c:v>
                </c:pt>
                <c:pt idx="528">
                  <c:v>0.12779129645774939</c:v>
                </c:pt>
                <c:pt idx="529">
                  <c:v>0.12769230338147541</c:v>
                </c:pt>
                <c:pt idx="530">
                  <c:v>0.12759227912732357</c:v>
                </c:pt>
                <c:pt idx="531">
                  <c:v>0.12757217115870542</c:v>
                </c:pt>
                <c:pt idx="532">
                  <c:v>0.12750875371921741</c:v>
                </c:pt>
                <c:pt idx="533">
                  <c:v>0.12750978489709525</c:v>
                </c:pt>
                <c:pt idx="534">
                  <c:v>0.12757681145915575</c:v>
                </c:pt>
                <c:pt idx="535">
                  <c:v>0.12756753085825509</c:v>
                </c:pt>
                <c:pt idx="536">
                  <c:v>0.12757938940385039</c:v>
                </c:pt>
                <c:pt idx="537">
                  <c:v>0.12762527681941491</c:v>
                </c:pt>
                <c:pt idx="538">
                  <c:v>0.12761444945169742</c:v>
                </c:pt>
                <c:pt idx="539">
                  <c:v>0.12763971330970486</c:v>
                </c:pt>
                <c:pt idx="540">
                  <c:v>0.12762321446365918</c:v>
                </c:pt>
                <c:pt idx="541">
                  <c:v>0.12764229125439949</c:v>
                </c:pt>
                <c:pt idx="542">
                  <c:v>0.12764590037697199</c:v>
                </c:pt>
                <c:pt idx="543">
                  <c:v>0.12756959321401079</c:v>
                </c:pt>
                <c:pt idx="544">
                  <c:v>0.12761496504063635</c:v>
                </c:pt>
                <c:pt idx="545">
                  <c:v>0.12760155972822426</c:v>
                </c:pt>
                <c:pt idx="546">
                  <c:v>0.12756185937992687</c:v>
                </c:pt>
                <c:pt idx="547">
                  <c:v>0.1275623749688658</c:v>
                </c:pt>
                <c:pt idx="548">
                  <c:v>0.12754948524539264</c:v>
                </c:pt>
                <c:pt idx="549">
                  <c:v>0.12754278258918658</c:v>
                </c:pt>
                <c:pt idx="550">
                  <c:v>0.12754690730069801</c:v>
                </c:pt>
                <c:pt idx="551">
                  <c:v>0.12756907762507186</c:v>
                </c:pt>
                <c:pt idx="552">
                  <c:v>0.12752164344269057</c:v>
                </c:pt>
                <c:pt idx="553">
                  <c:v>0.12750669136346168</c:v>
                </c:pt>
                <c:pt idx="554">
                  <c:v>0.1275278305099577</c:v>
                </c:pt>
                <c:pt idx="555">
                  <c:v>0.12751184725285097</c:v>
                </c:pt>
                <c:pt idx="556">
                  <c:v>0.12746183512577505</c:v>
                </c:pt>
                <c:pt idx="557">
                  <c:v>0.12747730279394284</c:v>
                </c:pt>
                <c:pt idx="558">
                  <c:v>0.12747111572667574</c:v>
                </c:pt>
                <c:pt idx="559">
                  <c:v>0.12741388535445483</c:v>
                </c:pt>
                <c:pt idx="560">
                  <c:v>0.12745616364744686</c:v>
                </c:pt>
                <c:pt idx="561">
                  <c:v>0.12745410129169113</c:v>
                </c:pt>
                <c:pt idx="562">
                  <c:v>0.12747060013773681</c:v>
                </c:pt>
                <c:pt idx="563">
                  <c:v>0.12749586399574422</c:v>
                </c:pt>
                <c:pt idx="564">
                  <c:v>0.1274840054501489</c:v>
                </c:pt>
                <c:pt idx="565">
                  <c:v>0.12749534840680529</c:v>
                </c:pt>
                <c:pt idx="566">
                  <c:v>0.12746183512577505</c:v>
                </c:pt>
                <c:pt idx="567">
                  <c:v>0.12749792635149992</c:v>
                </c:pt>
                <c:pt idx="568">
                  <c:v>0.12753711111085839</c:v>
                </c:pt>
                <c:pt idx="569">
                  <c:v>0.12749792635149992</c:v>
                </c:pt>
                <c:pt idx="570">
                  <c:v>0.12751287843072881</c:v>
                </c:pt>
                <c:pt idx="571">
                  <c:v>0.12752886168783556</c:v>
                </c:pt>
                <c:pt idx="572">
                  <c:v>0.12750153547407242</c:v>
                </c:pt>
                <c:pt idx="573">
                  <c:v>0.12748091191651534</c:v>
                </c:pt>
                <c:pt idx="574">
                  <c:v>0.12747936514969857</c:v>
                </c:pt>
                <c:pt idx="575">
                  <c:v>0.12749689517362209</c:v>
                </c:pt>
                <c:pt idx="576">
                  <c:v>0.12751442519754561</c:v>
                </c:pt>
                <c:pt idx="577">
                  <c:v>0.12751906549799594</c:v>
                </c:pt>
                <c:pt idx="578">
                  <c:v>0.12751545637542344</c:v>
                </c:pt>
                <c:pt idx="579">
                  <c:v>0.12750720695240061</c:v>
                </c:pt>
                <c:pt idx="580">
                  <c:v>0.12750101988513349</c:v>
                </c:pt>
                <c:pt idx="581">
                  <c:v>0.12753195522146912</c:v>
                </c:pt>
                <c:pt idx="582">
                  <c:v>0.12753298639934696</c:v>
                </c:pt>
                <c:pt idx="583">
                  <c:v>0.1275200966758738</c:v>
                </c:pt>
                <c:pt idx="584">
                  <c:v>0.12754484494494228</c:v>
                </c:pt>
                <c:pt idx="585">
                  <c:v>0.12755567231265977</c:v>
                </c:pt>
                <c:pt idx="586">
                  <c:v>0.12752473697632413</c:v>
                </c:pt>
                <c:pt idx="587">
                  <c:v>0.12750359782982812</c:v>
                </c:pt>
                <c:pt idx="588">
                  <c:v>0.1275237057984463</c:v>
                </c:pt>
                <c:pt idx="589">
                  <c:v>0.12751700314224024</c:v>
                </c:pt>
                <c:pt idx="590">
                  <c:v>0.12751958108693487</c:v>
                </c:pt>
                <c:pt idx="591">
                  <c:v>0.12753762669979732</c:v>
                </c:pt>
                <c:pt idx="592">
                  <c:v>0.1275298928657134</c:v>
                </c:pt>
                <c:pt idx="593">
                  <c:v>0.12750566018558385</c:v>
                </c:pt>
                <c:pt idx="594">
                  <c:v>0.127525768154202</c:v>
                </c:pt>
                <c:pt idx="595">
                  <c:v>0.12760155972822426</c:v>
                </c:pt>
                <c:pt idx="596">
                  <c:v>0.12764899391060555</c:v>
                </c:pt>
                <c:pt idx="597">
                  <c:v>0.12765672774468945</c:v>
                </c:pt>
                <c:pt idx="598">
                  <c:v>0.12762269887472028</c:v>
                </c:pt>
                <c:pt idx="599">
                  <c:v>0.12758815441581214</c:v>
                </c:pt>
                <c:pt idx="600">
                  <c:v>0.1275984661945907</c:v>
                </c:pt>
                <c:pt idx="601">
                  <c:v>0.12762682358623167</c:v>
                </c:pt>
                <c:pt idx="602">
                  <c:v>0.12766085245620087</c:v>
                </c:pt>
                <c:pt idx="603">
                  <c:v>0.12765569656681158</c:v>
                </c:pt>
                <c:pt idx="604">
                  <c:v>0.12763352624243773</c:v>
                </c:pt>
                <c:pt idx="605">
                  <c:v>0.12763404183137667</c:v>
                </c:pt>
                <c:pt idx="606">
                  <c:v>0.12762785476410954</c:v>
                </c:pt>
                <c:pt idx="607">
                  <c:v>0.12762115210790348</c:v>
                </c:pt>
                <c:pt idx="608">
                  <c:v>0.12762527681941491</c:v>
                </c:pt>
                <c:pt idx="609">
                  <c:v>0.12764590037697199</c:v>
                </c:pt>
                <c:pt idx="610">
                  <c:v>0.12761805857426992</c:v>
                </c:pt>
                <c:pt idx="611">
                  <c:v>0.12759898178352963</c:v>
                </c:pt>
                <c:pt idx="612">
                  <c:v>0.12763971330970486</c:v>
                </c:pt>
                <c:pt idx="613">
                  <c:v>0.12761548062957528</c:v>
                </c:pt>
                <c:pt idx="614">
                  <c:v>0.12755000083433157</c:v>
                </c:pt>
                <c:pt idx="615">
                  <c:v>0.1275200966758738</c:v>
                </c:pt>
                <c:pt idx="616">
                  <c:v>0.12749637958468316</c:v>
                </c:pt>
                <c:pt idx="617">
                  <c:v>0.12745513246956899</c:v>
                </c:pt>
                <c:pt idx="618">
                  <c:v>0.1274494609912408</c:v>
                </c:pt>
                <c:pt idx="619">
                  <c:v>0.12747060013773681</c:v>
                </c:pt>
                <c:pt idx="620">
                  <c:v>0.12751597196436237</c:v>
                </c:pt>
                <c:pt idx="621">
                  <c:v>0.12757629587021685</c:v>
                </c:pt>
                <c:pt idx="622">
                  <c:v>0.1275984661945907</c:v>
                </c:pt>
                <c:pt idx="623">
                  <c:v>0.12758815441581214</c:v>
                </c:pt>
                <c:pt idx="624">
                  <c:v>0.12758093617066718</c:v>
                </c:pt>
                <c:pt idx="625">
                  <c:v>0.12758145175960611</c:v>
                </c:pt>
                <c:pt idx="626">
                  <c:v>0.12757474910340005</c:v>
                </c:pt>
                <c:pt idx="627">
                  <c:v>0.12757732704809469</c:v>
                </c:pt>
                <c:pt idx="628">
                  <c:v>0.12756495291356043</c:v>
                </c:pt>
                <c:pt idx="629">
                  <c:v>0.12754329817812551</c:v>
                </c:pt>
                <c:pt idx="630">
                  <c:v>0.12754536053388121</c:v>
                </c:pt>
                <c:pt idx="631">
                  <c:v>0.12756082820204903</c:v>
                </c:pt>
                <c:pt idx="632">
                  <c:v>0.12753814228873625</c:v>
                </c:pt>
                <c:pt idx="633">
                  <c:v>0.12754329817812551</c:v>
                </c:pt>
                <c:pt idx="634">
                  <c:v>0.12755000083433157</c:v>
                </c:pt>
                <c:pt idx="635">
                  <c:v>0.12754690730069801</c:v>
                </c:pt>
                <c:pt idx="636">
                  <c:v>0.1276005285503464</c:v>
                </c:pt>
                <c:pt idx="637">
                  <c:v>0.1275567034905376</c:v>
                </c:pt>
                <c:pt idx="638">
                  <c:v>0.12752525256526306</c:v>
                </c:pt>
                <c:pt idx="639">
                  <c:v>0.12753762669979732</c:v>
                </c:pt>
                <c:pt idx="640">
                  <c:v>0.12753762669979732</c:v>
                </c:pt>
                <c:pt idx="641">
                  <c:v>0.12753143963253019</c:v>
                </c:pt>
                <c:pt idx="642">
                  <c:v>0.12749380163998852</c:v>
                </c:pt>
                <c:pt idx="643">
                  <c:v>0.12749380163998852</c:v>
                </c:pt>
                <c:pt idx="644">
                  <c:v>0.12752525256526306</c:v>
                </c:pt>
                <c:pt idx="645">
                  <c:v>0.12756495291356043</c:v>
                </c:pt>
                <c:pt idx="646">
                  <c:v>0.12757010880294972</c:v>
                </c:pt>
                <c:pt idx="647">
                  <c:v>0.12757578028127792</c:v>
                </c:pt>
                <c:pt idx="648">
                  <c:v>0.12752473697632413</c:v>
                </c:pt>
                <c:pt idx="649">
                  <c:v>0.12750256665195028</c:v>
                </c:pt>
                <c:pt idx="650">
                  <c:v>0.12752473697632413</c:v>
                </c:pt>
                <c:pt idx="651">
                  <c:v>0.12751081607497311</c:v>
                </c:pt>
                <c:pt idx="652">
                  <c:v>0.12752473697632413</c:v>
                </c:pt>
                <c:pt idx="653">
                  <c:v>0.12751597196436237</c:v>
                </c:pt>
                <c:pt idx="654">
                  <c:v>0.12753659552191945</c:v>
                </c:pt>
                <c:pt idx="655">
                  <c:v>0.12754896965645371</c:v>
                </c:pt>
                <c:pt idx="656">
                  <c:v>0.12756340614674366</c:v>
                </c:pt>
                <c:pt idx="657">
                  <c:v>0.12760516885079676</c:v>
                </c:pt>
                <c:pt idx="658">
                  <c:v>0.12761135591806388</c:v>
                </c:pt>
                <c:pt idx="659">
                  <c:v>0.12761084032912495</c:v>
                </c:pt>
                <c:pt idx="660">
                  <c:v>0.12758970118262894</c:v>
                </c:pt>
                <c:pt idx="661">
                  <c:v>0.12758093617066718</c:v>
                </c:pt>
                <c:pt idx="662">
                  <c:v>0.12755567231265977</c:v>
                </c:pt>
                <c:pt idx="663">
                  <c:v>0.12754329817812551</c:v>
                </c:pt>
                <c:pt idx="664">
                  <c:v>0.12757990499278932</c:v>
                </c:pt>
                <c:pt idx="665">
                  <c:v>0.1275525787790262</c:v>
                </c:pt>
                <c:pt idx="666">
                  <c:v>0.12750617577452278</c:v>
                </c:pt>
                <c:pt idx="667">
                  <c:v>0.12747317808243144</c:v>
                </c:pt>
                <c:pt idx="668">
                  <c:v>0.12747214690455358</c:v>
                </c:pt>
                <c:pt idx="669">
                  <c:v>0.12750308224088922</c:v>
                </c:pt>
                <c:pt idx="670">
                  <c:v>0.12750926930815631</c:v>
                </c:pt>
                <c:pt idx="671">
                  <c:v>0.12751700314224024</c:v>
                </c:pt>
                <c:pt idx="672">
                  <c:v>0.12751494078648454</c:v>
                </c:pt>
                <c:pt idx="673">
                  <c:v>0.12754381376706445</c:v>
                </c:pt>
                <c:pt idx="674">
                  <c:v>0.12754948524539264</c:v>
                </c:pt>
                <c:pt idx="675">
                  <c:v>0.12751803432011807</c:v>
                </c:pt>
                <c:pt idx="676">
                  <c:v>0.1275298928657134</c:v>
                </c:pt>
                <c:pt idx="677">
                  <c:v>0.12752886168783556</c:v>
                </c:pt>
                <c:pt idx="678">
                  <c:v>0.12750720695240061</c:v>
                </c:pt>
                <c:pt idx="679">
                  <c:v>0.12751854990905701</c:v>
                </c:pt>
                <c:pt idx="680">
                  <c:v>0.12755206319008727</c:v>
                </c:pt>
                <c:pt idx="681">
                  <c:v>0.12754587612282015</c:v>
                </c:pt>
                <c:pt idx="682">
                  <c:v>0.12755000083433157</c:v>
                </c:pt>
                <c:pt idx="683">
                  <c:v>0.12759124794944571</c:v>
                </c:pt>
                <c:pt idx="684">
                  <c:v>0.12760310649504103</c:v>
                </c:pt>
                <c:pt idx="685">
                  <c:v>0.1276005285503464</c:v>
                </c:pt>
                <c:pt idx="686">
                  <c:v>0.12758918559369001</c:v>
                </c:pt>
                <c:pt idx="687">
                  <c:v>0.12756701526931616</c:v>
                </c:pt>
                <c:pt idx="688">
                  <c:v>0.12752679933207983</c:v>
                </c:pt>
                <c:pt idx="689">
                  <c:v>0.12753453316616375</c:v>
                </c:pt>
                <c:pt idx="690">
                  <c:v>0.12758918559369001</c:v>
                </c:pt>
                <c:pt idx="691">
                  <c:v>0.12754948524539264</c:v>
                </c:pt>
                <c:pt idx="692">
                  <c:v>0.1275242213873852</c:v>
                </c:pt>
                <c:pt idx="693">
                  <c:v>0.12756185937992687</c:v>
                </c:pt>
                <c:pt idx="694">
                  <c:v>0.12755876584629333</c:v>
                </c:pt>
                <c:pt idx="695">
                  <c:v>0.12753711111085839</c:v>
                </c:pt>
                <c:pt idx="696">
                  <c:v>0.12758351411536181</c:v>
                </c:pt>
                <c:pt idx="697">
                  <c:v>0.12765569656681158</c:v>
                </c:pt>
                <c:pt idx="698">
                  <c:v>0.12761238709594172</c:v>
                </c:pt>
                <c:pt idx="699">
                  <c:v>0.12762012093002564</c:v>
                </c:pt>
                <c:pt idx="700">
                  <c:v>0.12767013305710154</c:v>
                </c:pt>
                <c:pt idx="701">
                  <c:v>0.12764590037697199</c:v>
                </c:pt>
                <c:pt idx="702">
                  <c:v>0.12763146388668203</c:v>
                </c:pt>
                <c:pt idx="703">
                  <c:v>0.12761908975214778</c:v>
                </c:pt>
                <c:pt idx="704">
                  <c:v>0.12758248293748395</c:v>
                </c:pt>
                <c:pt idx="705">
                  <c:v>0.12749689517362209</c:v>
                </c:pt>
                <c:pt idx="706">
                  <c:v>0.12748142750545427</c:v>
                </c:pt>
                <c:pt idx="707">
                  <c:v>0.12753092404359126</c:v>
                </c:pt>
                <c:pt idx="708">
                  <c:v>0.12753453316616375</c:v>
                </c:pt>
                <c:pt idx="709">
                  <c:v>0.12750153547407242</c:v>
                </c:pt>
                <c:pt idx="710">
                  <c:v>0.12750823813027848</c:v>
                </c:pt>
                <c:pt idx="711">
                  <c:v>0.12754742288963691</c:v>
                </c:pt>
                <c:pt idx="712">
                  <c:v>0.12755567231265977</c:v>
                </c:pt>
                <c:pt idx="713">
                  <c:v>0.12757423351446112</c:v>
                </c:pt>
                <c:pt idx="714">
                  <c:v>0.1275603126131101</c:v>
                </c:pt>
                <c:pt idx="715">
                  <c:v>0.12753453316616375</c:v>
                </c:pt>
                <c:pt idx="716">
                  <c:v>0.12753762669979732</c:v>
                </c:pt>
                <c:pt idx="717">
                  <c:v>0.12755360995690404</c:v>
                </c:pt>
                <c:pt idx="718">
                  <c:v>0.12756753085825509</c:v>
                </c:pt>
                <c:pt idx="719">
                  <c:v>0.12755928143523224</c:v>
                </c:pt>
                <c:pt idx="720">
                  <c:v>0.12757526469233899</c:v>
                </c:pt>
                <c:pt idx="721">
                  <c:v>0.1275927947162625</c:v>
                </c:pt>
                <c:pt idx="722">
                  <c:v>0.12757681145915575</c:v>
                </c:pt>
                <c:pt idx="723">
                  <c:v>0.12757474910340005</c:v>
                </c:pt>
                <c:pt idx="724">
                  <c:v>0.12760671561761353</c:v>
                </c:pt>
                <c:pt idx="725">
                  <c:v>0.12763816654288807</c:v>
                </c:pt>
                <c:pt idx="726">
                  <c:v>0.12761754298533098</c:v>
                </c:pt>
                <c:pt idx="727">
                  <c:v>0.12760001296140747</c:v>
                </c:pt>
                <c:pt idx="728">
                  <c:v>0.12760465326185783</c:v>
                </c:pt>
                <c:pt idx="729">
                  <c:v>0.12757990499278932</c:v>
                </c:pt>
                <c:pt idx="730">
                  <c:v>0.12758351411536181</c:v>
                </c:pt>
                <c:pt idx="731">
                  <c:v>0.12758506088217861</c:v>
                </c:pt>
                <c:pt idx="732">
                  <c:v>0.12755928143523224</c:v>
                </c:pt>
                <c:pt idx="733">
                  <c:v>0.12754639171175908</c:v>
                </c:pt>
                <c:pt idx="734">
                  <c:v>0.12754896965645371</c:v>
                </c:pt>
                <c:pt idx="735">
                  <c:v>0.12756649968037723</c:v>
                </c:pt>
                <c:pt idx="736">
                  <c:v>0.12756598409143829</c:v>
                </c:pt>
                <c:pt idx="737">
                  <c:v>0.12753865787767515</c:v>
                </c:pt>
                <c:pt idx="738">
                  <c:v>0.12752473697632413</c:v>
                </c:pt>
                <c:pt idx="739">
                  <c:v>0.12755309436796511</c:v>
                </c:pt>
                <c:pt idx="740">
                  <c:v>0.12757371792552219</c:v>
                </c:pt>
                <c:pt idx="741">
                  <c:v>0.12757784263703362</c:v>
                </c:pt>
                <c:pt idx="742">
                  <c:v>0.12757423351446112</c:v>
                </c:pt>
                <c:pt idx="743">
                  <c:v>0.12757526469233899</c:v>
                </c:pt>
                <c:pt idx="744">
                  <c:v>0.12755412554584297</c:v>
                </c:pt>
                <c:pt idx="745">
                  <c:v>0.12755000083433157</c:v>
                </c:pt>
                <c:pt idx="746">
                  <c:v>0.12756804644719399</c:v>
                </c:pt>
                <c:pt idx="747">
                  <c:v>0.12750308224088922</c:v>
                </c:pt>
                <c:pt idx="748">
                  <c:v>0.1274896769284771</c:v>
                </c:pt>
                <c:pt idx="749">
                  <c:v>0.12750823813027848</c:v>
                </c:pt>
                <c:pt idx="750">
                  <c:v>0.12750617577452278</c:v>
                </c:pt>
                <c:pt idx="751">
                  <c:v>0.12753453316616375</c:v>
                </c:pt>
                <c:pt idx="752">
                  <c:v>0.12752267462056843</c:v>
                </c:pt>
                <c:pt idx="753">
                  <c:v>0.12755721907947654</c:v>
                </c:pt>
                <c:pt idx="754">
                  <c:v>0.12761187150700279</c:v>
                </c:pt>
                <c:pt idx="755">
                  <c:v>0.12758609206005644</c:v>
                </c:pt>
                <c:pt idx="756">
                  <c:v>0.12754587612282015</c:v>
                </c:pt>
                <c:pt idx="757">
                  <c:v>0.12753504875510269</c:v>
                </c:pt>
                <c:pt idx="758">
                  <c:v>0.12754948524539264</c:v>
                </c:pt>
                <c:pt idx="759">
                  <c:v>0.12753195522146912</c:v>
                </c:pt>
                <c:pt idx="760">
                  <c:v>0.12753814228873625</c:v>
                </c:pt>
                <c:pt idx="761">
                  <c:v>0.12755876584629333</c:v>
                </c:pt>
                <c:pt idx="762">
                  <c:v>0.12753247081040806</c:v>
                </c:pt>
                <c:pt idx="763">
                  <c:v>0.12751906549799594</c:v>
                </c:pt>
                <c:pt idx="764">
                  <c:v>0.12752886168783556</c:v>
                </c:pt>
                <c:pt idx="765">
                  <c:v>0.12757474910340005</c:v>
                </c:pt>
                <c:pt idx="766">
                  <c:v>0.12756856203613293</c:v>
                </c:pt>
                <c:pt idx="767">
                  <c:v>0.12756753085825509</c:v>
                </c:pt>
                <c:pt idx="768">
                  <c:v>0.12755360995690404</c:v>
                </c:pt>
                <c:pt idx="769">
                  <c:v>0.12751390960860667</c:v>
                </c:pt>
                <c:pt idx="770">
                  <c:v>0.12752267462056843</c:v>
                </c:pt>
                <c:pt idx="771">
                  <c:v>0.12751803432011807</c:v>
                </c:pt>
                <c:pt idx="772">
                  <c:v>0.12755051642327048</c:v>
                </c:pt>
                <c:pt idx="773">
                  <c:v>0.12750926930815631</c:v>
                </c:pt>
                <c:pt idx="774">
                  <c:v>0.12749534840680529</c:v>
                </c:pt>
                <c:pt idx="775">
                  <c:v>0.12753401757722482</c:v>
                </c:pt>
                <c:pt idx="776">
                  <c:v>0.1275221590316295</c:v>
                </c:pt>
                <c:pt idx="777">
                  <c:v>0.12752628374314093</c:v>
                </c:pt>
                <c:pt idx="778">
                  <c:v>0.12754020464449195</c:v>
                </c:pt>
                <c:pt idx="779">
                  <c:v>0.12756959321401079</c:v>
                </c:pt>
                <c:pt idx="780">
                  <c:v>0.12755051642327048</c:v>
                </c:pt>
                <c:pt idx="781">
                  <c:v>0.12754329817812551</c:v>
                </c:pt>
                <c:pt idx="782">
                  <c:v>0.12754484494494228</c:v>
                </c:pt>
                <c:pt idx="783">
                  <c:v>0.12751648755330131</c:v>
                </c:pt>
                <c:pt idx="784">
                  <c:v>0.12748864575059926</c:v>
                </c:pt>
                <c:pt idx="785">
                  <c:v>0.12751906549799594</c:v>
                </c:pt>
                <c:pt idx="786">
                  <c:v>0.12756495291356043</c:v>
                </c:pt>
                <c:pt idx="787">
                  <c:v>0.12755154760114834</c:v>
                </c:pt>
                <c:pt idx="788">
                  <c:v>0.12757629587021685</c:v>
                </c:pt>
                <c:pt idx="789">
                  <c:v>0.12758351411536181</c:v>
                </c:pt>
                <c:pt idx="790">
                  <c:v>0.12757526469233899</c:v>
                </c:pt>
                <c:pt idx="791">
                  <c:v>0.127596403838835</c:v>
                </c:pt>
                <c:pt idx="792">
                  <c:v>0.12758970118262894</c:v>
                </c:pt>
                <c:pt idx="793">
                  <c:v>0.12755773466841547</c:v>
                </c:pt>
                <c:pt idx="794">
                  <c:v>0.12755154760114834</c:v>
                </c:pt>
                <c:pt idx="795">
                  <c:v>0.12754742288963691</c:v>
                </c:pt>
                <c:pt idx="796">
                  <c:v>0.12751287843072881</c:v>
                </c:pt>
                <c:pt idx="797">
                  <c:v>0.12750514459664491</c:v>
                </c:pt>
                <c:pt idx="798">
                  <c:v>0.12752112785375164</c:v>
                </c:pt>
                <c:pt idx="799">
                  <c:v>0.12753195522146912</c:v>
                </c:pt>
                <c:pt idx="800">
                  <c:v>0.12755876584629333</c:v>
                </c:pt>
                <c:pt idx="801">
                  <c:v>0.12758299852642288</c:v>
                </c:pt>
                <c:pt idx="802">
                  <c:v>0.12758970118262894</c:v>
                </c:pt>
                <c:pt idx="803">
                  <c:v>0.12757320233658329</c:v>
                </c:pt>
                <c:pt idx="804">
                  <c:v>0.12751494078648454</c:v>
                </c:pt>
                <c:pt idx="805">
                  <c:v>0.12753865787767515</c:v>
                </c:pt>
                <c:pt idx="806">
                  <c:v>0.12760207531716319</c:v>
                </c:pt>
                <c:pt idx="807">
                  <c:v>0.1275969194277739</c:v>
                </c:pt>
                <c:pt idx="808">
                  <c:v>0.12760826238443032</c:v>
                </c:pt>
                <c:pt idx="809">
                  <c:v>0.12762269887472028</c:v>
                </c:pt>
                <c:pt idx="810">
                  <c:v>0.12762579240835384</c:v>
                </c:pt>
                <c:pt idx="811">
                  <c:v>0.1276330106534988</c:v>
                </c:pt>
                <c:pt idx="812">
                  <c:v>0.1276309482977431</c:v>
                </c:pt>
                <c:pt idx="813">
                  <c:v>0.12761238709594172</c:v>
                </c:pt>
                <c:pt idx="814">
                  <c:v>0.12756959321401079</c:v>
                </c:pt>
                <c:pt idx="815">
                  <c:v>0.12754896965645371</c:v>
                </c:pt>
                <c:pt idx="816">
                  <c:v>0.12756340614674366</c:v>
                </c:pt>
                <c:pt idx="817">
                  <c:v>0.12757113998082756</c:v>
                </c:pt>
                <c:pt idx="818">
                  <c:v>0.12754536053388121</c:v>
                </c:pt>
                <c:pt idx="819">
                  <c:v>0.12752164344269057</c:v>
                </c:pt>
                <c:pt idx="820">
                  <c:v>0.12751906549799594</c:v>
                </c:pt>
                <c:pt idx="821">
                  <c:v>0.12752937727677449</c:v>
                </c:pt>
                <c:pt idx="822">
                  <c:v>0.12757217115870542</c:v>
                </c:pt>
                <c:pt idx="823">
                  <c:v>0.12758299852642288</c:v>
                </c:pt>
                <c:pt idx="824">
                  <c:v>0.12757681145915575</c:v>
                </c:pt>
                <c:pt idx="825">
                  <c:v>0.12758454529323968</c:v>
                </c:pt>
                <c:pt idx="826">
                  <c:v>0.12758351411536181</c:v>
                </c:pt>
                <c:pt idx="827">
                  <c:v>0.12757010880294972</c:v>
                </c:pt>
                <c:pt idx="828">
                  <c:v>0.12754896965645371</c:v>
                </c:pt>
                <c:pt idx="829">
                  <c:v>0.12753247081040806</c:v>
                </c:pt>
                <c:pt idx="830">
                  <c:v>0.12753040845465233</c:v>
                </c:pt>
                <c:pt idx="831">
                  <c:v>0.12754536053388121</c:v>
                </c:pt>
                <c:pt idx="832">
                  <c:v>0.12753968905555302</c:v>
                </c:pt>
                <c:pt idx="833">
                  <c:v>0.12756082820204903</c:v>
                </c:pt>
                <c:pt idx="834">
                  <c:v>0.12756701526931616</c:v>
                </c:pt>
                <c:pt idx="835">
                  <c:v>0.12756959321401079</c:v>
                </c:pt>
                <c:pt idx="836">
                  <c:v>0.12756856203613293</c:v>
                </c:pt>
                <c:pt idx="837">
                  <c:v>0.1275623749688658</c:v>
                </c:pt>
                <c:pt idx="838">
                  <c:v>0.12757320233658329</c:v>
                </c:pt>
                <c:pt idx="839">
                  <c:v>0.12753762669979732</c:v>
                </c:pt>
                <c:pt idx="840">
                  <c:v>0.12753917346661409</c:v>
                </c:pt>
                <c:pt idx="841">
                  <c:v>0.12752319020950736</c:v>
                </c:pt>
                <c:pt idx="842">
                  <c:v>0.12753453316616375</c:v>
                </c:pt>
                <c:pt idx="843">
                  <c:v>0.12754793847857585</c:v>
                </c:pt>
                <c:pt idx="844">
                  <c:v>0.12755360995690404</c:v>
                </c:pt>
                <c:pt idx="845">
                  <c:v>0.12759124794944571</c:v>
                </c:pt>
                <c:pt idx="846">
                  <c:v>0.1275525787790262</c:v>
                </c:pt>
                <c:pt idx="847">
                  <c:v>0.1275567034905376</c:v>
                </c:pt>
                <c:pt idx="848">
                  <c:v>0.12753040845465233</c:v>
                </c:pt>
                <c:pt idx="849">
                  <c:v>0.12751958108693487</c:v>
                </c:pt>
                <c:pt idx="850">
                  <c:v>0.12754639171175908</c:v>
                </c:pt>
                <c:pt idx="851">
                  <c:v>0.12752731492101876</c:v>
                </c:pt>
                <c:pt idx="852">
                  <c:v>0.12755051642327048</c:v>
                </c:pt>
                <c:pt idx="853">
                  <c:v>0.1275567034905376</c:v>
                </c:pt>
                <c:pt idx="854">
                  <c:v>0.12756907762507186</c:v>
                </c:pt>
                <c:pt idx="855">
                  <c:v>0.12755773466841547</c:v>
                </c:pt>
                <c:pt idx="856">
                  <c:v>0.12753195522146912</c:v>
                </c:pt>
                <c:pt idx="857">
                  <c:v>0.12754742288963691</c:v>
                </c:pt>
                <c:pt idx="858">
                  <c:v>0.12751906549799594</c:v>
                </c:pt>
                <c:pt idx="859">
                  <c:v>0.12751545637542344</c:v>
                </c:pt>
                <c:pt idx="860">
                  <c:v>0.12752319020950736</c:v>
                </c:pt>
                <c:pt idx="861">
                  <c:v>0.12750978489709525</c:v>
                </c:pt>
                <c:pt idx="862">
                  <c:v>0.1275221590316295</c:v>
                </c:pt>
                <c:pt idx="863">
                  <c:v>0.12753040845465233</c:v>
                </c:pt>
                <c:pt idx="864">
                  <c:v>0.12757268674764435</c:v>
                </c:pt>
                <c:pt idx="865">
                  <c:v>0.12755721907947654</c:v>
                </c:pt>
                <c:pt idx="866">
                  <c:v>0.12753711111085839</c:v>
                </c:pt>
                <c:pt idx="867">
                  <c:v>0.12757268674764435</c:v>
                </c:pt>
                <c:pt idx="868">
                  <c:v>0.12756598409143829</c:v>
                </c:pt>
                <c:pt idx="869">
                  <c:v>0.12755618790159867</c:v>
                </c:pt>
                <c:pt idx="870">
                  <c:v>0.12757526469233899</c:v>
                </c:pt>
                <c:pt idx="871">
                  <c:v>0.12760155972822426</c:v>
                </c:pt>
                <c:pt idx="872">
                  <c:v>0.12755515672372084</c:v>
                </c:pt>
                <c:pt idx="873">
                  <c:v>0.12752267462056843</c:v>
                </c:pt>
                <c:pt idx="874">
                  <c:v>0.12754536053388121</c:v>
                </c:pt>
                <c:pt idx="875">
                  <c:v>0.12754639171175908</c:v>
                </c:pt>
                <c:pt idx="876">
                  <c:v>0.12753711111085839</c:v>
                </c:pt>
                <c:pt idx="877">
                  <c:v>0.12757423351446112</c:v>
                </c:pt>
                <c:pt idx="878">
                  <c:v>0.12758145175960611</c:v>
                </c:pt>
                <c:pt idx="879">
                  <c:v>0.12753762669979732</c:v>
                </c:pt>
                <c:pt idx="880">
                  <c:v>0.12754845406751478</c:v>
                </c:pt>
                <c:pt idx="881">
                  <c:v>0.12754432935600335</c:v>
                </c:pt>
                <c:pt idx="882">
                  <c:v>0.12753659552191945</c:v>
                </c:pt>
                <c:pt idx="883">
                  <c:v>0.12753092404359126</c:v>
                </c:pt>
                <c:pt idx="884">
                  <c:v>0.12753814228873625</c:v>
                </c:pt>
                <c:pt idx="885">
                  <c:v>0.12755154760114834</c:v>
                </c:pt>
                <c:pt idx="886">
                  <c:v>0.12752112785375164</c:v>
                </c:pt>
                <c:pt idx="887">
                  <c:v>0.1275221590316295</c:v>
                </c:pt>
                <c:pt idx="888">
                  <c:v>0.12753247081040806</c:v>
                </c:pt>
                <c:pt idx="889">
                  <c:v>0.12751184725285097</c:v>
                </c:pt>
                <c:pt idx="890">
                  <c:v>0.12751081607497311</c:v>
                </c:pt>
                <c:pt idx="891">
                  <c:v>0.12753762669979732</c:v>
                </c:pt>
                <c:pt idx="892">
                  <c:v>0.12757320233658329</c:v>
                </c:pt>
                <c:pt idx="893">
                  <c:v>0.12761135591806388</c:v>
                </c:pt>
                <c:pt idx="894">
                  <c:v>0.12761960534108671</c:v>
                </c:pt>
                <c:pt idx="895">
                  <c:v>0.12761341827381958</c:v>
                </c:pt>
                <c:pt idx="896">
                  <c:v>0.12759331030520144</c:v>
                </c:pt>
                <c:pt idx="897">
                  <c:v>0.12758867000475108</c:v>
                </c:pt>
                <c:pt idx="898">
                  <c:v>0.1275927947162625</c:v>
                </c:pt>
                <c:pt idx="899">
                  <c:v>0.1275546411347819</c:v>
                </c:pt>
                <c:pt idx="900">
                  <c:v>0.12752886168783556</c:v>
                </c:pt>
                <c:pt idx="901">
                  <c:v>0.127525768154202</c:v>
                </c:pt>
                <c:pt idx="902">
                  <c:v>0.12753607993298052</c:v>
                </c:pt>
                <c:pt idx="903">
                  <c:v>0.12755567231265977</c:v>
                </c:pt>
                <c:pt idx="904">
                  <c:v>0.12756856203613293</c:v>
                </c:pt>
                <c:pt idx="905">
                  <c:v>0.12757990499278932</c:v>
                </c:pt>
                <c:pt idx="906">
                  <c:v>0.12756649968037723</c:v>
                </c:pt>
                <c:pt idx="907">
                  <c:v>0.1275567034905376</c:v>
                </c:pt>
                <c:pt idx="908">
                  <c:v>0.12758660764899538</c:v>
                </c:pt>
                <c:pt idx="909">
                  <c:v>0.1275623749688658</c:v>
                </c:pt>
                <c:pt idx="910">
                  <c:v>0.12753504875510269</c:v>
                </c:pt>
                <c:pt idx="911">
                  <c:v>0.12754793847857585</c:v>
                </c:pt>
                <c:pt idx="912">
                  <c:v>0.1275242213873852</c:v>
                </c:pt>
                <c:pt idx="913">
                  <c:v>0.12752525256526306</c:v>
                </c:pt>
                <c:pt idx="914">
                  <c:v>0.12753143963253019</c:v>
                </c:pt>
                <c:pt idx="915">
                  <c:v>0.12753040845465233</c:v>
                </c:pt>
                <c:pt idx="916">
                  <c:v>0.12754226700024765</c:v>
                </c:pt>
                <c:pt idx="917">
                  <c:v>0.12756443732462153</c:v>
                </c:pt>
                <c:pt idx="918">
                  <c:v>0.12756856203613293</c:v>
                </c:pt>
                <c:pt idx="919">
                  <c:v>0.12754896965645371</c:v>
                </c:pt>
                <c:pt idx="920">
                  <c:v>0.12756701526931616</c:v>
                </c:pt>
                <c:pt idx="921">
                  <c:v>0.12758248293748395</c:v>
                </c:pt>
                <c:pt idx="922">
                  <c:v>0.12760465326185783</c:v>
                </c:pt>
                <c:pt idx="923">
                  <c:v>0.12760568443973566</c:v>
                </c:pt>
                <c:pt idx="924">
                  <c:v>0.12756082820204903</c:v>
                </c:pt>
                <c:pt idx="925">
                  <c:v>0.12753504875510269</c:v>
                </c:pt>
                <c:pt idx="926">
                  <c:v>0.12753092404359126</c:v>
                </c:pt>
                <c:pt idx="927">
                  <c:v>0.12756082820204903</c:v>
                </c:pt>
                <c:pt idx="928">
                  <c:v>0.12757217115870542</c:v>
                </c:pt>
                <c:pt idx="929">
                  <c:v>0.12757268674764435</c:v>
                </c:pt>
                <c:pt idx="930">
                  <c:v>0.12759124794944571</c:v>
                </c:pt>
                <c:pt idx="931">
                  <c:v>0.12757990499278932</c:v>
                </c:pt>
                <c:pt idx="932">
                  <c:v>0.12758299852642288</c:v>
                </c:pt>
                <c:pt idx="933">
                  <c:v>0.12758918559369001</c:v>
                </c:pt>
                <c:pt idx="934">
                  <c:v>0.12757526469233899</c:v>
                </c:pt>
                <c:pt idx="935">
                  <c:v>0.12754175141130872</c:v>
                </c:pt>
                <c:pt idx="936">
                  <c:v>0.12754793847857585</c:v>
                </c:pt>
                <c:pt idx="937">
                  <c:v>0.12754381376706445</c:v>
                </c:pt>
                <c:pt idx="938">
                  <c:v>0.12753350198828589</c:v>
                </c:pt>
                <c:pt idx="939">
                  <c:v>0.12756289055780473</c:v>
                </c:pt>
                <c:pt idx="940">
                  <c:v>0.12755154760114834</c:v>
                </c:pt>
                <c:pt idx="941">
                  <c:v>0.12759898178352963</c:v>
                </c:pt>
                <c:pt idx="942">
                  <c:v>0.12759124794944571</c:v>
                </c:pt>
                <c:pt idx="943">
                  <c:v>0.1275603126131101</c:v>
                </c:pt>
                <c:pt idx="944">
                  <c:v>0.12753968905555302</c:v>
                </c:pt>
                <c:pt idx="945">
                  <c:v>0.12750617577452278</c:v>
                </c:pt>
                <c:pt idx="946">
                  <c:v>0.12753298639934696</c:v>
                </c:pt>
                <c:pt idx="947">
                  <c:v>0.12750617577452278</c:v>
                </c:pt>
                <c:pt idx="948">
                  <c:v>0.12752473697632413</c:v>
                </c:pt>
                <c:pt idx="949">
                  <c:v>0.12754226700024765</c:v>
                </c:pt>
                <c:pt idx="950">
                  <c:v>0.12758609206005644</c:v>
                </c:pt>
                <c:pt idx="951">
                  <c:v>0.12761135591806388</c:v>
                </c:pt>
                <c:pt idx="952">
                  <c:v>0.12752628374314093</c:v>
                </c:pt>
                <c:pt idx="953">
                  <c:v>0.12751133166391204</c:v>
                </c:pt>
                <c:pt idx="954">
                  <c:v>0.12748039632757641</c:v>
                </c:pt>
                <c:pt idx="955">
                  <c:v>0.1274860678059046</c:v>
                </c:pt>
                <c:pt idx="956">
                  <c:v>0.12755154760114834</c:v>
                </c:pt>
                <c:pt idx="957">
                  <c:v>0.12755103201220941</c:v>
                </c:pt>
                <c:pt idx="958">
                  <c:v>0.12755979702417117</c:v>
                </c:pt>
                <c:pt idx="959">
                  <c:v>0.12756649968037723</c:v>
                </c:pt>
                <c:pt idx="960">
                  <c:v>0.1275907323605068</c:v>
                </c:pt>
                <c:pt idx="961">
                  <c:v>0.12758454529323968</c:v>
                </c:pt>
                <c:pt idx="962">
                  <c:v>0.12756804644719399</c:v>
                </c:pt>
                <c:pt idx="963">
                  <c:v>0.12758506088217861</c:v>
                </c:pt>
                <c:pt idx="964">
                  <c:v>0.12754690730069801</c:v>
                </c:pt>
                <c:pt idx="965">
                  <c:v>0.12755154760114834</c:v>
                </c:pt>
                <c:pt idx="966">
                  <c:v>0.12756959321401079</c:v>
                </c:pt>
                <c:pt idx="967">
                  <c:v>0.12756082820204903</c:v>
                </c:pt>
                <c:pt idx="968">
                  <c:v>0.12753659552191945</c:v>
                </c:pt>
                <c:pt idx="969">
                  <c:v>0.12754536053388121</c:v>
                </c:pt>
                <c:pt idx="970">
                  <c:v>0.1275623749688658</c:v>
                </c:pt>
                <c:pt idx="971">
                  <c:v>0.12754329817812551</c:v>
                </c:pt>
                <c:pt idx="972">
                  <c:v>0.12755979702417117</c:v>
                </c:pt>
                <c:pt idx="973">
                  <c:v>0.12753917346661409</c:v>
                </c:pt>
                <c:pt idx="974">
                  <c:v>0.12753298639934696</c:v>
                </c:pt>
                <c:pt idx="975">
                  <c:v>0.12753143963253019</c:v>
                </c:pt>
                <c:pt idx="976">
                  <c:v>0.12755309436796511</c:v>
                </c:pt>
                <c:pt idx="977">
                  <c:v>0.12759537266095713</c:v>
                </c:pt>
                <c:pt idx="978">
                  <c:v>0.12759176353838464</c:v>
                </c:pt>
                <c:pt idx="979">
                  <c:v>0.12762733917517061</c:v>
                </c:pt>
                <c:pt idx="980">
                  <c:v>0.12765311862211695</c:v>
                </c:pt>
                <c:pt idx="981">
                  <c:v>0.12763816654288807</c:v>
                </c:pt>
                <c:pt idx="982">
                  <c:v>0.12762218328578134</c:v>
                </c:pt>
                <c:pt idx="983">
                  <c:v>0.12761754298533098</c:v>
                </c:pt>
                <c:pt idx="984">
                  <c:v>0.12760001296140747</c:v>
                </c:pt>
                <c:pt idx="985">
                  <c:v>0.12758402970430074</c:v>
                </c:pt>
                <c:pt idx="986">
                  <c:v>0.12756392173568259</c:v>
                </c:pt>
                <c:pt idx="987">
                  <c:v>0.12753453316616375</c:v>
                </c:pt>
                <c:pt idx="988">
                  <c:v>0.12749792635149992</c:v>
                </c:pt>
                <c:pt idx="989">
                  <c:v>0.12750720695240061</c:v>
                </c:pt>
                <c:pt idx="990">
                  <c:v>0.12755567231265977</c:v>
                </c:pt>
                <c:pt idx="991">
                  <c:v>0.12757629587021685</c:v>
                </c:pt>
                <c:pt idx="992">
                  <c:v>0.12761393386275852</c:v>
                </c:pt>
                <c:pt idx="993">
                  <c:v>0.12760155972822426</c:v>
                </c:pt>
                <c:pt idx="994">
                  <c:v>0.12759331030520144</c:v>
                </c:pt>
                <c:pt idx="995">
                  <c:v>0.12759588824989607</c:v>
                </c:pt>
                <c:pt idx="996">
                  <c:v>0.12759537266095713</c:v>
                </c:pt>
                <c:pt idx="997">
                  <c:v>0.12760001296140747</c:v>
                </c:pt>
                <c:pt idx="998">
                  <c:v>0.12755876584629333</c:v>
                </c:pt>
                <c:pt idx="999">
                  <c:v>0.12756340614674366</c:v>
                </c:pt>
                <c:pt idx="1000">
                  <c:v>0.1275623749688658</c:v>
                </c:pt>
                <c:pt idx="1001">
                  <c:v>0.1275298928657134</c:v>
                </c:pt>
                <c:pt idx="1002">
                  <c:v>0.12753917346661409</c:v>
                </c:pt>
                <c:pt idx="1003">
                  <c:v>0.1275907323605068</c:v>
                </c:pt>
                <c:pt idx="1004">
                  <c:v>0.1276005285503464</c:v>
                </c:pt>
                <c:pt idx="1005">
                  <c:v>0.1275603126131101</c:v>
                </c:pt>
                <c:pt idx="1006">
                  <c:v>0.1275546411347819</c:v>
                </c:pt>
                <c:pt idx="1007">
                  <c:v>0.12755103201220941</c:v>
                </c:pt>
                <c:pt idx="1008">
                  <c:v>0.12753762669979732</c:v>
                </c:pt>
                <c:pt idx="1009">
                  <c:v>0.12754896965645371</c:v>
                </c:pt>
                <c:pt idx="1010">
                  <c:v>0.12755979702417117</c:v>
                </c:pt>
                <c:pt idx="1011">
                  <c:v>0.12754329817812551</c:v>
                </c:pt>
                <c:pt idx="1012">
                  <c:v>0.12754742288963691</c:v>
                </c:pt>
                <c:pt idx="1013">
                  <c:v>0.12757268674764435</c:v>
                </c:pt>
                <c:pt idx="1014">
                  <c:v>0.12756804644719399</c:v>
                </c:pt>
                <c:pt idx="1015">
                  <c:v>0.1275567034905376</c:v>
                </c:pt>
                <c:pt idx="1016">
                  <c:v>0.12754278258918658</c:v>
                </c:pt>
                <c:pt idx="1017">
                  <c:v>0.12753607993298052</c:v>
                </c:pt>
                <c:pt idx="1018">
                  <c:v>0.12755360995690404</c:v>
                </c:pt>
                <c:pt idx="1019">
                  <c:v>0.12753556434404159</c:v>
                </c:pt>
                <c:pt idx="1020">
                  <c:v>0.12752061226481273</c:v>
                </c:pt>
                <c:pt idx="1021">
                  <c:v>0.12753453316616375</c:v>
                </c:pt>
                <c:pt idx="1022">
                  <c:v>0.12754226700024765</c:v>
                </c:pt>
                <c:pt idx="1023">
                  <c:v>0.12755412554584297</c:v>
                </c:pt>
                <c:pt idx="1024">
                  <c:v>0.12754536053388121</c:v>
                </c:pt>
                <c:pt idx="1025">
                  <c:v>0.1275237057984463</c:v>
                </c:pt>
                <c:pt idx="1026">
                  <c:v>0.12753247081040806</c:v>
                </c:pt>
                <c:pt idx="1027">
                  <c:v>0.12753298639934696</c:v>
                </c:pt>
                <c:pt idx="1028">
                  <c:v>0.12752267462056843</c:v>
                </c:pt>
                <c:pt idx="1029">
                  <c:v>0.12750566018558385</c:v>
                </c:pt>
                <c:pt idx="1030">
                  <c:v>0.12747575602712607</c:v>
                </c:pt>
                <c:pt idx="1031">
                  <c:v>0.12747884956075964</c:v>
                </c:pt>
                <c:pt idx="1032">
                  <c:v>0.12749380163998852</c:v>
                </c:pt>
                <c:pt idx="1033">
                  <c:v>0.12753092404359126</c:v>
                </c:pt>
                <c:pt idx="1034">
                  <c:v>0.12754742288963691</c:v>
                </c:pt>
                <c:pt idx="1035">
                  <c:v>0.12756546850249936</c:v>
                </c:pt>
                <c:pt idx="1036">
                  <c:v>0.12756959321401079</c:v>
                </c:pt>
                <c:pt idx="1037">
                  <c:v>0.12754639171175908</c:v>
                </c:pt>
                <c:pt idx="1038">
                  <c:v>0.1275582502573544</c:v>
                </c:pt>
                <c:pt idx="1039">
                  <c:v>0.12753401757722482</c:v>
                </c:pt>
                <c:pt idx="1040">
                  <c:v>0.12753865787767515</c:v>
                </c:pt>
                <c:pt idx="1041">
                  <c:v>0.12754793847857585</c:v>
                </c:pt>
                <c:pt idx="1042">
                  <c:v>0.12753607993298052</c:v>
                </c:pt>
                <c:pt idx="1043">
                  <c:v>0.12753711111085839</c:v>
                </c:pt>
                <c:pt idx="1044">
                  <c:v>0.12749070810635496</c:v>
                </c:pt>
                <c:pt idx="1045">
                  <c:v>0.12751339401966774</c:v>
                </c:pt>
                <c:pt idx="1046">
                  <c:v>0.12752525256526306</c:v>
                </c:pt>
                <c:pt idx="1047">
                  <c:v>0.12751236284178988</c:v>
                </c:pt>
                <c:pt idx="1048">
                  <c:v>0.12758970118262894</c:v>
                </c:pt>
                <c:pt idx="1049">
                  <c:v>0.12757784263703362</c:v>
                </c:pt>
                <c:pt idx="1050">
                  <c:v>0.12757113998082756</c:v>
                </c:pt>
                <c:pt idx="1051">
                  <c:v>0.12756495291356043</c:v>
                </c:pt>
                <c:pt idx="1052">
                  <c:v>0.12753092404359126</c:v>
                </c:pt>
                <c:pt idx="1053">
                  <c:v>0.12755979702417117</c:v>
                </c:pt>
                <c:pt idx="1054">
                  <c:v>0.12756289055780473</c:v>
                </c:pt>
                <c:pt idx="1055">
                  <c:v>0.12757732704809469</c:v>
                </c:pt>
                <c:pt idx="1056">
                  <c:v>0.12755000083433157</c:v>
                </c:pt>
                <c:pt idx="1057">
                  <c:v>0.12755051642327048</c:v>
                </c:pt>
                <c:pt idx="1058">
                  <c:v>0.12756082820204903</c:v>
                </c:pt>
                <c:pt idx="1059">
                  <c:v>0.12754536053388121</c:v>
                </c:pt>
                <c:pt idx="1060">
                  <c:v>0.12753607993298052</c:v>
                </c:pt>
                <c:pt idx="1061">
                  <c:v>0.12753762669979732</c:v>
                </c:pt>
                <c:pt idx="1062">
                  <c:v>0.12756649968037723</c:v>
                </c:pt>
                <c:pt idx="1063">
                  <c:v>0.12754226700024765</c:v>
                </c:pt>
                <c:pt idx="1064">
                  <c:v>0.12756443732462153</c:v>
                </c:pt>
                <c:pt idx="1065">
                  <c:v>0.12756649968037723</c:v>
                </c:pt>
                <c:pt idx="1066">
                  <c:v>0.12753659552191945</c:v>
                </c:pt>
                <c:pt idx="1067">
                  <c:v>0.12756340614674366</c:v>
                </c:pt>
                <c:pt idx="1068">
                  <c:v>0.12760568443973566</c:v>
                </c:pt>
                <c:pt idx="1069">
                  <c:v>0.12758763882687324</c:v>
                </c:pt>
                <c:pt idx="1070">
                  <c:v>0.1275525787790262</c:v>
                </c:pt>
                <c:pt idx="1071">
                  <c:v>0.12757784263703362</c:v>
                </c:pt>
                <c:pt idx="1072">
                  <c:v>0.12754896965645371</c:v>
                </c:pt>
                <c:pt idx="1073">
                  <c:v>0.12753401757722482</c:v>
                </c:pt>
                <c:pt idx="1074">
                  <c:v>0.12755206319008727</c:v>
                </c:pt>
                <c:pt idx="1075">
                  <c:v>0.12755360995690404</c:v>
                </c:pt>
                <c:pt idx="1076">
                  <c:v>0.12755051642327048</c:v>
                </c:pt>
                <c:pt idx="1077">
                  <c:v>0.1275623749688658</c:v>
                </c:pt>
                <c:pt idx="1078">
                  <c:v>0.1275927947162625</c:v>
                </c:pt>
                <c:pt idx="1079">
                  <c:v>0.12757010880294972</c:v>
                </c:pt>
                <c:pt idx="1080">
                  <c:v>0.12755567231265977</c:v>
                </c:pt>
                <c:pt idx="1081">
                  <c:v>0.12757526469233899</c:v>
                </c:pt>
                <c:pt idx="1082">
                  <c:v>0.12757732704809469</c:v>
                </c:pt>
                <c:pt idx="1083">
                  <c:v>0.1275603126131101</c:v>
                </c:pt>
                <c:pt idx="1084">
                  <c:v>0.12756804644719399</c:v>
                </c:pt>
                <c:pt idx="1085">
                  <c:v>0.12758763882687324</c:v>
                </c:pt>
                <c:pt idx="1086">
                  <c:v>0.12757474910340005</c:v>
                </c:pt>
                <c:pt idx="1087">
                  <c:v>0.12756753085825509</c:v>
                </c:pt>
                <c:pt idx="1088">
                  <c:v>0.12757320233658329</c:v>
                </c:pt>
                <c:pt idx="1089">
                  <c:v>0.12757526469233899</c:v>
                </c:pt>
                <c:pt idx="1090">
                  <c:v>0.12757474910340005</c:v>
                </c:pt>
                <c:pt idx="1091">
                  <c:v>0.12757681145915575</c:v>
                </c:pt>
                <c:pt idx="1092">
                  <c:v>0.12759898178352963</c:v>
                </c:pt>
                <c:pt idx="1093">
                  <c:v>0.12759382589414037</c:v>
                </c:pt>
                <c:pt idx="1094">
                  <c:v>0.12757010880294972</c:v>
                </c:pt>
                <c:pt idx="1095">
                  <c:v>0.1275969194277739</c:v>
                </c:pt>
                <c:pt idx="1096">
                  <c:v>0.12758918559369001</c:v>
                </c:pt>
                <c:pt idx="1097">
                  <c:v>0.12755567231265977</c:v>
                </c:pt>
                <c:pt idx="1098">
                  <c:v>0.12755773466841547</c:v>
                </c:pt>
                <c:pt idx="1099">
                  <c:v>0.12754484494494228</c:v>
                </c:pt>
                <c:pt idx="1100">
                  <c:v>0.12753607993298052</c:v>
                </c:pt>
                <c:pt idx="1101">
                  <c:v>0.12753453316616375</c:v>
                </c:pt>
                <c:pt idx="1102">
                  <c:v>0.12753968905555302</c:v>
                </c:pt>
                <c:pt idx="1103">
                  <c:v>0.12755000083433157</c:v>
                </c:pt>
                <c:pt idx="1104">
                  <c:v>0.12756134379098796</c:v>
                </c:pt>
                <c:pt idx="1105">
                  <c:v>0.12758918559369001</c:v>
                </c:pt>
                <c:pt idx="1106">
                  <c:v>0.12758093617066718</c:v>
                </c:pt>
                <c:pt idx="1107">
                  <c:v>0.12757217115870542</c:v>
                </c:pt>
                <c:pt idx="1108">
                  <c:v>0.12758763882687324</c:v>
                </c:pt>
                <c:pt idx="1109">
                  <c:v>0.127596403838835</c:v>
                </c:pt>
                <c:pt idx="1110">
                  <c:v>0.12758196734854504</c:v>
                </c:pt>
                <c:pt idx="1111">
                  <c:v>0.12756185937992687</c:v>
                </c:pt>
                <c:pt idx="1112">
                  <c:v>0.12755618790159867</c:v>
                </c:pt>
                <c:pt idx="1113">
                  <c:v>0.12754639171175908</c:v>
                </c:pt>
                <c:pt idx="1114">
                  <c:v>0.12755567231265977</c:v>
                </c:pt>
                <c:pt idx="1115">
                  <c:v>0.12753917346661409</c:v>
                </c:pt>
                <c:pt idx="1116">
                  <c:v>0.12752061226481273</c:v>
                </c:pt>
                <c:pt idx="1117">
                  <c:v>0.12751700314224024</c:v>
                </c:pt>
                <c:pt idx="1118">
                  <c:v>0.12751030048603418</c:v>
                </c:pt>
                <c:pt idx="1119">
                  <c:v>0.12752112785375164</c:v>
                </c:pt>
                <c:pt idx="1120">
                  <c:v>0.1275221590316295</c:v>
                </c:pt>
                <c:pt idx="1121">
                  <c:v>0.12751339401966774</c:v>
                </c:pt>
                <c:pt idx="1122">
                  <c:v>0.12751597196436237</c:v>
                </c:pt>
                <c:pt idx="1123">
                  <c:v>0.12753195522146912</c:v>
                </c:pt>
                <c:pt idx="1124">
                  <c:v>0.12752628374314093</c:v>
                </c:pt>
                <c:pt idx="1125">
                  <c:v>0.12753143963253019</c:v>
                </c:pt>
                <c:pt idx="1126">
                  <c:v>0.12754278258918658</c:v>
                </c:pt>
                <c:pt idx="1127">
                  <c:v>0.1275525787790262</c:v>
                </c:pt>
                <c:pt idx="1128">
                  <c:v>0.12753453316616375</c:v>
                </c:pt>
                <c:pt idx="1129">
                  <c:v>0.12753040845465233</c:v>
                </c:pt>
                <c:pt idx="1130">
                  <c:v>0.12753556434404159</c:v>
                </c:pt>
                <c:pt idx="1131">
                  <c:v>0.12751958108693487</c:v>
                </c:pt>
                <c:pt idx="1132">
                  <c:v>0.12752679933207983</c:v>
                </c:pt>
                <c:pt idx="1133">
                  <c:v>0.12749947311831672</c:v>
                </c:pt>
                <c:pt idx="1134">
                  <c:v>0.12754226700024765</c:v>
                </c:pt>
                <c:pt idx="1135">
                  <c:v>0.12756340614674366</c:v>
                </c:pt>
                <c:pt idx="1136">
                  <c:v>0.1275603126131101</c:v>
                </c:pt>
                <c:pt idx="1137">
                  <c:v>0.12756907762507186</c:v>
                </c:pt>
                <c:pt idx="1138">
                  <c:v>0.12754793847857585</c:v>
                </c:pt>
                <c:pt idx="1139">
                  <c:v>0.12756082820204903</c:v>
                </c:pt>
                <c:pt idx="1140">
                  <c:v>0.1275278305099577</c:v>
                </c:pt>
                <c:pt idx="1141">
                  <c:v>0.12758660764899538</c:v>
                </c:pt>
                <c:pt idx="1142">
                  <c:v>0.1275907323605068</c:v>
                </c:pt>
                <c:pt idx="1143">
                  <c:v>0.12753711111085839</c:v>
                </c:pt>
                <c:pt idx="1144">
                  <c:v>0.12755979702417117</c:v>
                </c:pt>
                <c:pt idx="1145">
                  <c:v>0.12755000083433157</c:v>
                </c:pt>
                <c:pt idx="1146">
                  <c:v>0.12755979702417117</c:v>
                </c:pt>
                <c:pt idx="1147">
                  <c:v>0.12754175141130872</c:v>
                </c:pt>
                <c:pt idx="1148">
                  <c:v>0.12756185937992687</c:v>
                </c:pt>
                <c:pt idx="1149">
                  <c:v>0.12758970118262894</c:v>
                </c:pt>
                <c:pt idx="1150">
                  <c:v>0.12757732704809469</c:v>
                </c:pt>
                <c:pt idx="1151">
                  <c:v>0.12758454529323968</c:v>
                </c:pt>
                <c:pt idx="1152">
                  <c:v>0.12757062439188863</c:v>
                </c:pt>
                <c:pt idx="1153">
                  <c:v>0.12754948524539264</c:v>
                </c:pt>
                <c:pt idx="1154">
                  <c:v>0.12752731492101876</c:v>
                </c:pt>
                <c:pt idx="1155">
                  <c:v>0.12753504875510269</c:v>
                </c:pt>
                <c:pt idx="1156">
                  <c:v>0.12756134379098796</c:v>
                </c:pt>
                <c:pt idx="1157">
                  <c:v>0.12752834609889663</c:v>
                </c:pt>
                <c:pt idx="1158">
                  <c:v>0.12748348986120997</c:v>
                </c:pt>
                <c:pt idx="1159">
                  <c:v>0.12749483281786636</c:v>
                </c:pt>
                <c:pt idx="1160">
                  <c:v>0.12754484494494228</c:v>
                </c:pt>
                <c:pt idx="1161">
                  <c:v>0.12755206319008727</c:v>
                </c:pt>
                <c:pt idx="1162">
                  <c:v>0.12754123582236981</c:v>
                </c:pt>
                <c:pt idx="1163">
                  <c:v>0.12753814228873625</c:v>
                </c:pt>
                <c:pt idx="1164">
                  <c:v>0.12751597196436237</c:v>
                </c:pt>
                <c:pt idx="1165">
                  <c:v>0.12754020464449195</c:v>
                </c:pt>
                <c:pt idx="1166">
                  <c:v>0.12757113998082756</c:v>
                </c:pt>
                <c:pt idx="1167">
                  <c:v>0.12760259090610213</c:v>
                </c:pt>
                <c:pt idx="1168">
                  <c:v>0.12759434148307927</c:v>
                </c:pt>
                <c:pt idx="1169">
                  <c:v>0.12757990499278932</c:v>
                </c:pt>
                <c:pt idx="1170">
                  <c:v>0.12758918559369001</c:v>
                </c:pt>
                <c:pt idx="1171">
                  <c:v>0.1275546411347819</c:v>
                </c:pt>
                <c:pt idx="1172">
                  <c:v>0.1275546411347819</c:v>
                </c:pt>
                <c:pt idx="1173">
                  <c:v>0.12756082820204903</c:v>
                </c:pt>
                <c:pt idx="1174">
                  <c:v>0.12757887381491148</c:v>
                </c:pt>
                <c:pt idx="1175">
                  <c:v>0.12759124794944571</c:v>
                </c:pt>
                <c:pt idx="1176">
                  <c:v>0.12760929356230816</c:v>
                </c:pt>
                <c:pt idx="1177">
                  <c:v>0.12761960534108671</c:v>
                </c:pt>
                <c:pt idx="1178">
                  <c:v>0.12758660764899538</c:v>
                </c:pt>
                <c:pt idx="1179">
                  <c:v>0.12758660764899538</c:v>
                </c:pt>
                <c:pt idx="1180">
                  <c:v>0.12759021677156787</c:v>
                </c:pt>
                <c:pt idx="1181">
                  <c:v>0.12759434148307927</c:v>
                </c:pt>
                <c:pt idx="1182">
                  <c:v>0.12757320233658329</c:v>
                </c:pt>
                <c:pt idx="1183">
                  <c:v>0.12755618790159867</c:v>
                </c:pt>
                <c:pt idx="1184">
                  <c:v>0.12757320233658329</c:v>
                </c:pt>
                <c:pt idx="1185">
                  <c:v>0.1275907323605068</c:v>
                </c:pt>
                <c:pt idx="1186">
                  <c:v>0.12758351411536181</c:v>
                </c:pt>
                <c:pt idx="1187">
                  <c:v>0.12758196734854504</c:v>
                </c:pt>
                <c:pt idx="1188">
                  <c:v>0.12758712323793431</c:v>
                </c:pt>
                <c:pt idx="1189">
                  <c:v>0.12755979702417117</c:v>
                </c:pt>
                <c:pt idx="1190">
                  <c:v>0.1275907323605068</c:v>
                </c:pt>
                <c:pt idx="1191">
                  <c:v>0.12759949737246856</c:v>
                </c:pt>
                <c:pt idx="1192">
                  <c:v>0.12755979702417117</c:v>
                </c:pt>
                <c:pt idx="1193">
                  <c:v>0.12756082820204903</c:v>
                </c:pt>
                <c:pt idx="1194">
                  <c:v>0.1275546411347819</c:v>
                </c:pt>
                <c:pt idx="1195">
                  <c:v>0.12753968905555302</c:v>
                </c:pt>
                <c:pt idx="1196">
                  <c:v>0.12754020464449195</c:v>
                </c:pt>
                <c:pt idx="1197">
                  <c:v>0.12754587612282015</c:v>
                </c:pt>
                <c:pt idx="1198">
                  <c:v>0.12755154760114834</c:v>
                </c:pt>
                <c:pt idx="1199">
                  <c:v>0.12756289055780473</c:v>
                </c:pt>
                <c:pt idx="1200">
                  <c:v>0.12756546850249936</c:v>
                </c:pt>
                <c:pt idx="1201">
                  <c:v>0.12757165556976649</c:v>
                </c:pt>
                <c:pt idx="1202">
                  <c:v>0.12757990499278932</c:v>
                </c:pt>
                <c:pt idx="1203">
                  <c:v>0.12755360995690404</c:v>
                </c:pt>
                <c:pt idx="1204">
                  <c:v>0.12752112785375164</c:v>
                </c:pt>
                <c:pt idx="1205">
                  <c:v>0.12753814228873625</c:v>
                </c:pt>
                <c:pt idx="1206">
                  <c:v>0.12757784263703362</c:v>
                </c:pt>
                <c:pt idx="1207">
                  <c:v>0.12757578028127792</c:v>
                </c:pt>
                <c:pt idx="1208">
                  <c:v>0.12755928143523224</c:v>
                </c:pt>
                <c:pt idx="1209">
                  <c:v>0.12755515672372084</c:v>
                </c:pt>
                <c:pt idx="1210">
                  <c:v>0.12753607993298052</c:v>
                </c:pt>
                <c:pt idx="1211">
                  <c:v>0.12753247081040806</c:v>
                </c:pt>
                <c:pt idx="1212">
                  <c:v>0.12756082820204903</c:v>
                </c:pt>
                <c:pt idx="1213">
                  <c:v>0.1275603126131101</c:v>
                </c:pt>
                <c:pt idx="1214">
                  <c:v>0.12754278258918658</c:v>
                </c:pt>
                <c:pt idx="1215">
                  <c:v>0.12753247081040806</c:v>
                </c:pt>
                <c:pt idx="1216">
                  <c:v>0.12752525256526306</c:v>
                </c:pt>
                <c:pt idx="1217">
                  <c:v>0.1275242213873852</c:v>
                </c:pt>
                <c:pt idx="1218">
                  <c:v>0.12750256665195028</c:v>
                </c:pt>
                <c:pt idx="1219">
                  <c:v>0.12749586399574422</c:v>
                </c:pt>
                <c:pt idx="1220">
                  <c:v>0.12749483281786636</c:v>
                </c:pt>
                <c:pt idx="1221">
                  <c:v>0.12751854990905701</c:v>
                </c:pt>
                <c:pt idx="1222">
                  <c:v>0.12755360995690404</c:v>
                </c:pt>
                <c:pt idx="1223">
                  <c:v>0.12756856203613293</c:v>
                </c:pt>
                <c:pt idx="1224">
                  <c:v>0.12757887381491148</c:v>
                </c:pt>
                <c:pt idx="1225">
                  <c:v>0.12754587612282015</c:v>
                </c:pt>
                <c:pt idx="1226">
                  <c:v>0.1275603126131101</c:v>
                </c:pt>
                <c:pt idx="1227">
                  <c:v>0.12755876584629333</c:v>
                </c:pt>
                <c:pt idx="1228">
                  <c:v>0.1275278305099577</c:v>
                </c:pt>
                <c:pt idx="1229">
                  <c:v>0.12752473697632413</c:v>
                </c:pt>
                <c:pt idx="1230">
                  <c:v>0.12751442519754561</c:v>
                </c:pt>
                <c:pt idx="1231">
                  <c:v>0.12753401757722482</c:v>
                </c:pt>
                <c:pt idx="1232">
                  <c:v>0.12754175141130872</c:v>
                </c:pt>
                <c:pt idx="1233">
                  <c:v>0.12756598409143829</c:v>
                </c:pt>
                <c:pt idx="1234">
                  <c:v>0.12755000083433157</c:v>
                </c:pt>
                <c:pt idx="1235">
                  <c:v>0.12753143963253019</c:v>
                </c:pt>
                <c:pt idx="1236">
                  <c:v>0.12754072023343088</c:v>
                </c:pt>
                <c:pt idx="1237">
                  <c:v>0.12754072023343088</c:v>
                </c:pt>
                <c:pt idx="1238">
                  <c:v>0.12756701526931616</c:v>
                </c:pt>
                <c:pt idx="1239">
                  <c:v>0.12754484494494228</c:v>
                </c:pt>
                <c:pt idx="1240">
                  <c:v>0.12756185937992687</c:v>
                </c:pt>
                <c:pt idx="1241">
                  <c:v>0.12756701526931616</c:v>
                </c:pt>
                <c:pt idx="1242">
                  <c:v>0.12756495291356043</c:v>
                </c:pt>
                <c:pt idx="1243">
                  <c:v>0.1276005285503464</c:v>
                </c:pt>
                <c:pt idx="1244">
                  <c:v>0.12755928143523224</c:v>
                </c:pt>
                <c:pt idx="1245">
                  <c:v>0.12756804644719399</c:v>
                </c:pt>
                <c:pt idx="1246">
                  <c:v>0.12757062439188863</c:v>
                </c:pt>
                <c:pt idx="1247">
                  <c:v>0.1275582502573544</c:v>
                </c:pt>
                <c:pt idx="1248">
                  <c:v>0.12756907762507186</c:v>
                </c:pt>
                <c:pt idx="1249">
                  <c:v>0.12754226700024765</c:v>
                </c:pt>
                <c:pt idx="1250">
                  <c:v>0.12757423351446112</c:v>
                </c:pt>
                <c:pt idx="1251">
                  <c:v>0.1275546411347819</c:v>
                </c:pt>
                <c:pt idx="1252">
                  <c:v>0.12755515672372084</c:v>
                </c:pt>
                <c:pt idx="1253">
                  <c:v>0.12758402970430074</c:v>
                </c:pt>
                <c:pt idx="1254">
                  <c:v>0.12755051642327048</c:v>
                </c:pt>
                <c:pt idx="1255">
                  <c:v>0.12756856203613293</c:v>
                </c:pt>
                <c:pt idx="1256">
                  <c:v>0.12757732704809469</c:v>
                </c:pt>
                <c:pt idx="1257">
                  <c:v>0.12758815441581214</c:v>
                </c:pt>
                <c:pt idx="1258">
                  <c:v>0.12758918559369001</c:v>
                </c:pt>
                <c:pt idx="1259">
                  <c:v>0.12759898178352963</c:v>
                </c:pt>
                <c:pt idx="1260">
                  <c:v>0.12758867000475108</c:v>
                </c:pt>
                <c:pt idx="1261">
                  <c:v>0.1275582502573544</c:v>
                </c:pt>
                <c:pt idx="1262">
                  <c:v>0.12757629587021685</c:v>
                </c:pt>
                <c:pt idx="1263">
                  <c:v>0.12755928143523224</c:v>
                </c:pt>
                <c:pt idx="1264">
                  <c:v>0.12755206319008727</c:v>
                </c:pt>
                <c:pt idx="1265">
                  <c:v>0.12757113998082756</c:v>
                </c:pt>
                <c:pt idx="1266">
                  <c:v>0.12759331030520144</c:v>
                </c:pt>
                <c:pt idx="1267">
                  <c:v>0.1275984661945907</c:v>
                </c:pt>
                <c:pt idx="1268">
                  <c:v>0.12758196734854504</c:v>
                </c:pt>
                <c:pt idx="1269">
                  <c:v>0.12757217115870542</c:v>
                </c:pt>
                <c:pt idx="1270">
                  <c:v>0.12757887381491148</c:v>
                </c:pt>
                <c:pt idx="1271">
                  <c:v>0.12757784263703362</c:v>
                </c:pt>
                <c:pt idx="1272">
                  <c:v>0.12757681145915575</c:v>
                </c:pt>
                <c:pt idx="1273">
                  <c:v>0.12759434148307927</c:v>
                </c:pt>
                <c:pt idx="1274">
                  <c:v>0.12754278258918658</c:v>
                </c:pt>
                <c:pt idx="1275">
                  <c:v>0.12753711111085839</c:v>
                </c:pt>
                <c:pt idx="1276">
                  <c:v>0.12756185937992687</c:v>
                </c:pt>
                <c:pt idx="1277">
                  <c:v>0.12753814228873625</c:v>
                </c:pt>
                <c:pt idx="1278">
                  <c:v>0.12754742288963691</c:v>
                </c:pt>
                <c:pt idx="1279">
                  <c:v>0.1275623749688658</c:v>
                </c:pt>
                <c:pt idx="1280">
                  <c:v>0.12758763882687324</c:v>
                </c:pt>
                <c:pt idx="1281">
                  <c:v>0.12757578028127792</c:v>
                </c:pt>
                <c:pt idx="1282">
                  <c:v>0.12755618790159867</c:v>
                </c:pt>
                <c:pt idx="1283">
                  <c:v>0.12757113998082756</c:v>
                </c:pt>
                <c:pt idx="1284">
                  <c:v>0.12755154760114834</c:v>
                </c:pt>
                <c:pt idx="1285">
                  <c:v>0.12753917346661409</c:v>
                </c:pt>
                <c:pt idx="1286">
                  <c:v>0.12756185937992687</c:v>
                </c:pt>
                <c:pt idx="1287">
                  <c:v>0.12755000083433157</c:v>
                </c:pt>
                <c:pt idx="1288">
                  <c:v>0.12753298639934696</c:v>
                </c:pt>
                <c:pt idx="1289">
                  <c:v>0.12754793847857585</c:v>
                </c:pt>
                <c:pt idx="1290">
                  <c:v>0.1275242213873852</c:v>
                </c:pt>
                <c:pt idx="1291">
                  <c:v>0.12751081607497311</c:v>
                </c:pt>
                <c:pt idx="1292">
                  <c:v>0.12753453316616375</c:v>
                </c:pt>
                <c:pt idx="1293">
                  <c:v>0.12755515672372084</c:v>
                </c:pt>
                <c:pt idx="1294">
                  <c:v>0.12754329817812551</c:v>
                </c:pt>
                <c:pt idx="1295">
                  <c:v>0.12752061226481273</c:v>
                </c:pt>
                <c:pt idx="1296">
                  <c:v>0.12753865787767515</c:v>
                </c:pt>
                <c:pt idx="1297">
                  <c:v>0.12752834609889663</c:v>
                </c:pt>
                <c:pt idx="1298">
                  <c:v>0.12754536053388121</c:v>
                </c:pt>
                <c:pt idx="1299">
                  <c:v>0.12757423351446112</c:v>
                </c:pt>
                <c:pt idx="1300">
                  <c:v>0.12756340614674366</c:v>
                </c:pt>
                <c:pt idx="1301">
                  <c:v>0.12756392173568259</c:v>
                </c:pt>
                <c:pt idx="1302">
                  <c:v>0.12754845406751478</c:v>
                </c:pt>
                <c:pt idx="1303">
                  <c:v>0.12756340614674366</c:v>
                </c:pt>
                <c:pt idx="1304">
                  <c:v>0.12756185937992687</c:v>
                </c:pt>
                <c:pt idx="1305">
                  <c:v>0.12753968905555302</c:v>
                </c:pt>
                <c:pt idx="1306">
                  <c:v>0.12752679933207983</c:v>
                </c:pt>
                <c:pt idx="1307">
                  <c:v>0.12752061226481273</c:v>
                </c:pt>
                <c:pt idx="1308">
                  <c:v>0.12755154760114834</c:v>
                </c:pt>
                <c:pt idx="1309">
                  <c:v>0.12756649968037723</c:v>
                </c:pt>
                <c:pt idx="1310">
                  <c:v>0.12757113998082756</c:v>
                </c:pt>
                <c:pt idx="1311">
                  <c:v>0.12757320233658329</c:v>
                </c:pt>
                <c:pt idx="1312">
                  <c:v>0.12756134379098796</c:v>
                </c:pt>
                <c:pt idx="1313">
                  <c:v>0.12755051642327048</c:v>
                </c:pt>
                <c:pt idx="1314">
                  <c:v>0.12754845406751478</c:v>
                </c:pt>
                <c:pt idx="1315">
                  <c:v>0.12755154760114834</c:v>
                </c:pt>
                <c:pt idx="1316">
                  <c:v>0.12754742288963691</c:v>
                </c:pt>
                <c:pt idx="1317">
                  <c:v>0.12753453316616375</c:v>
                </c:pt>
                <c:pt idx="1318">
                  <c:v>0.12754226700024765</c:v>
                </c:pt>
                <c:pt idx="1319">
                  <c:v>0.12754381376706445</c:v>
                </c:pt>
                <c:pt idx="1320">
                  <c:v>0.12753762669979732</c:v>
                </c:pt>
                <c:pt idx="1321">
                  <c:v>0.12751030048603418</c:v>
                </c:pt>
                <c:pt idx="1322">
                  <c:v>0.12749483281786636</c:v>
                </c:pt>
                <c:pt idx="1323">
                  <c:v>0.12751803432011807</c:v>
                </c:pt>
                <c:pt idx="1324">
                  <c:v>0.12750256665195028</c:v>
                </c:pt>
                <c:pt idx="1325">
                  <c:v>0.12754639171175908</c:v>
                </c:pt>
                <c:pt idx="1326">
                  <c:v>0.12756289055780473</c:v>
                </c:pt>
                <c:pt idx="1327">
                  <c:v>0.12752937727677449</c:v>
                </c:pt>
                <c:pt idx="1328">
                  <c:v>0.12755360995690404</c:v>
                </c:pt>
                <c:pt idx="1329">
                  <c:v>0.12756185937992687</c:v>
                </c:pt>
                <c:pt idx="1330">
                  <c:v>0.12756289055780473</c:v>
                </c:pt>
                <c:pt idx="1331">
                  <c:v>0.12755309436796511</c:v>
                </c:pt>
                <c:pt idx="1332">
                  <c:v>0.12755567231265977</c:v>
                </c:pt>
                <c:pt idx="1333">
                  <c:v>0.12756649968037723</c:v>
                </c:pt>
                <c:pt idx="1334">
                  <c:v>0.12757165556976649</c:v>
                </c:pt>
                <c:pt idx="1335">
                  <c:v>0.12756289055780473</c:v>
                </c:pt>
                <c:pt idx="1336">
                  <c:v>0.12755618790159867</c:v>
                </c:pt>
                <c:pt idx="1337">
                  <c:v>0.12758712323793431</c:v>
                </c:pt>
                <c:pt idx="1338">
                  <c:v>0.12757423351446112</c:v>
                </c:pt>
                <c:pt idx="1339">
                  <c:v>0.12758145175960611</c:v>
                </c:pt>
                <c:pt idx="1340">
                  <c:v>0.12761599621851422</c:v>
                </c:pt>
                <c:pt idx="1341">
                  <c:v>0.12757010880294972</c:v>
                </c:pt>
                <c:pt idx="1342">
                  <c:v>0.12754948524539264</c:v>
                </c:pt>
                <c:pt idx="1343">
                  <c:v>0.12752319020950736</c:v>
                </c:pt>
                <c:pt idx="1344">
                  <c:v>0.12753143963253019</c:v>
                </c:pt>
                <c:pt idx="1345">
                  <c:v>0.12754536053388121</c:v>
                </c:pt>
                <c:pt idx="1346">
                  <c:v>0.12752267462056843</c:v>
                </c:pt>
                <c:pt idx="1347">
                  <c:v>0.12756546850249936</c:v>
                </c:pt>
                <c:pt idx="1348">
                  <c:v>0.12754432935600335</c:v>
                </c:pt>
                <c:pt idx="1349">
                  <c:v>0.12755309436796511</c:v>
                </c:pt>
                <c:pt idx="1350">
                  <c:v>0.12756856203613293</c:v>
                </c:pt>
                <c:pt idx="1351">
                  <c:v>0.12756598409143829</c:v>
                </c:pt>
                <c:pt idx="1352">
                  <c:v>0.12755412554584297</c:v>
                </c:pt>
                <c:pt idx="1353">
                  <c:v>0.12751751873117917</c:v>
                </c:pt>
                <c:pt idx="1354">
                  <c:v>0.12755360995690404</c:v>
                </c:pt>
                <c:pt idx="1355">
                  <c:v>0.12754639171175908</c:v>
                </c:pt>
                <c:pt idx="1356">
                  <c:v>0.12754329817812551</c:v>
                </c:pt>
                <c:pt idx="1357">
                  <c:v>0.12755103201220941</c:v>
                </c:pt>
                <c:pt idx="1358">
                  <c:v>0.12755000083433157</c:v>
                </c:pt>
                <c:pt idx="1359">
                  <c:v>0.1275567034905376</c:v>
                </c:pt>
                <c:pt idx="1360">
                  <c:v>0.12756959321401079</c:v>
                </c:pt>
                <c:pt idx="1361">
                  <c:v>0.12760104413928533</c:v>
                </c:pt>
                <c:pt idx="1362">
                  <c:v>0.1275927947162625</c:v>
                </c:pt>
                <c:pt idx="1363">
                  <c:v>0.12756598409143829</c:v>
                </c:pt>
                <c:pt idx="1364">
                  <c:v>0.12756701526931616</c:v>
                </c:pt>
                <c:pt idx="1365">
                  <c:v>0.12757474910340005</c:v>
                </c:pt>
                <c:pt idx="1366">
                  <c:v>0.12756701526931616</c:v>
                </c:pt>
                <c:pt idx="1367">
                  <c:v>0.12757474910340005</c:v>
                </c:pt>
                <c:pt idx="1368">
                  <c:v>0.12757165556976649</c:v>
                </c:pt>
                <c:pt idx="1369">
                  <c:v>0.12756804644719399</c:v>
                </c:pt>
                <c:pt idx="1370">
                  <c:v>0.12756598409143829</c:v>
                </c:pt>
                <c:pt idx="1371">
                  <c:v>0.12757990499278932</c:v>
                </c:pt>
                <c:pt idx="1372">
                  <c:v>0.12760362208397996</c:v>
                </c:pt>
                <c:pt idx="1373">
                  <c:v>0.12759124794944571</c:v>
                </c:pt>
                <c:pt idx="1374">
                  <c:v>0.12756907762507186</c:v>
                </c:pt>
                <c:pt idx="1375">
                  <c:v>0.12753401757722482</c:v>
                </c:pt>
                <c:pt idx="1376">
                  <c:v>0.12752112785375164</c:v>
                </c:pt>
                <c:pt idx="1377">
                  <c:v>0.12754072023343088</c:v>
                </c:pt>
                <c:pt idx="1378">
                  <c:v>0.12753968905555302</c:v>
                </c:pt>
                <c:pt idx="1379">
                  <c:v>0.12754896965645371</c:v>
                </c:pt>
                <c:pt idx="1380">
                  <c:v>0.1275525787790262</c:v>
                </c:pt>
                <c:pt idx="1381">
                  <c:v>0.12754072023343088</c:v>
                </c:pt>
                <c:pt idx="1382">
                  <c:v>0.12755360995690404</c:v>
                </c:pt>
                <c:pt idx="1383">
                  <c:v>0.12754587612282015</c:v>
                </c:pt>
                <c:pt idx="1384">
                  <c:v>0.12754484494494228</c:v>
                </c:pt>
                <c:pt idx="1385">
                  <c:v>0.1275603126131101</c:v>
                </c:pt>
                <c:pt idx="1386">
                  <c:v>0.12754329817812551</c:v>
                </c:pt>
                <c:pt idx="1387">
                  <c:v>0.12754278258918658</c:v>
                </c:pt>
                <c:pt idx="1388">
                  <c:v>0.12755721907947654</c:v>
                </c:pt>
                <c:pt idx="1389">
                  <c:v>0.12754690730069801</c:v>
                </c:pt>
                <c:pt idx="1390">
                  <c:v>0.12754484494494228</c:v>
                </c:pt>
                <c:pt idx="1391">
                  <c:v>0.12756134379098796</c:v>
                </c:pt>
                <c:pt idx="1392">
                  <c:v>0.12757371792552219</c:v>
                </c:pt>
                <c:pt idx="1393">
                  <c:v>0.12754896965645371</c:v>
                </c:pt>
                <c:pt idx="1394">
                  <c:v>0.12752937727677449</c:v>
                </c:pt>
                <c:pt idx="1395">
                  <c:v>0.12754123582236981</c:v>
                </c:pt>
                <c:pt idx="1396">
                  <c:v>0.1275237057984463</c:v>
                </c:pt>
                <c:pt idx="1397">
                  <c:v>0.12749689517362209</c:v>
                </c:pt>
                <c:pt idx="1398">
                  <c:v>0.1274896769284771</c:v>
                </c:pt>
                <c:pt idx="1399">
                  <c:v>0.12751030048603418</c:v>
                </c:pt>
                <c:pt idx="1400">
                  <c:v>0.12752473697632413</c:v>
                </c:pt>
                <c:pt idx="1401">
                  <c:v>0.12750772254133955</c:v>
                </c:pt>
                <c:pt idx="1402">
                  <c:v>0.12753298639934696</c:v>
                </c:pt>
                <c:pt idx="1403">
                  <c:v>0.12756134379098796</c:v>
                </c:pt>
                <c:pt idx="1404">
                  <c:v>0.12754020464449195</c:v>
                </c:pt>
                <c:pt idx="1405">
                  <c:v>0.1275237057984463</c:v>
                </c:pt>
                <c:pt idx="1406">
                  <c:v>0.12752525256526306</c:v>
                </c:pt>
                <c:pt idx="1407">
                  <c:v>0.12753917346661409</c:v>
                </c:pt>
                <c:pt idx="1408">
                  <c:v>0.12753556434404159</c:v>
                </c:pt>
                <c:pt idx="1409">
                  <c:v>0.12752834609889663</c:v>
                </c:pt>
                <c:pt idx="1410">
                  <c:v>0.12753917346661409</c:v>
                </c:pt>
                <c:pt idx="1411">
                  <c:v>0.1275298928657134</c:v>
                </c:pt>
                <c:pt idx="1412">
                  <c:v>0.12752473697632413</c:v>
                </c:pt>
                <c:pt idx="1413">
                  <c:v>0.12752731492101876</c:v>
                </c:pt>
                <c:pt idx="1414">
                  <c:v>0.127525768154202</c:v>
                </c:pt>
                <c:pt idx="1415">
                  <c:v>0.12753350198828589</c:v>
                </c:pt>
                <c:pt idx="1416">
                  <c:v>0.12753711111085839</c:v>
                </c:pt>
                <c:pt idx="1417">
                  <c:v>0.12754020464449195</c:v>
                </c:pt>
                <c:pt idx="1418">
                  <c:v>0.12756340614674366</c:v>
                </c:pt>
                <c:pt idx="1419">
                  <c:v>0.12758196734854504</c:v>
                </c:pt>
                <c:pt idx="1420">
                  <c:v>0.12755928143523224</c:v>
                </c:pt>
                <c:pt idx="1421">
                  <c:v>0.1275567034905376</c:v>
                </c:pt>
                <c:pt idx="1422">
                  <c:v>0.12758763882687324</c:v>
                </c:pt>
                <c:pt idx="1423">
                  <c:v>0.12757526469233899</c:v>
                </c:pt>
                <c:pt idx="1424">
                  <c:v>0.12757681145915575</c:v>
                </c:pt>
                <c:pt idx="1425">
                  <c:v>0.12756753085825509</c:v>
                </c:pt>
                <c:pt idx="1426">
                  <c:v>0.12753298639934696</c:v>
                </c:pt>
                <c:pt idx="1427">
                  <c:v>0.12754072023343088</c:v>
                </c:pt>
                <c:pt idx="1428">
                  <c:v>0.1275546411347819</c:v>
                </c:pt>
                <c:pt idx="1429">
                  <c:v>0.12754175141130872</c:v>
                </c:pt>
                <c:pt idx="1430">
                  <c:v>0.12753195522146912</c:v>
                </c:pt>
                <c:pt idx="1431">
                  <c:v>0.12758351411536181</c:v>
                </c:pt>
                <c:pt idx="1432">
                  <c:v>0.12758763882687324</c:v>
                </c:pt>
                <c:pt idx="1433">
                  <c:v>0.12758145175960611</c:v>
                </c:pt>
                <c:pt idx="1434">
                  <c:v>0.12761290268488065</c:v>
                </c:pt>
                <c:pt idx="1435">
                  <c:v>0.12759434148307927</c:v>
                </c:pt>
                <c:pt idx="1436">
                  <c:v>0.12758867000475108</c:v>
                </c:pt>
                <c:pt idx="1437">
                  <c:v>0.12756546850249936</c:v>
                </c:pt>
                <c:pt idx="1438">
                  <c:v>0.12754536053388121</c:v>
                </c:pt>
                <c:pt idx="1439">
                  <c:v>0.12753968905555302</c:v>
                </c:pt>
                <c:pt idx="1440">
                  <c:v>0.1275237057984463</c:v>
                </c:pt>
                <c:pt idx="1441">
                  <c:v>0.12755206319008727</c:v>
                </c:pt>
                <c:pt idx="1442">
                  <c:v>0.12754587612282015</c:v>
                </c:pt>
                <c:pt idx="1443">
                  <c:v>0.12755206319008727</c:v>
                </c:pt>
                <c:pt idx="1444">
                  <c:v>0.12756082820204903</c:v>
                </c:pt>
                <c:pt idx="1445">
                  <c:v>0.12757629587021685</c:v>
                </c:pt>
                <c:pt idx="1446">
                  <c:v>0.1276005285503464</c:v>
                </c:pt>
                <c:pt idx="1447">
                  <c:v>0.12760465326185783</c:v>
                </c:pt>
                <c:pt idx="1448">
                  <c:v>0.1276366197760713</c:v>
                </c:pt>
                <c:pt idx="1449">
                  <c:v>0.12758918559369001</c:v>
                </c:pt>
                <c:pt idx="1450">
                  <c:v>0.12758042058172825</c:v>
                </c:pt>
                <c:pt idx="1451">
                  <c:v>0.1275582502573544</c:v>
                </c:pt>
                <c:pt idx="1452">
                  <c:v>0.12753917346661409</c:v>
                </c:pt>
                <c:pt idx="1453">
                  <c:v>0.12757938940385039</c:v>
                </c:pt>
                <c:pt idx="1454">
                  <c:v>0.12755309436796511</c:v>
                </c:pt>
                <c:pt idx="1455">
                  <c:v>0.12755051642327048</c:v>
                </c:pt>
                <c:pt idx="1456">
                  <c:v>0.12756134379098796</c:v>
                </c:pt>
                <c:pt idx="1457">
                  <c:v>0.12759743501671283</c:v>
                </c:pt>
                <c:pt idx="1458">
                  <c:v>0.1275948570720182</c:v>
                </c:pt>
                <c:pt idx="1459">
                  <c:v>0.12758351411536181</c:v>
                </c:pt>
                <c:pt idx="1460">
                  <c:v>0.12758454529323968</c:v>
                </c:pt>
                <c:pt idx="1461">
                  <c:v>0.12756134379098796</c:v>
                </c:pt>
                <c:pt idx="1462">
                  <c:v>0.12757423351446112</c:v>
                </c:pt>
                <c:pt idx="1463">
                  <c:v>0.12756598409143829</c:v>
                </c:pt>
                <c:pt idx="1464">
                  <c:v>0.12756082820204903</c:v>
                </c:pt>
                <c:pt idx="1465">
                  <c:v>0.12754948524539264</c:v>
                </c:pt>
                <c:pt idx="1466">
                  <c:v>0.12754432935600335</c:v>
                </c:pt>
                <c:pt idx="1467">
                  <c:v>0.12755721907947654</c:v>
                </c:pt>
                <c:pt idx="1468">
                  <c:v>0.12754639171175908</c:v>
                </c:pt>
                <c:pt idx="1469">
                  <c:v>0.12754175141130872</c:v>
                </c:pt>
                <c:pt idx="1470">
                  <c:v>0.12756546850249936</c:v>
                </c:pt>
                <c:pt idx="1471">
                  <c:v>0.12756289055780473</c:v>
                </c:pt>
                <c:pt idx="1472">
                  <c:v>0.12754278258918658</c:v>
                </c:pt>
                <c:pt idx="1473">
                  <c:v>0.12758145175960611</c:v>
                </c:pt>
                <c:pt idx="1474">
                  <c:v>0.12758815441581214</c:v>
                </c:pt>
                <c:pt idx="1475">
                  <c:v>0.1275623749688658</c:v>
                </c:pt>
                <c:pt idx="1476">
                  <c:v>0.12754793847857585</c:v>
                </c:pt>
                <c:pt idx="1477">
                  <c:v>0.12754484494494228</c:v>
                </c:pt>
                <c:pt idx="1478">
                  <c:v>0.12754793847857585</c:v>
                </c:pt>
                <c:pt idx="1479">
                  <c:v>0.12753401757722482</c:v>
                </c:pt>
                <c:pt idx="1480">
                  <c:v>0.12757217115870542</c:v>
                </c:pt>
                <c:pt idx="1481">
                  <c:v>0.12757681145915575</c:v>
                </c:pt>
                <c:pt idx="1482">
                  <c:v>0.12755412554584297</c:v>
                </c:pt>
                <c:pt idx="1483">
                  <c:v>0.12755773466841547</c:v>
                </c:pt>
                <c:pt idx="1484">
                  <c:v>0.12755412554584297</c:v>
                </c:pt>
                <c:pt idx="1485">
                  <c:v>0.12753401757722482</c:v>
                </c:pt>
                <c:pt idx="1486">
                  <c:v>0.12750875371921741</c:v>
                </c:pt>
                <c:pt idx="1487">
                  <c:v>0.1275525787790262</c:v>
                </c:pt>
                <c:pt idx="1488">
                  <c:v>0.12753659552191945</c:v>
                </c:pt>
                <c:pt idx="1489">
                  <c:v>0.12750926930815631</c:v>
                </c:pt>
                <c:pt idx="1490">
                  <c:v>0.12754123582236981</c:v>
                </c:pt>
                <c:pt idx="1491">
                  <c:v>0.12753556434404159</c:v>
                </c:pt>
                <c:pt idx="1492">
                  <c:v>0.1275567034905376</c:v>
                </c:pt>
                <c:pt idx="1493">
                  <c:v>0.12754845406751478</c:v>
                </c:pt>
                <c:pt idx="1494">
                  <c:v>0.12753814228873625</c:v>
                </c:pt>
                <c:pt idx="1495">
                  <c:v>0.12755773466841547</c:v>
                </c:pt>
                <c:pt idx="1496">
                  <c:v>0.1275298928657134</c:v>
                </c:pt>
                <c:pt idx="1497">
                  <c:v>0.12753865787767515</c:v>
                </c:pt>
                <c:pt idx="1498">
                  <c:v>0.12755154760114834</c:v>
                </c:pt>
                <c:pt idx="1499">
                  <c:v>0.12754742288963691</c:v>
                </c:pt>
                <c:pt idx="1500">
                  <c:v>0.1275603126131101</c:v>
                </c:pt>
                <c:pt idx="1501">
                  <c:v>0.12754536053388121</c:v>
                </c:pt>
                <c:pt idx="1502">
                  <c:v>0.12753865787767515</c:v>
                </c:pt>
                <c:pt idx="1503">
                  <c:v>0.12753711111085839</c:v>
                </c:pt>
                <c:pt idx="1504">
                  <c:v>0.12754690730069801</c:v>
                </c:pt>
                <c:pt idx="1505">
                  <c:v>0.12756392173568259</c:v>
                </c:pt>
                <c:pt idx="1506">
                  <c:v>0.1275623749688658</c:v>
                </c:pt>
                <c:pt idx="1507">
                  <c:v>0.12753968905555302</c:v>
                </c:pt>
                <c:pt idx="1508">
                  <c:v>0.12751854990905701</c:v>
                </c:pt>
                <c:pt idx="1509">
                  <c:v>0.12753504875510269</c:v>
                </c:pt>
                <c:pt idx="1510">
                  <c:v>0.12752679933207983</c:v>
                </c:pt>
                <c:pt idx="1511">
                  <c:v>0.12752679933207983</c:v>
                </c:pt>
                <c:pt idx="1512">
                  <c:v>0.12753968905555302</c:v>
                </c:pt>
                <c:pt idx="1513">
                  <c:v>0.12754587612282015</c:v>
                </c:pt>
                <c:pt idx="1514">
                  <c:v>0.1275582502573544</c:v>
                </c:pt>
                <c:pt idx="1515">
                  <c:v>0.1275603126131101</c:v>
                </c:pt>
                <c:pt idx="1516">
                  <c:v>0.12757732704809469</c:v>
                </c:pt>
                <c:pt idx="1517">
                  <c:v>0.1275525787790262</c:v>
                </c:pt>
                <c:pt idx="1518">
                  <c:v>0.12754123582236981</c:v>
                </c:pt>
                <c:pt idx="1519">
                  <c:v>0.12754742288963691</c:v>
                </c:pt>
                <c:pt idx="1520">
                  <c:v>0.12754278258918658</c:v>
                </c:pt>
                <c:pt idx="1521">
                  <c:v>0.12755154760114834</c:v>
                </c:pt>
                <c:pt idx="1522">
                  <c:v>0.12756701526931616</c:v>
                </c:pt>
                <c:pt idx="1523">
                  <c:v>0.12759227912732357</c:v>
                </c:pt>
                <c:pt idx="1524">
                  <c:v>0.12758815441581214</c:v>
                </c:pt>
                <c:pt idx="1525">
                  <c:v>0.12758918559369001</c:v>
                </c:pt>
                <c:pt idx="1526">
                  <c:v>0.12757938940385039</c:v>
                </c:pt>
                <c:pt idx="1527">
                  <c:v>0.12759795060565177</c:v>
                </c:pt>
                <c:pt idx="1528">
                  <c:v>0.12757268674764435</c:v>
                </c:pt>
                <c:pt idx="1529">
                  <c:v>0.12754432935600335</c:v>
                </c:pt>
                <c:pt idx="1530">
                  <c:v>0.12757113998082756</c:v>
                </c:pt>
                <c:pt idx="1531">
                  <c:v>0.12754123582236981</c:v>
                </c:pt>
                <c:pt idx="1532">
                  <c:v>0.12755773466841547</c:v>
                </c:pt>
                <c:pt idx="1533">
                  <c:v>0.12757320233658329</c:v>
                </c:pt>
                <c:pt idx="1534">
                  <c:v>0.1275927947162625</c:v>
                </c:pt>
                <c:pt idx="1535">
                  <c:v>0.12759176353838464</c:v>
                </c:pt>
                <c:pt idx="1536">
                  <c:v>0.12755412554584297</c:v>
                </c:pt>
                <c:pt idx="1537">
                  <c:v>0.127596403838835</c:v>
                </c:pt>
                <c:pt idx="1538">
                  <c:v>0.127596403838835</c:v>
                </c:pt>
                <c:pt idx="1539">
                  <c:v>0.12756753085825509</c:v>
                </c:pt>
                <c:pt idx="1540">
                  <c:v>0.12758351411536181</c:v>
                </c:pt>
                <c:pt idx="1541">
                  <c:v>0.12757784263703362</c:v>
                </c:pt>
                <c:pt idx="1542">
                  <c:v>0.12757629587021685</c:v>
                </c:pt>
                <c:pt idx="1543">
                  <c:v>0.12756546850249936</c:v>
                </c:pt>
                <c:pt idx="1544">
                  <c:v>0.12755979702417117</c:v>
                </c:pt>
                <c:pt idx="1545">
                  <c:v>0.12756856203613293</c:v>
                </c:pt>
                <c:pt idx="1546">
                  <c:v>0.12754742288963691</c:v>
                </c:pt>
                <c:pt idx="1547">
                  <c:v>0.12755567231265977</c:v>
                </c:pt>
                <c:pt idx="1548">
                  <c:v>0.12756392173568259</c:v>
                </c:pt>
                <c:pt idx="1549">
                  <c:v>0.12758351411536181</c:v>
                </c:pt>
                <c:pt idx="1550">
                  <c:v>0.12759331030520144</c:v>
                </c:pt>
                <c:pt idx="1551">
                  <c:v>0.12758248293748395</c:v>
                </c:pt>
                <c:pt idx="1552">
                  <c:v>0.1275927947162625</c:v>
                </c:pt>
                <c:pt idx="1553">
                  <c:v>0.12755773466841547</c:v>
                </c:pt>
                <c:pt idx="1554">
                  <c:v>0.12752164344269057</c:v>
                </c:pt>
                <c:pt idx="1555">
                  <c:v>0.12753711111085839</c:v>
                </c:pt>
                <c:pt idx="1556">
                  <c:v>0.1275623749688658</c:v>
                </c:pt>
                <c:pt idx="1557">
                  <c:v>0.1275546411347819</c:v>
                </c:pt>
                <c:pt idx="1558">
                  <c:v>0.12755360995690404</c:v>
                </c:pt>
                <c:pt idx="1559">
                  <c:v>0.12756546850249936</c:v>
                </c:pt>
                <c:pt idx="1560">
                  <c:v>0.12755979702417117</c:v>
                </c:pt>
                <c:pt idx="1561">
                  <c:v>0.12756804644719399</c:v>
                </c:pt>
                <c:pt idx="1562">
                  <c:v>0.12759795060565177</c:v>
                </c:pt>
                <c:pt idx="1563">
                  <c:v>0.12759382589414037</c:v>
                </c:pt>
                <c:pt idx="1564">
                  <c:v>0.12754845406751478</c:v>
                </c:pt>
                <c:pt idx="1565">
                  <c:v>0.12753711111085839</c:v>
                </c:pt>
                <c:pt idx="1566">
                  <c:v>0.12754896965645371</c:v>
                </c:pt>
                <c:pt idx="1567">
                  <c:v>0.12754948524539264</c:v>
                </c:pt>
                <c:pt idx="1568">
                  <c:v>0.12755051642327048</c:v>
                </c:pt>
                <c:pt idx="1569">
                  <c:v>0.12754072023343088</c:v>
                </c:pt>
                <c:pt idx="1570">
                  <c:v>0.12753865787767515</c:v>
                </c:pt>
                <c:pt idx="1571">
                  <c:v>0.1275567034905376</c:v>
                </c:pt>
                <c:pt idx="1572">
                  <c:v>0.12757526469233899</c:v>
                </c:pt>
                <c:pt idx="1573">
                  <c:v>0.12756546850249936</c:v>
                </c:pt>
                <c:pt idx="1574">
                  <c:v>0.12755051642327048</c:v>
                </c:pt>
                <c:pt idx="1575">
                  <c:v>0.12756134379098796</c:v>
                </c:pt>
                <c:pt idx="1576">
                  <c:v>0.12757887381491148</c:v>
                </c:pt>
                <c:pt idx="1577">
                  <c:v>0.12757010880294972</c:v>
                </c:pt>
                <c:pt idx="1578">
                  <c:v>0.12754020464449195</c:v>
                </c:pt>
                <c:pt idx="1579">
                  <c:v>0.1275525787790262</c:v>
                </c:pt>
                <c:pt idx="1580">
                  <c:v>0.12754226700024765</c:v>
                </c:pt>
                <c:pt idx="1581">
                  <c:v>0.12757887381491148</c:v>
                </c:pt>
                <c:pt idx="1582">
                  <c:v>0.12762115210790348</c:v>
                </c:pt>
                <c:pt idx="1583">
                  <c:v>0.12755154760114834</c:v>
                </c:pt>
                <c:pt idx="1584">
                  <c:v>0.12756701526931616</c:v>
                </c:pt>
                <c:pt idx="1585">
                  <c:v>0.12757423351446112</c:v>
                </c:pt>
                <c:pt idx="1586">
                  <c:v>0.12753865787767515</c:v>
                </c:pt>
                <c:pt idx="1587">
                  <c:v>0.12754123582236981</c:v>
                </c:pt>
                <c:pt idx="1588">
                  <c:v>0.12753607993298052</c:v>
                </c:pt>
                <c:pt idx="1589">
                  <c:v>0.12754329817812551</c:v>
                </c:pt>
                <c:pt idx="1590">
                  <c:v>0.12753814228873625</c:v>
                </c:pt>
                <c:pt idx="1591">
                  <c:v>0.12755773466841547</c:v>
                </c:pt>
                <c:pt idx="1592">
                  <c:v>0.12756134379098796</c:v>
                </c:pt>
                <c:pt idx="1593">
                  <c:v>0.12757268674764435</c:v>
                </c:pt>
                <c:pt idx="1594">
                  <c:v>0.12757010880294972</c:v>
                </c:pt>
                <c:pt idx="1595">
                  <c:v>0.12753401757722482</c:v>
                </c:pt>
                <c:pt idx="1596">
                  <c:v>0.12754948524539264</c:v>
                </c:pt>
                <c:pt idx="1597">
                  <c:v>0.12751854990905701</c:v>
                </c:pt>
                <c:pt idx="1598">
                  <c:v>0.12750875371921741</c:v>
                </c:pt>
                <c:pt idx="1599">
                  <c:v>0.12753711111085839</c:v>
                </c:pt>
                <c:pt idx="1600">
                  <c:v>0.12753504875510269</c:v>
                </c:pt>
                <c:pt idx="1601">
                  <c:v>0.12754484494494228</c:v>
                </c:pt>
                <c:pt idx="1602">
                  <c:v>0.12754587612282015</c:v>
                </c:pt>
                <c:pt idx="1603">
                  <c:v>0.12755618790159867</c:v>
                </c:pt>
                <c:pt idx="1604">
                  <c:v>0.12754948524539264</c:v>
                </c:pt>
                <c:pt idx="1605">
                  <c:v>0.12755000083433157</c:v>
                </c:pt>
                <c:pt idx="1606">
                  <c:v>0.12757113998082756</c:v>
                </c:pt>
                <c:pt idx="1607">
                  <c:v>0.12757629587021685</c:v>
                </c:pt>
                <c:pt idx="1608">
                  <c:v>0.12758351411536181</c:v>
                </c:pt>
                <c:pt idx="1609">
                  <c:v>0.12758196734854504</c:v>
                </c:pt>
                <c:pt idx="1610">
                  <c:v>0.12756134379098796</c:v>
                </c:pt>
                <c:pt idx="1611">
                  <c:v>0.12755154760114834</c:v>
                </c:pt>
                <c:pt idx="1612">
                  <c:v>0.12757578028127792</c:v>
                </c:pt>
                <c:pt idx="1613">
                  <c:v>0.1275546411347819</c:v>
                </c:pt>
                <c:pt idx="1614">
                  <c:v>0.12754742288963691</c:v>
                </c:pt>
                <c:pt idx="1615">
                  <c:v>0.12756753085825509</c:v>
                </c:pt>
                <c:pt idx="1616">
                  <c:v>0.12752319020950736</c:v>
                </c:pt>
                <c:pt idx="1617">
                  <c:v>0.12751597196436237</c:v>
                </c:pt>
                <c:pt idx="1618">
                  <c:v>0.12753092404359126</c:v>
                </c:pt>
                <c:pt idx="1619">
                  <c:v>0.12753607993298052</c:v>
                </c:pt>
                <c:pt idx="1620">
                  <c:v>0.12752473697632413</c:v>
                </c:pt>
                <c:pt idx="1621">
                  <c:v>0.12753143963253019</c:v>
                </c:pt>
                <c:pt idx="1622">
                  <c:v>0.12757010880294972</c:v>
                </c:pt>
                <c:pt idx="1623">
                  <c:v>0.12756649968037723</c:v>
                </c:pt>
                <c:pt idx="1624">
                  <c:v>0.12757010880294972</c:v>
                </c:pt>
                <c:pt idx="1625">
                  <c:v>0.12756185937992687</c:v>
                </c:pt>
                <c:pt idx="1626">
                  <c:v>0.12757681145915575</c:v>
                </c:pt>
                <c:pt idx="1627">
                  <c:v>0.12757423351446112</c:v>
                </c:pt>
                <c:pt idx="1628">
                  <c:v>0.12756340614674366</c:v>
                </c:pt>
                <c:pt idx="1629">
                  <c:v>0.12759331030520144</c:v>
                </c:pt>
                <c:pt idx="1630">
                  <c:v>0.12756392173568259</c:v>
                </c:pt>
                <c:pt idx="1631">
                  <c:v>0.12756856203613293</c:v>
                </c:pt>
                <c:pt idx="1632">
                  <c:v>0.12757474910340005</c:v>
                </c:pt>
                <c:pt idx="1633">
                  <c:v>0.12755412554584297</c:v>
                </c:pt>
                <c:pt idx="1634">
                  <c:v>0.12756392173568259</c:v>
                </c:pt>
                <c:pt idx="1635">
                  <c:v>0.12755876584629333</c:v>
                </c:pt>
                <c:pt idx="1636">
                  <c:v>0.12758042058172825</c:v>
                </c:pt>
                <c:pt idx="1637">
                  <c:v>0.12756495291356043</c:v>
                </c:pt>
                <c:pt idx="1638">
                  <c:v>0.12755412554584297</c:v>
                </c:pt>
                <c:pt idx="1639">
                  <c:v>0.12756443732462153</c:v>
                </c:pt>
                <c:pt idx="1640">
                  <c:v>0.12753917346661409</c:v>
                </c:pt>
                <c:pt idx="1641">
                  <c:v>0.12756598409143829</c:v>
                </c:pt>
                <c:pt idx="1642">
                  <c:v>0.12753659552191945</c:v>
                </c:pt>
                <c:pt idx="1643">
                  <c:v>0.12755000083433157</c:v>
                </c:pt>
                <c:pt idx="1644">
                  <c:v>0.12758093617066718</c:v>
                </c:pt>
                <c:pt idx="1645">
                  <c:v>0.12754587612282015</c:v>
                </c:pt>
                <c:pt idx="1646">
                  <c:v>0.12754742288963691</c:v>
                </c:pt>
                <c:pt idx="1647">
                  <c:v>0.12754432935600335</c:v>
                </c:pt>
                <c:pt idx="1648">
                  <c:v>0.12757578028127792</c:v>
                </c:pt>
                <c:pt idx="1649">
                  <c:v>0.12754072023343088</c:v>
                </c:pt>
                <c:pt idx="1650">
                  <c:v>0.12753298639934696</c:v>
                </c:pt>
                <c:pt idx="1651">
                  <c:v>0.12755618790159867</c:v>
                </c:pt>
                <c:pt idx="1652">
                  <c:v>0.12752525256526306</c:v>
                </c:pt>
                <c:pt idx="1653">
                  <c:v>0.12753453316616375</c:v>
                </c:pt>
                <c:pt idx="1654">
                  <c:v>0.12754742288963691</c:v>
                </c:pt>
                <c:pt idx="1655">
                  <c:v>0.12756185937992687</c:v>
                </c:pt>
                <c:pt idx="1656">
                  <c:v>0.12754587612282015</c:v>
                </c:pt>
                <c:pt idx="1657">
                  <c:v>0.12755103201220941</c:v>
                </c:pt>
                <c:pt idx="1658">
                  <c:v>0.12756289055780473</c:v>
                </c:pt>
                <c:pt idx="1659">
                  <c:v>0.12754175141130872</c:v>
                </c:pt>
                <c:pt idx="1660">
                  <c:v>0.12753195522146912</c:v>
                </c:pt>
                <c:pt idx="1661">
                  <c:v>0.12754845406751478</c:v>
                </c:pt>
                <c:pt idx="1662">
                  <c:v>0.12755051642327048</c:v>
                </c:pt>
                <c:pt idx="1663">
                  <c:v>0.12753865787767515</c:v>
                </c:pt>
                <c:pt idx="1664">
                  <c:v>0.12757062439188863</c:v>
                </c:pt>
                <c:pt idx="1665">
                  <c:v>0.12757578028127792</c:v>
                </c:pt>
                <c:pt idx="1666">
                  <c:v>0.12754536053388121</c:v>
                </c:pt>
                <c:pt idx="1667">
                  <c:v>0.12754072023343088</c:v>
                </c:pt>
                <c:pt idx="1668">
                  <c:v>0.12755154760114834</c:v>
                </c:pt>
                <c:pt idx="1669">
                  <c:v>0.12753504875510269</c:v>
                </c:pt>
                <c:pt idx="1670">
                  <c:v>0.1275298928657134</c:v>
                </c:pt>
                <c:pt idx="1671">
                  <c:v>0.12754123582236981</c:v>
                </c:pt>
                <c:pt idx="1672">
                  <c:v>0.12751854990905701</c:v>
                </c:pt>
                <c:pt idx="1673">
                  <c:v>0.12750978489709525</c:v>
                </c:pt>
                <c:pt idx="1674">
                  <c:v>0.12752834609889663</c:v>
                </c:pt>
                <c:pt idx="1675">
                  <c:v>0.12754536053388121</c:v>
                </c:pt>
                <c:pt idx="1676">
                  <c:v>0.12753247081040806</c:v>
                </c:pt>
                <c:pt idx="1677">
                  <c:v>0.12753504875510269</c:v>
                </c:pt>
                <c:pt idx="1678">
                  <c:v>0.12757010880294972</c:v>
                </c:pt>
                <c:pt idx="1679">
                  <c:v>0.12754690730069801</c:v>
                </c:pt>
                <c:pt idx="1680">
                  <c:v>0.1275237057984463</c:v>
                </c:pt>
                <c:pt idx="1681">
                  <c:v>0.12754690730069801</c:v>
                </c:pt>
                <c:pt idx="1682">
                  <c:v>0.12755103201220941</c:v>
                </c:pt>
                <c:pt idx="1683">
                  <c:v>0.12752886168783556</c:v>
                </c:pt>
                <c:pt idx="1684">
                  <c:v>0.12751597196436237</c:v>
                </c:pt>
                <c:pt idx="1685">
                  <c:v>0.12752267462056843</c:v>
                </c:pt>
                <c:pt idx="1686">
                  <c:v>0.12750514459664491</c:v>
                </c:pt>
                <c:pt idx="1687">
                  <c:v>0.12751133166391204</c:v>
                </c:pt>
                <c:pt idx="1688">
                  <c:v>0.12754639171175908</c:v>
                </c:pt>
                <c:pt idx="1689">
                  <c:v>0.12752473697632413</c:v>
                </c:pt>
                <c:pt idx="1690">
                  <c:v>0.12754536053388121</c:v>
                </c:pt>
                <c:pt idx="1691">
                  <c:v>0.12758248293748395</c:v>
                </c:pt>
                <c:pt idx="1692">
                  <c:v>0.1275623749688658</c:v>
                </c:pt>
                <c:pt idx="1693">
                  <c:v>0.12756804644719399</c:v>
                </c:pt>
                <c:pt idx="1694">
                  <c:v>0.12757062439188863</c:v>
                </c:pt>
                <c:pt idx="1695">
                  <c:v>0.12756856203613293</c:v>
                </c:pt>
                <c:pt idx="1696">
                  <c:v>0.12756959321401079</c:v>
                </c:pt>
                <c:pt idx="1697">
                  <c:v>0.12757320233658329</c:v>
                </c:pt>
                <c:pt idx="1698">
                  <c:v>0.12759949737246856</c:v>
                </c:pt>
                <c:pt idx="1699">
                  <c:v>0.12758763882687324</c:v>
                </c:pt>
                <c:pt idx="1700">
                  <c:v>0.12757732704809469</c:v>
                </c:pt>
                <c:pt idx="1701">
                  <c:v>0.12758506088217861</c:v>
                </c:pt>
                <c:pt idx="1702">
                  <c:v>0.12758042058172825</c:v>
                </c:pt>
                <c:pt idx="1703">
                  <c:v>0.12757526469233899</c:v>
                </c:pt>
                <c:pt idx="1704">
                  <c:v>0.12756753085825509</c:v>
                </c:pt>
                <c:pt idx="1705">
                  <c:v>0.12757010880294972</c:v>
                </c:pt>
                <c:pt idx="1706">
                  <c:v>0.12757217115870542</c:v>
                </c:pt>
                <c:pt idx="1707">
                  <c:v>0.12756907762507186</c:v>
                </c:pt>
                <c:pt idx="1708">
                  <c:v>0.12756443732462153</c:v>
                </c:pt>
                <c:pt idx="1709">
                  <c:v>0.12756289055780473</c:v>
                </c:pt>
                <c:pt idx="1710">
                  <c:v>0.12755721907947654</c:v>
                </c:pt>
                <c:pt idx="1711">
                  <c:v>0.1275546411347819</c:v>
                </c:pt>
                <c:pt idx="1712">
                  <c:v>0.12754175141130872</c:v>
                </c:pt>
                <c:pt idx="1713">
                  <c:v>0.1275525787790262</c:v>
                </c:pt>
                <c:pt idx="1714">
                  <c:v>0.12758299852642288</c:v>
                </c:pt>
                <c:pt idx="1715">
                  <c:v>0.12756907762507186</c:v>
                </c:pt>
                <c:pt idx="1716">
                  <c:v>0.12756701526931616</c:v>
                </c:pt>
                <c:pt idx="1717">
                  <c:v>0.12757629587021685</c:v>
                </c:pt>
                <c:pt idx="1718">
                  <c:v>0.12757371792552219</c:v>
                </c:pt>
                <c:pt idx="1719">
                  <c:v>0.12757010880294972</c:v>
                </c:pt>
                <c:pt idx="1720">
                  <c:v>0.12759949737246856</c:v>
                </c:pt>
                <c:pt idx="1721">
                  <c:v>0.12758248293748395</c:v>
                </c:pt>
                <c:pt idx="1722">
                  <c:v>0.12755000083433157</c:v>
                </c:pt>
                <c:pt idx="1723">
                  <c:v>0.12757629587021685</c:v>
                </c:pt>
                <c:pt idx="1724">
                  <c:v>0.12756134379098796</c:v>
                </c:pt>
                <c:pt idx="1725">
                  <c:v>0.12756804644719399</c:v>
                </c:pt>
                <c:pt idx="1726">
                  <c:v>0.12757732704809469</c:v>
                </c:pt>
                <c:pt idx="1727">
                  <c:v>0.12758557647111751</c:v>
                </c:pt>
                <c:pt idx="1728">
                  <c:v>0.12758454529323968</c:v>
                </c:pt>
                <c:pt idx="1729">
                  <c:v>0.12756495291356043</c:v>
                </c:pt>
                <c:pt idx="1730">
                  <c:v>0.12757835822597255</c:v>
                </c:pt>
                <c:pt idx="1731">
                  <c:v>0.1275603126131101</c:v>
                </c:pt>
                <c:pt idx="1732">
                  <c:v>0.12753865787767515</c:v>
                </c:pt>
                <c:pt idx="1733">
                  <c:v>0.12753607993298052</c:v>
                </c:pt>
                <c:pt idx="1734">
                  <c:v>0.12755773466841547</c:v>
                </c:pt>
                <c:pt idx="1735">
                  <c:v>0.12758815441581214</c:v>
                </c:pt>
                <c:pt idx="1736">
                  <c:v>0.12759743501671283</c:v>
                </c:pt>
                <c:pt idx="1737">
                  <c:v>0.12758402970430074</c:v>
                </c:pt>
                <c:pt idx="1738">
                  <c:v>0.12756753085825509</c:v>
                </c:pt>
                <c:pt idx="1739">
                  <c:v>0.12759588824989607</c:v>
                </c:pt>
                <c:pt idx="1740">
                  <c:v>0.12760516885079676</c:v>
                </c:pt>
                <c:pt idx="1741">
                  <c:v>0.1275603126131101</c:v>
                </c:pt>
                <c:pt idx="1742">
                  <c:v>0.12757371792552219</c:v>
                </c:pt>
                <c:pt idx="1743">
                  <c:v>0.12757371792552219</c:v>
                </c:pt>
                <c:pt idx="1744">
                  <c:v>0.12753556434404159</c:v>
                </c:pt>
                <c:pt idx="1745">
                  <c:v>0.12753659552191945</c:v>
                </c:pt>
                <c:pt idx="1746">
                  <c:v>0.12756443732462153</c:v>
                </c:pt>
                <c:pt idx="1747">
                  <c:v>0.12758970118262894</c:v>
                </c:pt>
                <c:pt idx="1748">
                  <c:v>0.12756082820204903</c:v>
                </c:pt>
                <c:pt idx="1749">
                  <c:v>0.12754845406751478</c:v>
                </c:pt>
                <c:pt idx="1750">
                  <c:v>0.12753195522146912</c:v>
                </c:pt>
                <c:pt idx="1751">
                  <c:v>0.12753711111085839</c:v>
                </c:pt>
                <c:pt idx="1752">
                  <c:v>0.12754381376706445</c:v>
                </c:pt>
                <c:pt idx="1753">
                  <c:v>0.12753659552191945</c:v>
                </c:pt>
                <c:pt idx="1754">
                  <c:v>0.12755876584629333</c:v>
                </c:pt>
                <c:pt idx="1755">
                  <c:v>0.12753607993298052</c:v>
                </c:pt>
                <c:pt idx="1756">
                  <c:v>0.12754587612282015</c:v>
                </c:pt>
                <c:pt idx="1757">
                  <c:v>0.12754484494494228</c:v>
                </c:pt>
                <c:pt idx="1758">
                  <c:v>0.12751958108693487</c:v>
                </c:pt>
                <c:pt idx="1759">
                  <c:v>0.12752061226481273</c:v>
                </c:pt>
                <c:pt idx="1760">
                  <c:v>0.1275200966758738</c:v>
                </c:pt>
                <c:pt idx="1761">
                  <c:v>0.12753814228873625</c:v>
                </c:pt>
                <c:pt idx="1762">
                  <c:v>0.12755567231265977</c:v>
                </c:pt>
                <c:pt idx="1763">
                  <c:v>0.12754845406751478</c:v>
                </c:pt>
                <c:pt idx="1764">
                  <c:v>0.12752061226481273</c:v>
                </c:pt>
                <c:pt idx="1765">
                  <c:v>0.12751958108693487</c:v>
                </c:pt>
                <c:pt idx="1766">
                  <c:v>0.12753607993298052</c:v>
                </c:pt>
                <c:pt idx="1767">
                  <c:v>0.12755876584629333</c:v>
                </c:pt>
                <c:pt idx="1768">
                  <c:v>0.1275603126131101</c:v>
                </c:pt>
                <c:pt idx="1769">
                  <c:v>0.12754793847857585</c:v>
                </c:pt>
                <c:pt idx="1770">
                  <c:v>0.12754896965645371</c:v>
                </c:pt>
                <c:pt idx="1771">
                  <c:v>0.12751339401966774</c:v>
                </c:pt>
                <c:pt idx="1772">
                  <c:v>0.12750256665195028</c:v>
                </c:pt>
                <c:pt idx="1773">
                  <c:v>0.12753659552191945</c:v>
                </c:pt>
                <c:pt idx="1774">
                  <c:v>0.12755309436796511</c:v>
                </c:pt>
                <c:pt idx="1775">
                  <c:v>0.12753298639934696</c:v>
                </c:pt>
                <c:pt idx="1776">
                  <c:v>0.12752937727677449</c:v>
                </c:pt>
                <c:pt idx="1777">
                  <c:v>0.12755103201220941</c:v>
                </c:pt>
                <c:pt idx="1778">
                  <c:v>0.1275221590316295</c:v>
                </c:pt>
                <c:pt idx="1779">
                  <c:v>0.12750617577452278</c:v>
                </c:pt>
                <c:pt idx="1780">
                  <c:v>0.12751854990905701</c:v>
                </c:pt>
                <c:pt idx="1781">
                  <c:v>0.12752525256526306</c:v>
                </c:pt>
                <c:pt idx="1782">
                  <c:v>0.12753298639934696</c:v>
                </c:pt>
                <c:pt idx="1783">
                  <c:v>0.1275242213873852</c:v>
                </c:pt>
                <c:pt idx="1784">
                  <c:v>0.12754123582236981</c:v>
                </c:pt>
                <c:pt idx="1785">
                  <c:v>0.12754587612282015</c:v>
                </c:pt>
                <c:pt idx="1786">
                  <c:v>0.12755051642327048</c:v>
                </c:pt>
                <c:pt idx="1787">
                  <c:v>0.12758506088217861</c:v>
                </c:pt>
                <c:pt idx="1788">
                  <c:v>0.12758763882687324</c:v>
                </c:pt>
                <c:pt idx="1789">
                  <c:v>0.12758557647111751</c:v>
                </c:pt>
                <c:pt idx="1790">
                  <c:v>0.12756701526931616</c:v>
                </c:pt>
                <c:pt idx="1791">
                  <c:v>0.12755515672372084</c:v>
                </c:pt>
                <c:pt idx="1792">
                  <c:v>0.12755360995690404</c:v>
                </c:pt>
                <c:pt idx="1793">
                  <c:v>0.12755567231265977</c:v>
                </c:pt>
                <c:pt idx="1794">
                  <c:v>0.12757217115870542</c:v>
                </c:pt>
                <c:pt idx="1795">
                  <c:v>0.12754948524539264</c:v>
                </c:pt>
                <c:pt idx="1796">
                  <c:v>0.12754432935600335</c:v>
                </c:pt>
                <c:pt idx="1797">
                  <c:v>0.12756082820204903</c:v>
                </c:pt>
                <c:pt idx="1798">
                  <c:v>0.12756598409143829</c:v>
                </c:pt>
                <c:pt idx="1799">
                  <c:v>0.12757165556976649</c:v>
                </c:pt>
                <c:pt idx="1800">
                  <c:v>0.12758351411536181</c:v>
                </c:pt>
                <c:pt idx="1801">
                  <c:v>0.12758196734854504</c:v>
                </c:pt>
                <c:pt idx="1802">
                  <c:v>0.12754948524539264</c:v>
                </c:pt>
                <c:pt idx="1803">
                  <c:v>0.12754536053388121</c:v>
                </c:pt>
                <c:pt idx="1804">
                  <c:v>0.12753143963253019</c:v>
                </c:pt>
                <c:pt idx="1805">
                  <c:v>0.12753195522146912</c:v>
                </c:pt>
                <c:pt idx="1806">
                  <c:v>0.12755773466841547</c:v>
                </c:pt>
                <c:pt idx="1807">
                  <c:v>0.12754845406751478</c:v>
                </c:pt>
                <c:pt idx="1808">
                  <c:v>0.12756185937992687</c:v>
                </c:pt>
                <c:pt idx="1809">
                  <c:v>0.12757474910340005</c:v>
                </c:pt>
                <c:pt idx="1810">
                  <c:v>0.12757784263703362</c:v>
                </c:pt>
                <c:pt idx="1811">
                  <c:v>0.12757887381491148</c:v>
                </c:pt>
                <c:pt idx="1812">
                  <c:v>0.12758042058172825</c:v>
                </c:pt>
                <c:pt idx="1813">
                  <c:v>0.12757526469233899</c:v>
                </c:pt>
                <c:pt idx="1814">
                  <c:v>0.12755567231265977</c:v>
                </c:pt>
                <c:pt idx="1815">
                  <c:v>0.12756134379098796</c:v>
                </c:pt>
                <c:pt idx="1816">
                  <c:v>0.12756289055780473</c:v>
                </c:pt>
                <c:pt idx="1817">
                  <c:v>0.12755876584629333</c:v>
                </c:pt>
                <c:pt idx="1818">
                  <c:v>0.12756856203613293</c:v>
                </c:pt>
                <c:pt idx="1819">
                  <c:v>0.1275984661945907</c:v>
                </c:pt>
                <c:pt idx="1820">
                  <c:v>0.12758867000475108</c:v>
                </c:pt>
                <c:pt idx="1821">
                  <c:v>0.12755515672372084</c:v>
                </c:pt>
                <c:pt idx="1822">
                  <c:v>0.12755360995690404</c:v>
                </c:pt>
                <c:pt idx="1823">
                  <c:v>0.12757062439188863</c:v>
                </c:pt>
                <c:pt idx="1824">
                  <c:v>0.12757474910340005</c:v>
                </c:pt>
                <c:pt idx="1825">
                  <c:v>0.12756598409143829</c:v>
                </c:pt>
                <c:pt idx="1826">
                  <c:v>0.12757113998082756</c:v>
                </c:pt>
                <c:pt idx="1827">
                  <c:v>0.12754381376706445</c:v>
                </c:pt>
                <c:pt idx="1828">
                  <c:v>0.12756340614674366</c:v>
                </c:pt>
                <c:pt idx="1829">
                  <c:v>0.1276005285503464</c:v>
                </c:pt>
                <c:pt idx="1830">
                  <c:v>0.1275582502573544</c:v>
                </c:pt>
                <c:pt idx="1831">
                  <c:v>0.12754484494494228</c:v>
                </c:pt>
                <c:pt idx="1832">
                  <c:v>0.12755000083433157</c:v>
                </c:pt>
                <c:pt idx="1833">
                  <c:v>0.12754329817812551</c:v>
                </c:pt>
                <c:pt idx="1834">
                  <c:v>0.12756753085825509</c:v>
                </c:pt>
                <c:pt idx="1835">
                  <c:v>0.1275546411347819</c:v>
                </c:pt>
                <c:pt idx="1836">
                  <c:v>0.1275603126131101</c:v>
                </c:pt>
                <c:pt idx="1837">
                  <c:v>0.1275567034905376</c:v>
                </c:pt>
                <c:pt idx="1838">
                  <c:v>0.12753247081040806</c:v>
                </c:pt>
                <c:pt idx="1839">
                  <c:v>0.12754639171175908</c:v>
                </c:pt>
                <c:pt idx="1840">
                  <c:v>0.127525768154202</c:v>
                </c:pt>
                <c:pt idx="1841">
                  <c:v>0.12753040845465233</c:v>
                </c:pt>
                <c:pt idx="1842">
                  <c:v>0.12753350198828589</c:v>
                </c:pt>
                <c:pt idx="1843">
                  <c:v>0.1275221590316295</c:v>
                </c:pt>
                <c:pt idx="1844">
                  <c:v>0.12751958108693487</c:v>
                </c:pt>
                <c:pt idx="1845">
                  <c:v>0.12754742288963691</c:v>
                </c:pt>
                <c:pt idx="1846">
                  <c:v>0.12756340614674366</c:v>
                </c:pt>
                <c:pt idx="1847">
                  <c:v>0.1275525787790262</c:v>
                </c:pt>
                <c:pt idx="1848">
                  <c:v>0.12758042058172825</c:v>
                </c:pt>
                <c:pt idx="1849">
                  <c:v>0.12755618790159867</c:v>
                </c:pt>
                <c:pt idx="1850">
                  <c:v>0.12751958108693487</c:v>
                </c:pt>
                <c:pt idx="1851">
                  <c:v>0.1275278305099577</c:v>
                </c:pt>
                <c:pt idx="1852">
                  <c:v>0.12754072023343088</c:v>
                </c:pt>
                <c:pt idx="1853">
                  <c:v>0.12752731492101876</c:v>
                </c:pt>
                <c:pt idx="1854">
                  <c:v>0.12754587612282015</c:v>
                </c:pt>
                <c:pt idx="1855">
                  <c:v>0.12756082820204903</c:v>
                </c:pt>
                <c:pt idx="1856">
                  <c:v>0.12753607993298052</c:v>
                </c:pt>
                <c:pt idx="1857">
                  <c:v>0.12754123582236981</c:v>
                </c:pt>
                <c:pt idx="1858">
                  <c:v>0.12754639171175908</c:v>
                </c:pt>
                <c:pt idx="1859">
                  <c:v>0.12755567231265977</c:v>
                </c:pt>
                <c:pt idx="1860">
                  <c:v>0.12754793847857585</c:v>
                </c:pt>
                <c:pt idx="1861">
                  <c:v>0.12754536053388121</c:v>
                </c:pt>
                <c:pt idx="1862">
                  <c:v>0.12754639171175908</c:v>
                </c:pt>
                <c:pt idx="1863">
                  <c:v>0.12753195522146912</c:v>
                </c:pt>
                <c:pt idx="1864">
                  <c:v>0.12751700314224024</c:v>
                </c:pt>
                <c:pt idx="1865">
                  <c:v>0.12752679933207983</c:v>
                </c:pt>
                <c:pt idx="1866">
                  <c:v>0.12754072023343088</c:v>
                </c:pt>
                <c:pt idx="1867">
                  <c:v>0.12752679933207983</c:v>
                </c:pt>
                <c:pt idx="1868">
                  <c:v>0.12754432935600335</c:v>
                </c:pt>
                <c:pt idx="1869">
                  <c:v>0.12755206319008727</c:v>
                </c:pt>
                <c:pt idx="1870">
                  <c:v>0.12754690730069801</c:v>
                </c:pt>
                <c:pt idx="1871">
                  <c:v>0.1275582502573544</c:v>
                </c:pt>
                <c:pt idx="1872">
                  <c:v>0.12757784263703362</c:v>
                </c:pt>
                <c:pt idx="1873">
                  <c:v>0.12758093617066718</c:v>
                </c:pt>
                <c:pt idx="1874">
                  <c:v>0.12755876584629333</c:v>
                </c:pt>
                <c:pt idx="1875">
                  <c:v>0.12755515672372084</c:v>
                </c:pt>
                <c:pt idx="1876">
                  <c:v>0.12754639171175908</c:v>
                </c:pt>
                <c:pt idx="1877">
                  <c:v>0.12751958108693487</c:v>
                </c:pt>
                <c:pt idx="1878">
                  <c:v>0.12750617577452278</c:v>
                </c:pt>
                <c:pt idx="1879">
                  <c:v>0.12752112785375164</c:v>
                </c:pt>
                <c:pt idx="1880">
                  <c:v>0.12751751873117917</c:v>
                </c:pt>
                <c:pt idx="1881">
                  <c:v>0.12750411341876705</c:v>
                </c:pt>
                <c:pt idx="1882">
                  <c:v>0.1275242213873852</c:v>
                </c:pt>
                <c:pt idx="1883">
                  <c:v>0.12753143963253019</c:v>
                </c:pt>
                <c:pt idx="1884">
                  <c:v>0.12752937727677449</c:v>
                </c:pt>
                <c:pt idx="1885">
                  <c:v>0.12753556434404159</c:v>
                </c:pt>
                <c:pt idx="1886">
                  <c:v>0.12754690730069801</c:v>
                </c:pt>
                <c:pt idx="1887">
                  <c:v>0.12755051642327048</c:v>
                </c:pt>
                <c:pt idx="1888">
                  <c:v>0.12754329817812551</c:v>
                </c:pt>
                <c:pt idx="1889">
                  <c:v>0.12756340614674366</c:v>
                </c:pt>
                <c:pt idx="1890">
                  <c:v>0.12756907762507186</c:v>
                </c:pt>
                <c:pt idx="1891">
                  <c:v>0.12756134379098796</c:v>
                </c:pt>
                <c:pt idx="1892">
                  <c:v>0.12757113998082756</c:v>
                </c:pt>
                <c:pt idx="1893">
                  <c:v>0.12757320233658329</c:v>
                </c:pt>
                <c:pt idx="1894">
                  <c:v>0.12757938940385039</c:v>
                </c:pt>
                <c:pt idx="1895">
                  <c:v>0.12757165556976649</c:v>
                </c:pt>
                <c:pt idx="1896">
                  <c:v>0.1275582502573544</c:v>
                </c:pt>
                <c:pt idx="1897">
                  <c:v>0.12756804644719399</c:v>
                </c:pt>
                <c:pt idx="1898">
                  <c:v>0.12757217115870542</c:v>
                </c:pt>
                <c:pt idx="1899">
                  <c:v>0.12756546850249936</c:v>
                </c:pt>
                <c:pt idx="1900">
                  <c:v>0.12757887381491148</c:v>
                </c:pt>
                <c:pt idx="1901">
                  <c:v>0.12759176353838464</c:v>
                </c:pt>
                <c:pt idx="1902">
                  <c:v>0.12757320233658329</c:v>
                </c:pt>
                <c:pt idx="1903">
                  <c:v>0.12756649968037723</c:v>
                </c:pt>
                <c:pt idx="1904">
                  <c:v>0.12758042058172825</c:v>
                </c:pt>
                <c:pt idx="1905">
                  <c:v>0.12757010880294972</c:v>
                </c:pt>
                <c:pt idx="1906">
                  <c:v>0.12754896965645371</c:v>
                </c:pt>
                <c:pt idx="1907">
                  <c:v>0.12754690730069801</c:v>
                </c:pt>
                <c:pt idx="1908">
                  <c:v>0.12756340614674366</c:v>
                </c:pt>
                <c:pt idx="1909">
                  <c:v>0.12756856203613293</c:v>
                </c:pt>
                <c:pt idx="1910">
                  <c:v>0.12756289055780473</c:v>
                </c:pt>
                <c:pt idx="1911">
                  <c:v>0.12758609206005644</c:v>
                </c:pt>
                <c:pt idx="1912">
                  <c:v>0.12757732704809469</c:v>
                </c:pt>
                <c:pt idx="1913">
                  <c:v>0.12756753085825509</c:v>
                </c:pt>
                <c:pt idx="1914">
                  <c:v>0.12756856203613293</c:v>
                </c:pt>
                <c:pt idx="1915">
                  <c:v>0.12755876584629333</c:v>
                </c:pt>
                <c:pt idx="1916">
                  <c:v>0.12757320233658329</c:v>
                </c:pt>
                <c:pt idx="1917">
                  <c:v>0.12755773466841547</c:v>
                </c:pt>
                <c:pt idx="1918">
                  <c:v>0.12757629587021685</c:v>
                </c:pt>
                <c:pt idx="1919">
                  <c:v>0.12757629587021685</c:v>
                </c:pt>
                <c:pt idx="1920">
                  <c:v>0.12754278258918658</c:v>
                </c:pt>
                <c:pt idx="1921">
                  <c:v>0.12753762669979732</c:v>
                </c:pt>
                <c:pt idx="1922">
                  <c:v>0.12754381376706445</c:v>
                </c:pt>
                <c:pt idx="1923">
                  <c:v>0.12754896965645371</c:v>
                </c:pt>
                <c:pt idx="1924">
                  <c:v>0.12754226700024765</c:v>
                </c:pt>
                <c:pt idx="1925">
                  <c:v>0.1275969194277739</c:v>
                </c:pt>
                <c:pt idx="1926">
                  <c:v>0.12760001296140747</c:v>
                </c:pt>
                <c:pt idx="1927">
                  <c:v>0.1275546411347819</c:v>
                </c:pt>
                <c:pt idx="1928">
                  <c:v>0.12755103201220941</c:v>
                </c:pt>
                <c:pt idx="1929">
                  <c:v>0.12754432935600335</c:v>
                </c:pt>
                <c:pt idx="1930">
                  <c:v>0.12758712323793431</c:v>
                </c:pt>
                <c:pt idx="1931">
                  <c:v>0.12758506088217861</c:v>
                </c:pt>
                <c:pt idx="1932">
                  <c:v>0.12754175141130872</c:v>
                </c:pt>
                <c:pt idx="1933">
                  <c:v>0.1275603126131101</c:v>
                </c:pt>
                <c:pt idx="1934">
                  <c:v>0.12755928143523224</c:v>
                </c:pt>
                <c:pt idx="1935">
                  <c:v>0.12754587612282015</c:v>
                </c:pt>
                <c:pt idx="1936">
                  <c:v>0.12754278258918658</c:v>
                </c:pt>
                <c:pt idx="1937">
                  <c:v>0.12756185937992687</c:v>
                </c:pt>
                <c:pt idx="1938">
                  <c:v>0.12756082820204903</c:v>
                </c:pt>
                <c:pt idx="1939">
                  <c:v>0.12754020464449195</c:v>
                </c:pt>
                <c:pt idx="1940">
                  <c:v>0.12754845406751478</c:v>
                </c:pt>
                <c:pt idx="1941">
                  <c:v>0.12754690730069801</c:v>
                </c:pt>
                <c:pt idx="1942">
                  <c:v>0.12754123582236981</c:v>
                </c:pt>
                <c:pt idx="1943">
                  <c:v>0.12753401757722482</c:v>
                </c:pt>
                <c:pt idx="1944">
                  <c:v>0.12756701526931616</c:v>
                </c:pt>
                <c:pt idx="1945">
                  <c:v>0.12756185937992687</c:v>
                </c:pt>
                <c:pt idx="1946">
                  <c:v>0.1275603126131101</c:v>
                </c:pt>
                <c:pt idx="1947">
                  <c:v>0.12758454529323968</c:v>
                </c:pt>
                <c:pt idx="1948">
                  <c:v>0.12755618790159867</c:v>
                </c:pt>
                <c:pt idx="1949">
                  <c:v>0.12756340614674366</c:v>
                </c:pt>
                <c:pt idx="1950">
                  <c:v>0.12757217115870542</c:v>
                </c:pt>
                <c:pt idx="1951">
                  <c:v>0.12757371792552219</c:v>
                </c:pt>
                <c:pt idx="1952">
                  <c:v>0.12754948524539264</c:v>
                </c:pt>
                <c:pt idx="1953">
                  <c:v>0.12754896965645371</c:v>
                </c:pt>
                <c:pt idx="1954">
                  <c:v>0.12757629587021685</c:v>
                </c:pt>
                <c:pt idx="1955">
                  <c:v>0.12756443732462153</c:v>
                </c:pt>
                <c:pt idx="1956">
                  <c:v>0.1275603126131101</c:v>
                </c:pt>
                <c:pt idx="1957">
                  <c:v>0.12756701526931616</c:v>
                </c:pt>
                <c:pt idx="1958">
                  <c:v>0.12756804644719399</c:v>
                </c:pt>
                <c:pt idx="1959">
                  <c:v>0.12754278258918658</c:v>
                </c:pt>
                <c:pt idx="1960">
                  <c:v>0.12754742288963691</c:v>
                </c:pt>
                <c:pt idx="1961">
                  <c:v>0.1275525787790262</c:v>
                </c:pt>
                <c:pt idx="1962">
                  <c:v>0.12756495291356043</c:v>
                </c:pt>
                <c:pt idx="1963">
                  <c:v>0.12757217115870542</c:v>
                </c:pt>
                <c:pt idx="1964">
                  <c:v>0.12756443732462153</c:v>
                </c:pt>
                <c:pt idx="1965">
                  <c:v>0.12759227912732357</c:v>
                </c:pt>
                <c:pt idx="1966">
                  <c:v>0.12757268674764435</c:v>
                </c:pt>
                <c:pt idx="1967">
                  <c:v>0.12755618790159867</c:v>
                </c:pt>
                <c:pt idx="1968">
                  <c:v>0.12754690730069801</c:v>
                </c:pt>
                <c:pt idx="1969">
                  <c:v>0.12752061226481273</c:v>
                </c:pt>
                <c:pt idx="1970">
                  <c:v>0.12751854990905701</c:v>
                </c:pt>
                <c:pt idx="1971">
                  <c:v>0.12753298639934696</c:v>
                </c:pt>
                <c:pt idx="1972">
                  <c:v>0.12756134379098796</c:v>
                </c:pt>
                <c:pt idx="1973">
                  <c:v>0.12756392173568259</c:v>
                </c:pt>
                <c:pt idx="1974">
                  <c:v>0.12756959321401079</c:v>
                </c:pt>
                <c:pt idx="1975">
                  <c:v>0.12756443732462153</c:v>
                </c:pt>
                <c:pt idx="1976">
                  <c:v>0.12755309436796511</c:v>
                </c:pt>
                <c:pt idx="1977">
                  <c:v>0.12757629587021685</c:v>
                </c:pt>
                <c:pt idx="1978">
                  <c:v>0.12757217115870542</c:v>
                </c:pt>
                <c:pt idx="1979">
                  <c:v>0.1275525787790262</c:v>
                </c:pt>
                <c:pt idx="1980">
                  <c:v>0.12754845406751478</c:v>
                </c:pt>
                <c:pt idx="1981">
                  <c:v>0.12754381376706445</c:v>
                </c:pt>
                <c:pt idx="1982">
                  <c:v>0.12755309436796511</c:v>
                </c:pt>
                <c:pt idx="1983">
                  <c:v>0.12757268674764435</c:v>
                </c:pt>
                <c:pt idx="1984">
                  <c:v>0.12756753085825509</c:v>
                </c:pt>
                <c:pt idx="1985">
                  <c:v>0.12757578028127792</c:v>
                </c:pt>
                <c:pt idx="1986">
                  <c:v>0.12757784263703362</c:v>
                </c:pt>
                <c:pt idx="1987">
                  <c:v>0.12755360995690404</c:v>
                </c:pt>
                <c:pt idx="1988">
                  <c:v>0.12756907762507186</c:v>
                </c:pt>
                <c:pt idx="1989">
                  <c:v>0.1275582502573544</c:v>
                </c:pt>
                <c:pt idx="1990">
                  <c:v>0.12753298639934696</c:v>
                </c:pt>
                <c:pt idx="1991">
                  <c:v>0.1275525787790262</c:v>
                </c:pt>
                <c:pt idx="1992">
                  <c:v>0.12755876584629333</c:v>
                </c:pt>
                <c:pt idx="1993">
                  <c:v>0.12756753085825509</c:v>
                </c:pt>
                <c:pt idx="1994">
                  <c:v>0.12758867000475108</c:v>
                </c:pt>
                <c:pt idx="1995">
                  <c:v>0.12757887381491148</c:v>
                </c:pt>
                <c:pt idx="1996">
                  <c:v>0.12756804644719399</c:v>
                </c:pt>
                <c:pt idx="1997">
                  <c:v>0.12756185937992687</c:v>
                </c:pt>
                <c:pt idx="1998">
                  <c:v>0.12755979702417117</c:v>
                </c:pt>
                <c:pt idx="1999">
                  <c:v>0.12755721907947654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0089552"/>
        <c:axId val="346761304"/>
      </c:scatterChart>
      <c:valAx>
        <c:axId val="340089552"/>
        <c:scaling>
          <c:orientation val="minMax"/>
          <c:max val="2.5000000000000005E-2"/>
          <c:min val="-1.0000000000000002E-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 (s)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6761304"/>
        <c:crosses val="autoZero"/>
        <c:crossBetween val="midCat"/>
      </c:valAx>
      <c:valAx>
        <c:axId val="346761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Voltage on the sensor (V)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0089552"/>
        <c:crossesAt val="-1.0000000000000002E-2"/>
        <c:crossBetween val="midCat"/>
        <c:majorUnit val="1.0000000000000003E-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/>
      </a:pPr>
      <a:endParaRPr lang="en-US"/>
    </a:p>
  </c:txPr>
  <c:externalData r:id="rId4">
    <c:autoUpdate val="0"/>
  </c:externalData>
  <c:userShapes r:id="rId5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/>
              <a:t>Nationality Distribution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Tables!$B$51</c:f>
              <c:strCache>
                <c:ptCount val="1"/>
                <c:pt idx="0">
                  <c:v>Nb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Tables!$A$52:$A$65</c:f>
              <c:strCache>
                <c:ptCount val="14"/>
                <c:pt idx="0">
                  <c:v>CZ</c:v>
                </c:pt>
                <c:pt idx="1">
                  <c:v>HU</c:v>
                </c:pt>
                <c:pt idx="2">
                  <c:v>NO</c:v>
                </c:pt>
                <c:pt idx="3">
                  <c:v>SE</c:v>
                </c:pt>
                <c:pt idx="4">
                  <c:v>ES</c:v>
                </c:pt>
                <c:pt idx="5">
                  <c:v>GR</c:v>
                </c:pt>
                <c:pt idx="6">
                  <c:v>PL</c:v>
                </c:pt>
                <c:pt idx="7">
                  <c:v>CH</c:v>
                </c:pt>
                <c:pt idx="8">
                  <c:v>DE</c:v>
                </c:pt>
                <c:pt idx="9">
                  <c:v>NL</c:v>
                </c:pt>
                <c:pt idx="10">
                  <c:v>BE</c:v>
                </c:pt>
                <c:pt idx="11">
                  <c:v>IT</c:v>
                </c:pt>
                <c:pt idx="12">
                  <c:v>GB</c:v>
                </c:pt>
                <c:pt idx="13">
                  <c:v>FR</c:v>
                </c:pt>
              </c:strCache>
            </c:strRef>
          </c:cat>
          <c:val>
            <c:numRef>
              <c:f>Tables!$B$52:$B$65</c:f>
              <c:numCache>
                <c:formatCode>General</c:formatCode>
                <c:ptCount val="1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4</c:v>
                </c:pt>
                <c:pt idx="8">
                  <c:v>3</c:v>
                </c:pt>
                <c:pt idx="9">
                  <c:v>4</c:v>
                </c:pt>
                <c:pt idx="10">
                  <c:v>5</c:v>
                </c:pt>
                <c:pt idx="11">
                  <c:v>5</c:v>
                </c:pt>
                <c:pt idx="12">
                  <c:v>6</c:v>
                </c:pt>
                <c:pt idx="13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EE-4AA2-A038-55434CB4E1D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30800816"/>
        <c:axId val="130802384"/>
      </c:barChart>
      <c:catAx>
        <c:axId val="130800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802384"/>
        <c:crosses val="autoZero"/>
        <c:auto val="1"/>
        <c:lblAlgn val="ctr"/>
        <c:lblOffset val="100"/>
        <c:noMultiLvlLbl val="0"/>
      </c:catAx>
      <c:valAx>
        <c:axId val="130802384"/>
        <c:scaling>
          <c:orientation val="minMax"/>
          <c:max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800816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r>
              <a:rPr lang="en-US" sz="1600">
                <a:solidFill>
                  <a:srgbClr val="FF0000"/>
                </a:solidFill>
              </a:rPr>
              <a:t>S176/TE,</a:t>
            </a:r>
            <a:r>
              <a:rPr lang="en-US" sz="1600" baseline="0">
                <a:solidFill>
                  <a:srgbClr val="FF0000"/>
                </a:solidFill>
              </a:rPr>
              <a:t> Cryogenics M&amp;O contract CERN wide; </a:t>
            </a:r>
            <a:r>
              <a:rPr lang="en-US" sz="1600">
                <a:solidFill>
                  <a:srgbClr val="FF0000"/>
                </a:solidFill>
              </a:rPr>
              <a:t>Yearly cost estimate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rgbClr val="FF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Yearly cost estimate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'[S176 summary of costs estimate 03_2017.xlsx]Sheet1'!$AY$44:$BD$44</c:f>
              <c:numCache>
                <c:formatCode>General</c:formatCod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numCache>
            </c:numRef>
          </c:cat>
          <c:val>
            <c:numRef>
              <c:f>'[S176 summary of costs estimate 03_2017.xlsx]Sheet1'!$AY$51:$BD$51</c:f>
              <c:numCache>
                <c:formatCode>_-* #,##0\ [$CHF-100C]_-;\-* #,##0\ [$CHF-100C]_-;_-* "-"\ [$CHF-100C]_-;_-@_-</c:formatCode>
                <c:ptCount val="6"/>
                <c:pt idx="0">
                  <c:v>2233000</c:v>
                </c:pt>
                <c:pt idx="1">
                  <c:v>5455000</c:v>
                </c:pt>
                <c:pt idx="2">
                  <c:v>5555000</c:v>
                </c:pt>
                <c:pt idx="3">
                  <c:v>5185000</c:v>
                </c:pt>
                <c:pt idx="4">
                  <c:v>6360000</c:v>
                </c:pt>
                <c:pt idx="5">
                  <c:v>3065000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72-44B9-AE93-7A5F3554BB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5514880"/>
        <c:axId val="405510944"/>
      </c:barChart>
      <c:catAx>
        <c:axId val="405514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510944"/>
        <c:crosses val="autoZero"/>
        <c:auto val="1"/>
        <c:lblAlgn val="ctr"/>
        <c:lblOffset val="100"/>
        <c:noMultiLvlLbl val="0"/>
      </c:catAx>
      <c:valAx>
        <c:axId val="405510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\ [$CHF-100C]_-;\-* #,##0\ [$CHF-100C]_-;_-* &quot;-&quot;\ [$CHF-100C]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514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70C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Accident and near miss reports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'2016'!$L$111</c:f>
              <c:strCache>
                <c:ptCount val="1"/>
                <c:pt idx="0">
                  <c:v> Hand/fingers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cat>
            <c:strRef>
              <c:f>'2016'!$K$112:$K$123</c:f>
              <c:strCache>
                <c:ptCount val="12"/>
                <c:pt idx="0">
                  <c:v>Dec</c:v>
                </c:pt>
                <c:pt idx="1">
                  <c:v>Jan</c:v>
                </c:pt>
                <c:pt idx="2">
                  <c:v>Feb</c:v>
                </c:pt>
                <c:pt idx="3">
                  <c:v>Mar</c:v>
                </c:pt>
                <c:pt idx="4">
                  <c:v>Apr</c:v>
                </c:pt>
                <c:pt idx="5">
                  <c:v>Mai</c:v>
                </c:pt>
                <c:pt idx="6">
                  <c:v>Jun</c:v>
                </c:pt>
                <c:pt idx="7">
                  <c:v>Jul</c:v>
                </c:pt>
                <c:pt idx="8">
                  <c:v>Aug</c:v>
                </c:pt>
                <c:pt idx="9">
                  <c:v>Sep</c:v>
                </c:pt>
                <c:pt idx="10">
                  <c:v>Oct</c:v>
                </c:pt>
                <c:pt idx="11">
                  <c:v>Nov</c:v>
                </c:pt>
              </c:strCache>
            </c:strRef>
          </c:cat>
          <c:val>
            <c:numRef>
              <c:f>'2016'!$L$112:$L$123</c:f>
              <c:numCache>
                <c:formatCode>General</c:formatCode>
                <c:ptCount val="12"/>
                <c:pt idx="2">
                  <c:v>1</c:v>
                </c:pt>
                <c:pt idx="4">
                  <c:v>1</c:v>
                </c:pt>
                <c:pt idx="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F0-47FB-87E6-1E75D3C470EE}"/>
            </c:ext>
          </c:extLst>
        </c:ser>
        <c:ser>
          <c:idx val="1"/>
          <c:order val="1"/>
          <c:tx>
            <c:strRef>
              <c:f>'2016'!$M$111</c:f>
              <c:strCache>
                <c:ptCount val="1"/>
                <c:pt idx="0">
                  <c:v> Fall/slip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'2016'!$K$112:$K$123</c:f>
              <c:strCache>
                <c:ptCount val="12"/>
                <c:pt idx="0">
                  <c:v>Dec</c:v>
                </c:pt>
                <c:pt idx="1">
                  <c:v>Jan</c:v>
                </c:pt>
                <c:pt idx="2">
                  <c:v>Feb</c:v>
                </c:pt>
                <c:pt idx="3">
                  <c:v>Mar</c:v>
                </c:pt>
                <c:pt idx="4">
                  <c:v>Apr</c:v>
                </c:pt>
                <c:pt idx="5">
                  <c:v>Mai</c:v>
                </c:pt>
                <c:pt idx="6">
                  <c:v>Jun</c:v>
                </c:pt>
                <c:pt idx="7">
                  <c:v>Jul</c:v>
                </c:pt>
                <c:pt idx="8">
                  <c:v>Aug</c:v>
                </c:pt>
                <c:pt idx="9">
                  <c:v>Sep</c:v>
                </c:pt>
                <c:pt idx="10">
                  <c:v>Oct</c:v>
                </c:pt>
                <c:pt idx="11">
                  <c:v>Nov</c:v>
                </c:pt>
              </c:strCache>
            </c:strRef>
          </c:cat>
          <c:val>
            <c:numRef>
              <c:f>'2016'!$M$112:$M$123</c:f>
              <c:numCache>
                <c:formatCode>General</c:formatCode>
                <c:ptCount val="12"/>
              </c:numCache>
            </c:numRef>
          </c:val>
          <c:extLst>
            <c:ext xmlns:c16="http://schemas.microsoft.com/office/drawing/2014/chart" uri="{C3380CC4-5D6E-409C-BE32-E72D297353CC}">
              <c16:uniqueId val="{00000001-6CF0-47FB-87E6-1E75D3C470EE}"/>
            </c:ext>
          </c:extLst>
        </c:ser>
        <c:ser>
          <c:idx val="2"/>
          <c:order val="2"/>
          <c:tx>
            <c:strRef>
              <c:f>'2016'!$N$111</c:f>
              <c:strCache>
                <c:ptCount val="1"/>
                <c:pt idx="0">
                  <c:v> Face/eyes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'2016'!$K$112:$K$123</c:f>
              <c:strCache>
                <c:ptCount val="12"/>
                <c:pt idx="0">
                  <c:v>Dec</c:v>
                </c:pt>
                <c:pt idx="1">
                  <c:v>Jan</c:v>
                </c:pt>
                <c:pt idx="2">
                  <c:v>Feb</c:v>
                </c:pt>
                <c:pt idx="3">
                  <c:v>Mar</c:v>
                </c:pt>
                <c:pt idx="4">
                  <c:v>Apr</c:v>
                </c:pt>
                <c:pt idx="5">
                  <c:v>Mai</c:v>
                </c:pt>
                <c:pt idx="6">
                  <c:v>Jun</c:v>
                </c:pt>
                <c:pt idx="7">
                  <c:v>Jul</c:v>
                </c:pt>
                <c:pt idx="8">
                  <c:v>Aug</c:v>
                </c:pt>
                <c:pt idx="9">
                  <c:v>Sep</c:v>
                </c:pt>
                <c:pt idx="10">
                  <c:v>Oct</c:v>
                </c:pt>
                <c:pt idx="11">
                  <c:v>Nov</c:v>
                </c:pt>
              </c:strCache>
            </c:strRef>
          </c:cat>
          <c:val>
            <c:numRef>
              <c:f>'2016'!$N$112:$N$123</c:f>
              <c:numCache>
                <c:formatCode>General</c:formatCode>
                <c:ptCount val="12"/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CF0-47FB-87E6-1E75D3C470EE}"/>
            </c:ext>
          </c:extLst>
        </c:ser>
        <c:ser>
          <c:idx val="3"/>
          <c:order val="3"/>
          <c:tx>
            <c:strRef>
              <c:f>'2016'!$O$111</c:f>
              <c:strCache>
                <c:ptCount val="1"/>
                <c:pt idx="0">
                  <c:v> Back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strRef>
              <c:f>'2016'!$K$112:$K$123</c:f>
              <c:strCache>
                <c:ptCount val="12"/>
                <c:pt idx="0">
                  <c:v>Dec</c:v>
                </c:pt>
                <c:pt idx="1">
                  <c:v>Jan</c:v>
                </c:pt>
                <c:pt idx="2">
                  <c:v>Feb</c:v>
                </c:pt>
                <c:pt idx="3">
                  <c:v>Mar</c:v>
                </c:pt>
                <c:pt idx="4">
                  <c:v>Apr</c:v>
                </c:pt>
                <c:pt idx="5">
                  <c:v>Mai</c:v>
                </c:pt>
                <c:pt idx="6">
                  <c:v>Jun</c:v>
                </c:pt>
                <c:pt idx="7">
                  <c:v>Jul</c:v>
                </c:pt>
                <c:pt idx="8">
                  <c:v>Aug</c:v>
                </c:pt>
                <c:pt idx="9">
                  <c:v>Sep</c:v>
                </c:pt>
                <c:pt idx="10">
                  <c:v>Oct</c:v>
                </c:pt>
                <c:pt idx="11">
                  <c:v>Nov</c:v>
                </c:pt>
              </c:strCache>
            </c:strRef>
          </c:cat>
          <c:val>
            <c:numRef>
              <c:f>'2016'!$O$112:$O$123</c:f>
              <c:numCache>
                <c:formatCode>General</c:formatCode>
                <c:ptCount val="12"/>
              </c:numCache>
            </c:numRef>
          </c:val>
          <c:extLst>
            <c:ext xmlns:c16="http://schemas.microsoft.com/office/drawing/2014/chart" uri="{C3380CC4-5D6E-409C-BE32-E72D297353CC}">
              <c16:uniqueId val="{00000003-6CF0-47FB-87E6-1E75D3C470EE}"/>
            </c:ext>
          </c:extLst>
        </c:ser>
        <c:ser>
          <c:idx val="4"/>
          <c:order val="4"/>
          <c:tx>
            <c:strRef>
              <c:f>'2016'!$P$111</c:f>
              <c:strCache>
                <c:ptCount val="1"/>
                <c:pt idx="0">
                  <c:v> Foot/legs</c:v>
                </c:pt>
              </c:strCache>
            </c:strRef>
          </c:tx>
          <c:spPr>
            <a:solidFill>
              <a:srgbClr val="F175E2"/>
            </a:solidFill>
            <a:ln>
              <a:noFill/>
            </a:ln>
            <a:effectLst/>
            <a:sp3d/>
          </c:spPr>
          <c:invertIfNegative val="0"/>
          <c:cat>
            <c:strRef>
              <c:f>'2016'!$K$112:$K$123</c:f>
              <c:strCache>
                <c:ptCount val="12"/>
                <c:pt idx="0">
                  <c:v>Dec</c:v>
                </c:pt>
                <c:pt idx="1">
                  <c:v>Jan</c:v>
                </c:pt>
                <c:pt idx="2">
                  <c:v>Feb</c:v>
                </c:pt>
                <c:pt idx="3">
                  <c:v>Mar</c:v>
                </c:pt>
                <c:pt idx="4">
                  <c:v>Apr</c:v>
                </c:pt>
                <c:pt idx="5">
                  <c:v>Mai</c:v>
                </c:pt>
                <c:pt idx="6">
                  <c:v>Jun</c:v>
                </c:pt>
                <c:pt idx="7">
                  <c:v>Jul</c:v>
                </c:pt>
                <c:pt idx="8">
                  <c:v>Aug</c:v>
                </c:pt>
                <c:pt idx="9">
                  <c:v>Sep</c:v>
                </c:pt>
                <c:pt idx="10">
                  <c:v>Oct</c:v>
                </c:pt>
                <c:pt idx="11">
                  <c:v>Nov</c:v>
                </c:pt>
              </c:strCache>
            </c:strRef>
          </c:cat>
          <c:val>
            <c:numRef>
              <c:f>'2016'!$P$112:$P$123</c:f>
              <c:numCache>
                <c:formatCode>General</c:formatCode>
                <c:ptCount val="12"/>
                <c:pt idx="5">
                  <c:v>1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CF0-47FB-87E6-1E75D3C470EE}"/>
            </c:ext>
          </c:extLst>
        </c:ser>
        <c:ser>
          <c:idx val="5"/>
          <c:order val="5"/>
          <c:tx>
            <c:strRef>
              <c:f>'2016'!$Q$111</c:f>
              <c:strCache>
                <c:ptCount val="1"/>
                <c:pt idx="0">
                  <c:v> Cars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  <a:sp3d/>
          </c:spPr>
          <c:invertIfNegative val="0"/>
          <c:cat>
            <c:strRef>
              <c:f>'2016'!$K$112:$K$123</c:f>
              <c:strCache>
                <c:ptCount val="12"/>
                <c:pt idx="0">
                  <c:v>Dec</c:v>
                </c:pt>
                <c:pt idx="1">
                  <c:v>Jan</c:v>
                </c:pt>
                <c:pt idx="2">
                  <c:v>Feb</c:v>
                </c:pt>
                <c:pt idx="3">
                  <c:v>Mar</c:v>
                </c:pt>
                <c:pt idx="4">
                  <c:v>Apr</c:v>
                </c:pt>
                <c:pt idx="5">
                  <c:v>Mai</c:v>
                </c:pt>
                <c:pt idx="6">
                  <c:v>Jun</c:v>
                </c:pt>
                <c:pt idx="7">
                  <c:v>Jul</c:v>
                </c:pt>
                <c:pt idx="8">
                  <c:v>Aug</c:v>
                </c:pt>
                <c:pt idx="9">
                  <c:v>Sep</c:v>
                </c:pt>
                <c:pt idx="10">
                  <c:v>Oct</c:v>
                </c:pt>
                <c:pt idx="11">
                  <c:v>Nov</c:v>
                </c:pt>
              </c:strCache>
            </c:strRef>
          </c:cat>
          <c:val>
            <c:numRef>
              <c:f>'2016'!$Q$112:$Q$123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CF0-47FB-87E6-1E75D3C470EE}"/>
            </c:ext>
          </c:extLst>
        </c:ser>
        <c:ser>
          <c:idx val="6"/>
          <c:order val="6"/>
          <c:tx>
            <c:strRef>
              <c:f>'2016'!$R$111</c:f>
              <c:strCache>
                <c:ptCount val="1"/>
                <c:pt idx="0">
                  <c:v> Environment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cat>
            <c:strRef>
              <c:f>'2016'!$K$112:$K$123</c:f>
              <c:strCache>
                <c:ptCount val="12"/>
                <c:pt idx="0">
                  <c:v>Dec</c:v>
                </c:pt>
                <c:pt idx="1">
                  <c:v>Jan</c:v>
                </c:pt>
                <c:pt idx="2">
                  <c:v>Feb</c:v>
                </c:pt>
                <c:pt idx="3">
                  <c:v>Mar</c:v>
                </c:pt>
                <c:pt idx="4">
                  <c:v>Apr</c:v>
                </c:pt>
                <c:pt idx="5">
                  <c:v>Mai</c:v>
                </c:pt>
                <c:pt idx="6">
                  <c:v>Jun</c:v>
                </c:pt>
                <c:pt idx="7">
                  <c:v>Jul</c:v>
                </c:pt>
                <c:pt idx="8">
                  <c:v>Aug</c:v>
                </c:pt>
                <c:pt idx="9">
                  <c:v>Sep</c:v>
                </c:pt>
                <c:pt idx="10">
                  <c:v>Oct</c:v>
                </c:pt>
                <c:pt idx="11">
                  <c:v>Nov</c:v>
                </c:pt>
              </c:strCache>
            </c:strRef>
          </c:cat>
          <c:val>
            <c:numRef>
              <c:f>'2016'!$R$112:$R$123</c:f>
              <c:numCache>
                <c:formatCode>General</c:formatCode>
                <c:ptCount val="12"/>
                <c:pt idx="3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CF0-47FB-87E6-1E75D3C470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25183488"/>
        <c:axId val="475487400"/>
        <c:axId val="0"/>
      </c:bar3DChart>
      <c:catAx>
        <c:axId val="325183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5487400"/>
        <c:crosses val="autoZero"/>
        <c:auto val="1"/>
        <c:lblAlgn val="ctr"/>
        <c:lblOffset val="100"/>
        <c:noMultiLvlLbl val="0"/>
      </c:catAx>
      <c:valAx>
        <c:axId val="475487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18348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TE-CRG machines inventory (41)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6297615496111206E-2"/>
          <c:y val="0.14065113500597373"/>
          <c:w val="0.9330862344847537"/>
          <c:h val="0.3651057394707382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Statistics!$F$1</c:f>
              <c:strCache>
                <c:ptCount val="1"/>
                <c:pt idx="0">
                  <c:v>Conforme</c:v>
                </c:pt>
              </c:strCache>
            </c:strRef>
          </c:tx>
          <c:spPr>
            <a:solidFill>
              <a:srgbClr val="00CC00"/>
            </a:solidFill>
            <a:ln>
              <a:solidFill>
                <a:srgbClr val="00CC00"/>
              </a:solidFill>
            </a:ln>
            <a:effectLst/>
          </c:spPr>
          <c:invertIfNegative val="0"/>
          <c:cat>
            <c:multiLvlStrRef>
              <c:f>Statistics!$B$2:$C$49</c:f>
              <c:multiLvlStrCache>
                <c:ptCount val="12"/>
                <c:lvl>
                  <c:pt idx="0">
                    <c:v>GRAVEUSE</c:v>
                  </c:pt>
                  <c:pt idx="1">
                    <c:v>PONCEUSE</c:v>
                  </c:pt>
                  <c:pt idx="2">
                    <c:v>PLIEUSE - CISAILLE -
ROULEUSE</c:v>
                  </c:pt>
                  <c:pt idx="3">
                    <c:v>AFFUTEUSE</c:v>
                  </c:pt>
                  <c:pt idx="4">
                    <c:v>TOUR</c:v>
                  </c:pt>
                  <c:pt idx="5">
                    <c:v>FRAISEUSE</c:v>
                  </c:pt>
                  <c:pt idx="6">
                    <c:v>TOURET A MEULER</c:v>
                  </c:pt>
                  <c:pt idx="7">
                    <c:v>PERCEUSE</c:v>
                  </c:pt>
                  <c:pt idx="8">
                    <c:v>PRESSE</c:v>
                  </c:pt>
                  <c:pt idx="9">
                    <c:v>SCIE CIRCULAIRE</c:v>
                  </c:pt>
                  <c:pt idx="10">
                    <c:v>SCIE A RUBAN</c:v>
                  </c:pt>
                  <c:pt idx="11">
                    <c:v>POSITIONNEUR</c:v>
                  </c:pt>
                </c:lvl>
                <c:lvl>
                  <c:pt idx="0">
                    <c:v>HX34</c:v>
                  </c:pt>
                  <c:pt idx="1">
                    <c:v>HX35</c:v>
                  </c:pt>
                  <c:pt idx="2">
                    <c:v>HX38</c:v>
                  </c:pt>
                  <c:pt idx="3">
                    <c:v>HX50</c:v>
                  </c:pt>
                  <c:pt idx="4">
                    <c:v>HX51</c:v>
                  </c:pt>
                  <c:pt idx="5">
                    <c:v>HX52</c:v>
                  </c:pt>
                  <c:pt idx="6">
                    <c:v>HX53</c:v>
                  </c:pt>
                  <c:pt idx="7">
                    <c:v>HX54</c:v>
                  </c:pt>
                  <c:pt idx="8">
                    <c:v>HX56</c:v>
                  </c:pt>
                  <c:pt idx="9">
                    <c:v>HX57</c:v>
                  </c:pt>
                  <c:pt idx="10">
                    <c:v>HX59</c:v>
                  </c:pt>
                  <c:pt idx="11">
                    <c:v>HX66</c:v>
                  </c:pt>
                </c:lvl>
              </c:multiLvlStrCache>
            </c:multiLvlStrRef>
          </c:cat>
          <c:val>
            <c:numRef>
              <c:f>Statistics!$F$2:$F$49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6</c:v>
                </c:pt>
                <c:pt idx="5">
                  <c:v>3</c:v>
                </c:pt>
                <c:pt idx="6">
                  <c:v>7</c:v>
                </c:pt>
                <c:pt idx="7">
                  <c:v>10</c:v>
                </c:pt>
                <c:pt idx="8">
                  <c:v>1</c:v>
                </c:pt>
                <c:pt idx="9">
                  <c:v>3</c:v>
                </c:pt>
                <c:pt idx="10">
                  <c:v>3</c:v>
                </c:pt>
                <c:pt idx="1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55-45AA-A6C5-9596F158ED8B}"/>
            </c:ext>
          </c:extLst>
        </c:ser>
        <c:ser>
          <c:idx val="1"/>
          <c:order val="1"/>
          <c:tx>
            <c:strRef>
              <c:f>Statistics!$G$1</c:f>
              <c:strCache>
                <c:ptCount val="1"/>
                <c:pt idx="0">
                  <c:v>En attente levée
de réserve HSE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multiLvlStrRef>
              <c:f>Statistics!$B$2:$C$49</c:f>
              <c:multiLvlStrCache>
                <c:ptCount val="12"/>
                <c:lvl>
                  <c:pt idx="0">
                    <c:v>GRAVEUSE</c:v>
                  </c:pt>
                  <c:pt idx="1">
                    <c:v>PONCEUSE</c:v>
                  </c:pt>
                  <c:pt idx="2">
                    <c:v>PLIEUSE - CISAILLE -
ROULEUSE</c:v>
                  </c:pt>
                  <c:pt idx="3">
                    <c:v>AFFUTEUSE</c:v>
                  </c:pt>
                  <c:pt idx="4">
                    <c:v>TOUR</c:v>
                  </c:pt>
                  <c:pt idx="5">
                    <c:v>FRAISEUSE</c:v>
                  </c:pt>
                  <c:pt idx="6">
                    <c:v>TOURET A MEULER</c:v>
                  </c:pt>
                  <c:pt idx="7">
                    <c:v>PERCEUSE</c:v>
                  </c:pt>
                  <c:pt idx="8">
                    <c:v>PRESSE</c:v>
                  </c:pt>
                  <c:pt idx="9">
                    <c:v>SCIE CIRCULAIRE</c:v>
                  </c:pt>
                  <c:pt idx="10">
                    <c:v>SCIE A RUBAN</c:v>
                  </c:pt>
                  <c:pt idx="11">
                    <c:v>POSITIONNEUR</c:v>
                  </c:pt>
                </c:lvl>
                <c:lvl>
                  <c:pt idx="0">
                    <c:v>HX34</c:v>
                  </c:pt>
                  <c:pt idx="1">
                    <c:v>HX35</c:v>
                  </c:pt>
                  <c:pt idx="2">
                    <c:v>HX38</c:v>
                  </c:pt>
                  <c:pt idx="3">
                    <c:v>HX50</c:v>
                  </c:pt>
                  <c:pt idx="4">
                    <c:v>HX51</c:v>
                  </c:pt>
                  <c:pt idx="5">
                    <c:v>HX52</c:v>
                  </c:pt>
                  <c:pt idx="6">
                    <c:v>HX53</c:v>
                  </c:pt>
                  <c:pt idx="7">
                    <c:v>HX54</c:v>
                  </c:pt>
                  <c:pt idx="8">
                    <c:v>HX56</c:v>
                  </c:pt>
                  <c:pt idx="9">
                    <c:v>HX57</c:v>
                  </c:pt>
                  <c:pt idx="10">
                    <c:v>HX59</c:v>
                  </c:pt>
                  <c:pt idx="11">
                    <c:v>HX66</c:v>
                  </c:pt>
                </c:lvl>
              </c:multiLvlStrCache>
            </c:multiLvlStrRef>
          </c:cat>
          <c:val>
            <c:numRef>
              <c:f>Statistics!$G$2:$G$49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55-45AA-A6C5-9596F158ED8B}"/>
            </c:ext>
          </c:extLst>
        </c:ser>
        <c:ser>
          <c:idx val="2"/>
          <c:order val="2"/>
          <c:tx>
            <c:strRef>
              <c:f>Statistics!$H$1</c:f>
              <c:strCache>
                <c:ptCount val="1"/>
                <c:pt idx="0">
                  <c:v>En cours
(Nv machine)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multiLvlStrRef>
              <c:f>Statistics!$B$2:$C$49</c:f>
              <c:multiLvlStrCache>
                <c:ptCount val="12"/>
                <c:lvl>
                  <c:pt idx="0">
                    <c:v>GRAVEUSE</c:v>
                  </c:pt>
                  <c:pt idx="1">
                    <c:v>PONCEUSE</c:v>
                  </c:pt>
                  <c:pt idx="2">
                    <c:v>PLIEUSE - CISAILLE -
ROULEUSE</c:v>
                  </c:pt>
                  <c:pt idx="3">
                    <c:v>AFFUTEUSE</c:v>
                  </c:pt>
                  <c:pt idx="4">
                    <c:v>TOUR</c:v>
                  </c:pt>
                  <c:pt idx="5">
                    <c:v>FRAISEUSE</c:v>
                  </c:pt>
                  <c:pt idx="6">
                    <c:v>TOURET A MEULER</c:v>
                  </c:pt>
                  <c:pt idx="7">
                    <c:v>PERCEUSE</c:v>
                  </c:pt>
                  <c:pt idx="8">
                    <c:v>PRESSE</c:v>
                  </c:pt>
                  <c:pt idx="9">
                    <c:v>SCIE CIRCULAIRE</c:v>
                  </c:pt>
                  <c:pt idx="10">
                    <c:v>SCIE A RUBAN</c:v>
                  </c:pt>
                  <c:pt idx="11">
                    <c:v>POSITIONNEUR</c:v>
                  </c:pt>
                </c:lvl>
                <c:lvl>
                  <c:pt idx="0">
                    <c:v>HX34</c:v>
                  </c:pt>
                  <c:pt idx="1">
                    <c:v>HX35</c:v>
                  </c:pt>
                  <c:pt idx="2">
                    <c:v>HX38</c:v>
                  </c:pt>
                  <c:pt idx="3">
                    <c:v>HX50</c:v>
                  </c:pt>
                  <c:pt idx="4">
                    <c:v>HX51</c:v>
                  </c:pt>
                  <c:pt idx="5">
                    <c:v>HX52</c:v>
                  </c:pt>
                  <c:pt idx="6">
                    <c:v>HX53</c:v>
                  </c:pt>
                  <c:pt idx="7">
                    <c:v>HX54</c:v>
                  </c:pt>
                  <c:pt idx="8">
                    <c:v>HX56</c:v>
                  </c:pt>
                  <c:pt idx="9">
                    <c:v>HX57</c:v>
                  </c:pt>
                  <c:pt idx="10">
                    <c:v>HX59</c:v>
                  </c:pt>
                  <c:pt idx="11">
                    <c:v>HX66</c:v>
                  </c:pt>
                </c:lvl>
              </c:multiLvlStrCache>
            </c:multiLvlStrRef>
          </c:cat>
          <c:val>
            <c:numRef>
              <c:f>Statistics!$H$2:$H$49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955-45AA-A6C5-9596F158ED8B}"/>
            </c:ext>
          </c:extLst>
        </c:ser>
        <c:ser>
          <c:idx val="3"/>
          <c:order val="3"/>
          <c:tx>
            <c:strRef>
              <c:f>Statistics!$I$1</c:f>
              <c:strCache>
                <c:ptCount val="1"/>
                <c:pt idx="0">
                  <c:v>En cours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multiLvlStrRef>
              <c:f>Statistics!$B$2:$C$49</c:f>
              <c:multiLvlStrCache>
                <c:ptCount val="12"/>
                <c:lvl>
                  <c:pt idx="0">
                    <c:v>GRAVEUSE</c:v>
                  </c:pt>
                  <c:pt idx="1">
                    <c:v>PONCEUSE</c:v>
                  </c:pt>
                  <c:pt idx="2">
                    <c:v>PLIEUSE - CISAILLE -
ROULEUSE</c:v>
                  </c:pt>
                  <c:pt idx="3">
                    <c:v>AFFUTEUSE</c:v>
                  </c:pt>
                  <c:pt idx="4">
                    <c:v>TOUR</c:v>
                  </c:pt>
                  <c:pt idx="5">
                    <c:v>FRAISEUSE</c:v>
                  </c:pt>
                  <c:pt idx="6">
                    <c:v>TOURET A MEULER</c:v>
                  </c:pt>
                  <c:pt idx="7">
                    <c:v>PERCEUSE</c:v>
                  </c:pt>
                  <c:pt idx="8">
                    <c:v>PRESSE</c:v>
                  </c:pt>
                  <c:pt idx="9">
                    <c:v>SCIE CIRCULAIRE</c:v>
                  </c:pt>
                  <c:pt idx="10">
                    <c:v>SCIE A RUBAN</c:v>
                  </c:pt>
                  <c:pt idx="11">
                    <c:v>POSITIONNEUR</c:v>
                  </c:pt>
                </c:lvl>
                <c:lvl>
                  <c:pt idx="0">
                    <c:v>HX34</c:v>
                  </c:pt>
                  <c:pt idx="1">
                    <c:v>HX35</c:v>
                  </c:pt>
                  <c:pt idx="2">
                    <c:v>HX38</c:v>
                  </c:pt>
                  <c:pt idx="3">
                    <c:v>HX50</c:v>
                  </c:pt>
                  <c:pt idx="4">
                    <c:v>HX51</c:v>
                  </c:pt>
                  <c:pt idx="5">
                    <c:v>HX52</c:v>
                  </c:pt>
                  <c:pt idx="6">
                    <c:v>HX53</c:v>
                  </c:pt>
                  <c:pt idx="7">
                    <c:v>HX54</c:v>
                  </c:pt>
                  <c:pt idx="8">
                    <c:v>HX56</c:v>
                  </c:pt>
                  <c:pt idx="9">
                    <c:v>HX57</c:v>
                  </c:pt>
                  <c:pt idx="10">
                    <c:v>HX59</c:v>
                  </c:pt>
                  <c:pt idx="11">
                    <c:v>HX66</c:v>
                  </c:pt>
                </c:lvl>
              </c:multiLvlStrCache>
            </c:multiLvlStrRef>
          </c:cat>
          <c:val>
            <c:numRef>
              <c:f>Statistics!$I$2:$I$49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955-45AA-A6C5-9596F158ED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overlap val="100"/>
        <c:axId val="228058224"/>
        <c:axId val="228058616"/>
      </c:barChart>
      <c:catAx>
        <c:axId val="228058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8058616"/>
        <c:crosses val="autoZero"/>
        <c:auto val="1"/>
        <c:lblAlgn val="ctr"/>
        <c:lblOffset val="100"/>
        <c:noMultiLvlLbl val="0"/>
      </c:catAx>
      <c:valAx>
        <c:axId val="228058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8058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191719260018979"/>
          <c:y val="0.90461972376808986"/>
          <c:w val="0.6052828550636441"/>
          <c:h val="7.879113066573663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rgbClr val="00CC00">
          <a:alpha val="94000"/>
        </a:srgb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spPr/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spPr/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5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0.15394</cdr:x>
      <cdr:y>0.06653</cdr:y>
    </cdr:from>
    <cdr:to>
      <cdr:x>0.93199</cdr:x>
      <cdr:y>0.83399</cdr:y>
    </cdr:to>
    <cdr:grpSp>
      <cdr:nvGrpSpPr>
        <cdr:cNvPr id="24" name="Group 23"/>
        <cdr:cNvGrpSpPr/>
      </cdr:nvGrpSpPr>
      <cdr:grpSpPr>
        <a:xfrm xmlns:a="http://schemas.openxmlformats.org/drawingml/2006/main">
          <a:off x="1017220" y="244334"/>
          <a:ext cx="5141275" cy="2818529"/>
          <a:chOff x="793018" y="244188"/>
          <a:chExt cx="3912287" cy="2530705"/>
        </a:xfrm>
      </cdr:grpSpPr>
      <cdr:cxnSp macro="">
        <cdr:nvCxnSpPr>
          <cdr:cNvPr id="3" name="Straight Arrow Connector 2"/>
          <cdr:cNvCxnSpPr/>
        </cdr:nvCxnSpPr>
        <cdr:spPr>
          <a:xfrm xmlns:a="http://schemas.openxmlformats.org/drawingml/2006/main" flipV="1">
            <a:off x="1916848" y="410173"/>
            <a:ext cx="0" cy="2364720"/>
          </a:xfrm>
          <a:prstGeom xmlns:a="http://schemas.openxmlformats.org/drawingml/2006/main" prst="straightConnector1">
            <a:avLst/>
          </a:prstGeom>
          <a:ln xmlns:a="http://schemas.openxmlformats.org/drawingml/2006/main">
            <a:solidFill>
              <a:srgbClr val="FF0000"/>
            </a:solidFill>
            <a:tailEnd type="triangle"/>
          </a:ln>
        </cdr:spPr>
        <cdr:style>
          <a:lnRef xmlns:a="http://schemas.openxmlformats.org/drawingml/2006/main" idx="2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1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4" name="Straight Arrow Connector 3"/>
          <cdr:cNvCxnSpPr/>
        </cdr:nvCxnSpPr>
        <cdr:spPr>
          <a:xfrm xmlns:a="http://schemas.openxmlformats.org/drawingml/2006/main">
            <a:off x="2065502" y="244188"/>
            <a:ext cx="0" cy="2510286"/>
          </a:xfrm>
          <a:prstGeom xmlns:a="http://schemas.openxmlformats.org/drawingml/2006/main" prst="straightConnector1">
            <a:avLst/>
          </a:prstGeom>
          <a:ln xmlns:a="http://schemas.openxmlformats.org/drawingml/2006/main">
            <a:solidFill>
              <a:srgbClr val="FF0000"/>
            </a:solidFill>
            <a:tailEnd type="triangle"/>
          </a:ln>
        </cdr:spPr>
        <cdr:style>
          <a:lnRef xmlns:a="http://schemas.openxmlformats.org/drawingml/2006/main" idx="2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1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9" name="Straight Connector 8"/>
          <cdr:cNvCxnSpPr/>
        </cdr:nvCxnSpPr>
        <cdr:spPr>
          <a:xfrm xmlns:a="http://schemas.openxmlformats.org/drawingml/2006/main" flipH="1">
            <a:off x="1916848" y="244188"/>
            <a:ext cx="145511" cy="0"/>
          </a:xfrm>
          <a:prstGeom xmlns:a="http://schemas.openxmlformats.org/drawingml/2006/main" prst="line">
            <a:avLst/>
          </a:prstGeom>
          <a:ln xmlns:a="http://schemas.openxmlformats.org/drawingml/2006/main">
            <a:solidFill>
              <a:srgbClr val="FF0000"/>
            </a:solidFill>
          </a:ln>
        </cdr:spPr>
        <cdr:style>
          <a:lnRef xmlns:a="http://schemas.openxmlformats.org/drawingml/2006/main" idx="2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1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11" name="Straight Connector 10"/>
          <cdr:cNvCxnSpPr/>
        </cdr:nvCxnSpPr>
        <cdr:spPr>
          <a:xfrm xmlns:a="http://schemas.openxmlformats.org/drawingml/2006/main">
            <a:off x="1916848" y="244188"/>
            <a:ext cx="0" cy="379961"/>
          </a:xfrm>
          <a:prstGeom xmlns:a="http://schemas.openxmlformats.org/drawingml/2006/main" prst="line">
            <a:avLst/>
          </a:prstGeom>
          <a:ln xmlns:a="http://schemas.openxmlformats.org/drawingml/2006/main">
            <a:solidFill>
              <a:srgbClr val="FF0000"/>
            </a:solidFill>
          </a:ln>
        </cdr:spPr>
        <cdr:style>
          <a:lnRef xmlns:a="http://schemas.openxmlformats.org/drawingml/2006/main" idx="2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1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13" name="Straight Connector 12"/>
          <cdr:cNvCxnSpPr/>
        </cdr:nvCxnSpPr>
        <cdr:spPr>
          <a:xfrm xmlns:a="http://schemas.openxmlformats.org/drawingml/2006/main" flipH="1">
            <a:off x="793018" y="2774893"/>
            <a:ext cx="1131745" cy="0"/>
          </a:xfrm>
          <a:prstGeom xmlns:a="http://schemas.openxmlformats.org/drawingml/2006/main" prst="line">
            <a:avLst/>
          </a:prstGeom>
          <a:ln xmlns:a="http://schemas.openxmlformats.org/drawingml/2006/main">
            <a:solidFill>
              <a:srgbClr val="FF0000"/>
            </a:solidFill>
          </a:ln>
        </cdr:spPr>
        <cdr:style>
          <a:lnRef xmlns:a="http://schemas.openxmlformats.org/drawingml/2006/main" idx="2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1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15" name="Straight Connector 14"/>
          <cdr:cNvCxnSpPr/>
        </cdr:nvCxnSpPr>
        <cdr:spPr>
          <a:xfrm xmlns:a="http://schemas.openxmlformats.org/drawingml/2006/main">
            <a:off x="2052538" y="2774893"/>
            <a:ext cx="2652767" cy="0"/>
          </a:xfrm>
          <a:prstGeom xmlns:a="http://schemas.openxmlformats.org/drawingml/2006/main" prst="line">
            <a:avLst/>
          </a:prstGeom>
          <a:ln xmlns:a="http://schemas.openxmlformats.org/drawingml/2006/main">
            <a:solidFill>
              <a:srgbClr val="FF0000"/>
            </a:solidFill>
          </a:ln>
        </cdr:spPr>
        <cdr:style>
          <a:lnRef xmlns:a="http://schemas.openxmlformats.org/drawingml/2006/main" idx="2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1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50.xml><?xml version="1.0" encoding="utf-8"?>
<c:userShapes xmlns:c="http://schemas.openxmlformats.org/drawingml/2006/chart">
  <cdr:relSizeAnchor xmlns:cdr="http://schemas.openxmlformats.org/drawingml/2006/chartDrawing">
    <cdr:from>
      <cdr:x>0.15394</cdr:x>
      <cdr:y>0.06653</cdr:y>
    </cdr:from>
    <cdr:to>
      <cdr:x>0.93199</cdr:x>
      <cdr:y>0.83399</cdr:y>
    </cdr:to>
    <cdr:grpSp>
      <cdr:nvGrpSpPr>
        <cdr:cNvPr id="24" name="Group 23"/>
        <cdr:cNvGrpSpPr/>
      </cdr:nvGrpSpPr>
      <cdr:grpSpPr>
        <a:xfrm xmlns:a="http://schemas.openxmlformats.org/drawingml/2006/main">
          <a:off x="774052" y="139398"/>
          <a:ext cx="3912247" cy="1608036"/>
          <a:chOff x="793018" y="244188"/>
          <a:chExt cx="3912287" cy="2530705"/>
        </a:xfrm>
      </cdr:grpSpPr>
      <cdr:cxnSp macro="">
        <cdr:nvCxnSpPr>
          <cdr:cNvPr id="3" name="Straight Arrow Connector 2"/>
          <cdr:cNvCxnSpPr/>
        </cdr:nvCxnSpPr>
        <cdr:spPr>
          <a:xfrm xmlns:a="http://schemas.openxmlformats.org/drawingml/2006/main" flipV="1">
            <a:off x="1916848" y="410173"/>
            <a:ext cx="0" cy="2364720"/>
          </a:xfrm>
          <a:prstGeom xmlns:a="http://schemas.openxmlformats.org/drawingml/2006/main" prst="straightConnector1">
            <a:avLst/>
          </a:prstGeom>
          <a:ln xmlns:a="http://schemas.openxmlformats.org/drawingml/2006/main">
            <a:solidFill>
              <a:srgbClr val="FF0000"/>
            </a:solidFill>
            <a:tailEnd type="triangle"/>
          </a:ln>
        </cdr:spPr>
        <cdr:style>
          <a:lnRef xmlns:a="http://schemas.openxmlformats.org/drawingml/2006/main" idx="2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1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4" name="Straight Arrow Connector 3"/>
          <cdr:cNvCxnSpPr/>
        </cdr:nvCxnSpPr>
        <cdr:spPr>
          <a:xfrm xmlns:a="http://schemas.openxmlformats.org/drawingml/2006/main">
            <a:off x="2065502" y="244188"/>
            <a:ext cx="0" cy="2510286"/>
          </a:xfrm>
          <a:prstGeom xmlns:a="http://schemas.openxmlformats.org/drawingml/2006/main" prst="straightConnector1">
            <a:avLst/>
          </a:prstGeom>
          <a:ln xmlns:a="http://schemas.openxmlformats.org/drawingml/2006/main">
            <a:solidFill>
              <a:srgbClr val="FF0000"/>
            </a:solidFill>
            <a:tailEnd type="triangle"/>
          </a:ln>
        </cdr:spPr>
        <cdr:style>
          <a:lnRef xmlns:a="http://schemas.openxmlformats.org/drawingml/2006/main" idx="2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1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9" name="Straight Connector 8"/>
          <cdr:cNvCxnSpPr/>
        </cdr:nvCxnSpPr>
        <cdr:spPr>
          <a:xfrm xmlns:a="http://schemas.openxmlformats.org/drawingml/2006/main" flipH="1">
            <a:off x="1916848" y="244188"/>
            <a:ext cx="145511" cy="0"/>
          </a:xfrm>
          <a:prstGeom xmlns:a="http://schemas.openxmlformats.org/drawingml/2006/main" prst="line">
            <a:avLst/>
          </a:prstGeom>
          <a:ln xmlns:a="http://schemas.openxmlformats.org/drawingml/2006/main">
            <a:solidFill>
              <a:srgbClr val="FF0000"/>
            </a:solidFill>
          </a:ln>
        </cdr:spPr>
        <cdr:style>
          <a:lnRef xmlns:a="http://schemas.openxmlformats.org/drawingml/2006/main" idx="2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1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11" name="Straight Connector 10"/>
          <cdr:cNvCxnSpPr/>
        </cdr:nvCxnSpPr>
        <cdr:spPr>
          <a:xfrm xmlns:a="http://schemas.openxmlformats.org/drawingml/2006/main">
            <a:off x="1916848" y="244188"/>
            <a:ext cx="0" cy="379961"/>
          </a:xfrm>
          <a:prstGeom xmlns:a="http://schemas.openxmlformats.org/drawingml/2006/main" prst="line">
            <a:avLst/>
          </a:prstGeom>
          <a:ln xmlns:a="http://schemas.openxmlformats.org/drawingml/2006/main">
            <a:solidFill>
              <a:srgbClr val="FF0000"/>
            </a:solidFill>
          </a:ln>
        </cdr:spPr>
        <cdr:style>
          <a:lnRef xmlns:a="http://schemas.openxmlformats.org/drawingml/2006/main" idx="2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1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13" name="Straight Connector 12"/>
          <cdr:cNvCxnSpPr/>
        </cdr:nvCxnSpPr>
        <cdr:spPr>
          <a:xfrm xmlns:a="http://schemas.openxmlformats.org/drawingml/2006/main" flipH="1">
            <a:off x="793018" y="2774893"/>
            <a:ext cx="1131745" cy="0"/>
          </a:xfrm>
          <a:prstGeom xmlns:a="http://schemas.openxmlformats.org/drawingml/2006/main" prst="line">
            <a:avLst/>
          </a:prstGeom>
          <a:ln xmlns:a="http://schemas.openxmlformats.org/drawingml/2006/main">
            <a:solidFill>
              <a:srgbClr val="FF0000"/>
            </a:solidFill>
          </a:ln>
        </cdr:spPr>
        <cdr:style>
          <a:lnRef xmlns:a="http://schemas.openxmlformats.org/drawingml/2006/main" idx="2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1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15" name="Straight Connector 14"/>
          <cdr:cNvCxnSpPr/>
        </cdr:nvCxnSpPr>
        <cdr:spPr>
          <a:xfrm xmlns:a="http://schemas.openxmlformats.org/drawingml/2006/main">
            <a:off x="2052538" y="2774893"/>
            <a:ext cx="2652767" cy="0"/>
          </a:xfrm>
          <a:prstGeom xmlns:a="http://schemas.openxmlformats.org/drawingml/2006/main" prst="line">
            <a:avLst/>
          </a:prstGeom>
          <a:ln xmlns:a="http://schemas.openxmlformats.org/drawingml/2006/main">
            <a:solidFill>
              <a:srgbClr val="FF0000"/>
            </a:solidFill>
          </a:ln>
        </cdr:spPr>
        <cdr:style>
          <a:lnRef xmlns:a="http://schemas.openxmlformats.org/drawingml/2006/main" idx="2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1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5CAED0-1004-4D61-93E6-AFDE80014AF9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F8929-D770-459A-9C0A-5602D1B95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286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F8929-D770-459A-9C0A-5602D1B9531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087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EB012-4C66-41A6-B18F-3D827C54D588}" type="datetime1">
              <a:rPr lang="en-GB" smtClean="0"/>
              <a:t>27/11/2017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390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73570-6418-46EE-8109-7DED0876F2AB}" type="datetime1">
              <a:rPr lang="en-GB" smtClean="0"/>
              <a:t>27/11/2017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328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1C429-8471-4B61-A865-58FDAF28CFAE}" type="datetime1">
              <a:rPr lang="en-GB" smtClean="0"/>
              <a:t>27/11/2017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332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45522"/>
            <a:ext cx="10968567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118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B060-45EC-495D-A0D9-61C3EAB03C6D}" type="datetime1">
              <a:rPr lang="en-GB" smtClean="0"/>
              <a:t>27/11/2017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436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35A36-FD06-415E-B24D-E023389B0B40}" type="datetime1">
              <a:rPr lang="en-GB" smtClean="0"/>
              <a:t>27/11/2017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829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4F215-CBC9-4BEE-9703-BEEAAD5F7C20}" type="datetime1">
              <a:rPr lang="en-GB" smtClean="0"/>
              <a:t>27/11/2017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804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FC3FD-8178-48F8-A752-FFDFD6CF0C89}" type="datetime1">
              <a:rPr lang="en-GB" smtClean="0"/>
              <a:t>27/11/2017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275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77145-E0DC-4551-82FE-8F50C8FE6163}" type="datetime1">
              <a:rPr lang="en-GB" smtClean="0"/>
              <a:t>27/11/2017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191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6AF2-9DD2-46E3-9925-65AEE02FAA27}" type="datetime1">
              <a:rPr lang="en-GB" smtClean="0"/>
              <a:t>27/11/2017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159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C1C7-5D09-44FC-BF21-DE5C1ECBB122}" type="datetime1">
              <a:rPr lang="en-GB" smtClean="0"/>
              <a:t>27/11/2017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871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9C41-4A4D-4E2F-BDB3-52D5006CC0F2}" type="datetime1">
              <a:rPr lang="en-GB" smtClean="0"/>
              <a:t>27/11/2017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877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9B818-93E2-499A-A94C-A25945FDF843}" type="datetime1">
              <a:rPr lang="en-GB" smtClean="0"/>
              <a:t>27/11/2017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4278E-2E77-492E-9817-53D0D69E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119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0.png"/><Relationship Id="rId3" Type="http://schemas.openxmlformats.org/officeDocument/2006/relationships/chart" Target="../charts/chart11.xml"/><Relationship Id="rId12" Type="http://schemas.openxmlformats.org/officeDocument/2006/relationships/image" Target="../media/image23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11" Type="http://schemas.openxmlformats.org/officeDocument/2006/relationships/chart" Target="../charts/chart50.xml"/><Relationship Id="rId14" Type="http://schemas.openxmlformats.org/officeDocument/2006/relationships/image" Target="../media/image42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5.jpeg"/><Relationship Id="rId7" Type="http://schemas.microsoft.com/office/2007/relationships/hdphoto" Target="../media/hdphoto1.wdp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wmf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jpe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8.png"/><Relationship Id="rId4" Type="http://schemas.openxmlformats.org/officeDocument/2006/relationships/image" Target="../media/image77.jpe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7642" y="528804"/>
            <a:ext cx="9144000" cy="2451809"/>
          </a:xfrm>
        </p:spPr>
        <p:txBody>
          <a:bodyPr>
            <a:normAutofit/>
          </a:bodyPr>
          <a:lstStyle/>
          <a:p>
            <a:r>
              <a:rPr lang="en-GB" sz="7200" dirty="0" smtClean="0">
                <a:solidFill>
                  <a:srgbClr val="0070C0"/>
                </a:solidFill>
                <a:latin typeface="+mn-lt"/>
              </a:rPr>
              <a:t>TE-CRG</a:t>
            </a:r>
            <a:endParaRPr lang="en-GB" sz="72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980614"/>
            <a:ext cx="9144000" cy="2505785"/>
          </a:xfrm>
        </p:spPr>
        <p:txBody>
          <a:bodyPr>
            <a:normAutofit fontScale="92500" lnSpcReduction="10000"/>
          </a:bodyPr>
          <a:lstStyle/>
          <a:p>
            <a:r>
              <a:rPr lang="en-GB" sz="4400" dirty="0" smtClean="0">
                <a:solidFill>
                  <a:srgbClr val="0070C0"/>
                </a:solidFill>
              </a:rPr>
              <a:t>2017 Plenary Meeting</a:t>
            </a:r>
          </a:p>
          <a:p>
            <a:r>
              <a:rPr lang="en-GB" sz="4400" dirty="0" smtClean="0">
                <a:solidFill>
                  <a:srgbClr val="0070C0"/>
                </a:solidFill>
              </a:rPr>
              <a:t>Monday 27</a:t>
            </a:r>
            <a:r>
              <a:rPr lang="en-GB" sz="4400" baseline="30000" dirty="0" smtClean="0">
                <a:solidFill>
                  <a:srgbClr val="0070C0"/>
                </a:solidFill>
              </a:rPr>
              <a:t>th</a:t>
            </a:r>
            <a:r>
              <a:rPr lang="en-GB" sz="4400" dirty="0" smtClean="0">
                <a:solidFill>
                  <a:srgbClr val="0070C0"/>
                </a:solidFill>
              </a:rPr>
              <a:t> of November 2017</a:t>
            </a:r>
          </a:p>
          <a:p>
            <a:endParaRPr lang="en-GB" sz="4400" dirty="0" smtClean="0">
              <a:solidFill>
                <a:srgbClr val="0070C0"/>
              </a:solidFill>
            </a:endParaRPr>
          </a:p>
          <a:p>
            <a:r>
              <a:rPr lang="en-GB" sz="4400" dirty="0" smtClean="0">
                <a:solidFill>
                  <a:srgbClr val="0070C0"/>
                </a:solidFill>
              </a:rPr>
              <a:t>D. </a:t>
            </a:r>
            <a:r>
              <a:rPr lang="en-GB" sz="4400" dirty="0" err="1" smtClean="0">
                <a:solidFill>
                  <a:srgbClr val="0070C0"/>
                </a:solidFill>
              </a:rPr>
              <a:t>Delikaris</a:t>
            </a:r>
            <a:r>
              <a:rPr lang="en-GB" sz="4400" dirty="0" smtClean="0">
                <a:solidFill>
                  <a:srgbClr val="0070C0"/>
                </a:solidFill>
              </a:rPr>
              <a:t>, TE-CRG</a:t>
            </a:r>
          </a:p>
          <a:p>
            <a:endParaRPr lang="en-GB" sz="4400" dirty="0" smtClean="0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681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10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25905" y="0"/>
            <a:ext cx="10515600" cy="1325563"/>
          </a:xfrm>
        </p:spPr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CRG group structure &amp; resources</a:t>
            </a:r>
            <a:endParaRPr lang="en-GB" dirty="0">
              <a:solidFill>
                <a:srgbClr val="0070C0"/>
              </a:solidFill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/>
          </p:nvPr>
        </p:nvGraphicFramePr>
        <p:xfrm>
          <a:off x="7812505" y="1037122"/>
          <a:ext cx="4243137" cy="3446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265297" y="976964"/>
          <a:ext cx="7665920" cy="5379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6829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11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25905" y="0"/>
            <a:ext cx="10515600" cy="1325563"/>
          </a:xfrm>
        </p:spPr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CRG group structure &amp; resources</a:t>
            </a:r>
            <a:endParaRPr lang="en-GB" dirty="0">
              <a:solidFill>
                <a:srgbClr val="0070C0"/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8221363" y="1987968"/>
          <a:ext cx="3652746" cy="3444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/>
          </p:nvPr>
        </p:nvGraphicFramePr>
        <p:xfrm>
          <a:off x="335280" y="1046175"/>
          <a:ext cx="7406640" cy="5463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606747" y="3316280"/>
            <a:ext cx="2810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14 Nationalities / 22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8846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648" y="736999"/>
            <a:ext cx="10458114" cy="572456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12</a:t>
            </a:fld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25905" y="0"/>
            <a:ext cx="10515600" cy="842211"/>
          </a:xfrm>
        </p:spPr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CRG group structure &amp; resources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85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884" y="0"/>
            <a:ext cx="10515600" cy="1325563"/>
          </a:xfrm>
        </p:spPr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Industrial support resources (FSU, FTEs)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13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364944"/>
              </p:ext>
            </p:extLst>
          </p:nvPr>
        </p:nvGraphicFramePr>
        <p:xfrm>
          <a:off x="426453" y="1696994"/>
          <a:ext cx="11339094" cy="1112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37488">
                  <a:extLst>
                    <a:ext uri="{9D8B030D-6E8A-4147-A177-3AD203B41FA5}">
                      <a16:colId xmlns:a16="http://schemas.microsoft.com/office/drawing/2014/main" val="492245589"/>
                    </a:ext>
                  </a:extLst>
                </a:gridCol>
                <a:gridCol w="1101720">
                  <a:extLst>
                    <a:ext uri="{9D8B030D-6E8A-4147-A177-3AD203B41FA5}">
                      <a16:colId xmlns:a16="http://schemas.microsoft.com/office/drawing/2014/main" val="753904203"/>
                    </a:ext>
                  </a:extLst>
                </a:gridCol>
                <a:gridCol w="901107">
                  <a:extLst>
                    <a:ext uri="{9D8B030D-6E8A-4147-A177-3AD203B41FA5}">
                      <a16:colId xmlns:a16="http://schemas.microsoft.com/office/drawing/2014/main" val="78913900"/>
                    </a:ext>
                  </a:extLst>
                </a:gridCol>
                <a:gridCol w="866531">
                  <a:extLst>
                    <a:ext uri="{9D8B030D-6E8A-4147-A177-3AD203B41FA5}">
                      <a16:colId xmlns:a16="http://schemas.microsoft.com/office/drawing/2014/main" val="2961878675"/>
                    </a:ext>
                  </a:extLst>
                </a:gridCol>
                <a:gridCol w="866531">
                  <a:extLst>
                    <a:ext uri="{9D8B030D-6E8A-4147-A177-3AD203B41FA5}">
                      <a16:colId xmlns:a16="http://schemas.microsoft.com/office/drawing/2014/main" val="1308174699"/>
                    </a:ext>
                  </a:extLst>
                </a:gridCol>
                <a:gridCol w="866531">
                  <a:extLst>
                    <a:ext uri="{9D8B030D-6E8A-4147-A177-3AD203B41FA5}">
                      <a16:colId xmlns:a16="http://schemas.microsoft.com/office/drawing/2014/main" val="2232542322"/>
                    </a:ext>
                  </a:extLst>
                </a:gridCol>
                <a:gridCol w="866531">
                  <a:extLst>
                    <a:ext uri="{9D8B030D-6E8A-4147-A177-3AD203B41FA5}">
                      <a16:colId xmlns:a16="http://schemas.microsoft.com/office/drawing/2014/main" val="3714227988"/>
                    </a:ext>
                  </a:extLst>
                </a:gridCol>
                <a:gridCol w="866531">
                  <a:extLst>
                    <a:ext uri="{9D8B030D-6E8A-4147-A177-3AD203B41FA5}">
                      <a16:colId xmlns:a16="http://schemas.microsoft.com/office/drawing/2014/main" val="967228644"/>
                    </a:ext>
                  </a:extLst>
                </a:gridCol>
                <a:gridCol w="866531">
                  <a:extLst>
                    <a:ext uri="{9D8B030D-6E8A-4147-A177-3AD203B41FA5}">
                      <a16:colId xmlns:a16="http://schemas.microsoft.com/office/drawing/2014/main" val="2684305850"/>
                    </a:ext>
                  </a:extLst>
                </a:gridCol>
                <a:gridCol w="866531">
                  <a:extLst>
                    <a:ext uri="{9D8B030D-6E8A-4147-A177-3AD203B41FA5}">
                      <a16:colId xmlns:a16="http://schemas.microsoft.com/office/drawing/2014/main" val="3796339774"/>
                    </a:ext>
                  </a:extLst>
                </a:gridCol>
                <a:gridCol w="866531">
                  <a:extLst>
                    <a:ext uri="{9D8B030D-6E8A-4147-A177-3AD203B41FA5}">
                      <a16:colId xmlns:a16="http://schemas.microsoft.com/office/drawing/2014/main" val="3905605869"/>
                    </a:ext>
                  </a:extLst>
                </a:gridCol>
                <a:gridCol w="866531">
                  <a:extLst>
                    <a:ext uri="{9D8B030D-6E8A-4147-A177-3AD203B41FA5}">
                      <a16:colId xmlns:a16="http://schemas.microsoft.com/office/drawing/2014/main" val="12660058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Contractor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Contract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FSUnit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2014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2015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2016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2018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2019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2020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2021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2022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6871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Serco/</a:t>
                      </a:r>
                      <a:r>
                        <a:rPr lang="en-US" dirty="0" err="1" smtClean="0"/>
                        <a:t>Ineo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S145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TE01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15</a:t>
                      </a:r>
                      <a:endParaRPr lang="en-GB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8</a:t>
                      </a:r>
                      <a:endParaRPr lang="en-GB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8</a:t>
                      </a:r>
                      <a:endParaRPr lang="en-GB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GB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GB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GB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10</a:t>
                      </a:r>
                      <a:endParaRPr lang="en-GB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10</a:t>
                      </a:r>
                      <a:endParaRPr lang="en-GB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0100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Soteb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Altead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S146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TE03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27</a:t>
                      </a:r>
                      <a:endParaRPr lang="en-GB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18</a:t>
                      </a:r>
                      <a:endParaRPr lang="en-GB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18</a:t>
                      </a:r>
                      <a:endParaRPr lang="en-GB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19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19</a:t>
                      </a:r>
                      <a:endParaRPr lang="en-GB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GB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GB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18</a:t>
                      </a:r>
                      <a:endParaRPr lang="en-GB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18</a:t>
                      </a:r>
                      <a:endParaRPr lang="en-GB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1243873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277616"/>
              </p:ext>
            </p:extLst>
          </p:nvPr>
        </p:nvGraphicFramePr>
        <p:xfrm>
          <a:off x="426453" y="3479094"/>
          <a:ext cx="10404143" cy="2786610"/>
        </p:xfrm>
        <a:graphic>
          <a:graphicData uri="http://schemas.openxmlformats.org/drawingml/2006/table">
            <a:tbl>
              <a:tblPr firstRow="1" firstCol="1" bandRow="1"/>
              <a:tblGrid>
                <a:gridCol w="1348260">
                  <a:extLst>
                    <a:ext uri="{9D8B030D-6E8A-4147-A177-3AD203B41FA5}">
                      <a16:colId xmlns:a16="http://schemas.microsoft.com/office/drawing/2014/main" val="954261440"/>
                    </a:ext>
                  </a:extLst>
                </a:gridCol>
                <a:gridCol w="556176">
                  <a:extLst>
                    <a:ext uri="{9D8B030D-6E8A-4147-A177-3AD203B41FA5}">
                      <a16:colId xmlns:a16="http://schemas.microsoft.com/office/drawing/2014/main" val="3042462648"/>
                    </a:ext>
                  </a:extLst>
                </a:gridCol>
                <a:gridCol w="749285">
                  <a:extLst>
                    <a:ext uri="{9D8B030D-6E8A-4147-A177-3AD203B41FA5}">
                      <a16:colId xmlns:a16="http://schemas.microsoft.com/office/drawing/2014/main" val="3181274469"/>
                    </a:ext>
                  </a:extLst>
                </a:gridCol>
                <a:gridCol w="749285">
                  <a:extLst>
                    <a:ext uri="{9D8B030D-6E8A-4147-A177-3AD203B41FA5}">
                      <a16:colId xmlns:a16="http://schemas.microsoft.com/office/drawing/2014/main" val="809793963"/>
                    </a:ext>
                  </a:extLst>
                </a:gridCol>
                <a:gridCol w="749285">
                  <a:extLst>
                    <a:ext uri="{9D8B030D-6E8A-4147-A177-3AD203B41FA5}">
                      <a16:colId xmlns:a16="http://schemas.microsoft.com/office/drawing/2014/main" val="2454154678"/>
                    </a:ext>
                  </a:extLst>
                </a:gridCol>
                <a:gridCol w="749285">
                  <a:extLst>
                    <a:ext uri="{9D8B030D-6E8A-4147-A177-3AD203B41FA5}">
                      <a16:colId xmlns:a16="http://schemas.microsoft.com/office/drawing/2014/main" val="1651409165"/>
                    </a:ext>
                  </a:extLst>
                </a:gridCol>
                <a:gridCol w="749285">
                  <a:extLst>
                    <a:ext uri="{9D8B030D-6E8A-4147-A177-3AD203B41FA5}">
                      <a16:colId xmlns:a16="http://schemas.microsoft.com/office/drawing/2014/main" val="1914627236"/>
                    </a:ext>
                  </a:extLst>
                </a:gridCol>
                <a:gridCol w="4753282">
                  <a:extLst>
                    <a:ext uri="{9D8B030D-6E8A-4147-A177-3AD203B41FA5}">
                      <a16:colId xmlns:a16="http://schemas.microsoft.com/office/drawing/2014/main" val="2677779027"/>
                    </a:ext>
                  </a:extLst>
                </a:gridCol>
              </a:tblGrid>
              <a:tr h="276579">
                <a:tc>
                  <a:txBody>
                    <a:bodyPr/>
                    <a:lstStyle/>
                    <a:p>
                      <a:endParaRPr lang="en-GB" sz="16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1728949"/>
                  </a:ext>
                </a:extLst>
              </a:tr>
              <a:tr h="2765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TE01-CRG-ME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4492974"/>
                  </a:ext>
                </a:extLst>
              </a:tr>
              <a:tr h="2765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TE01-CRG-CI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9058366"/>
                  </a:ext>
                </a:extLst>
              </a:tr>
              <a:tr h="2973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TE01-VSC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7852141"/>
                  </a:ext>
                </a:extLst>
              </a:tr>
              <a:tr h="2765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10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2034136"/>
                  </a:ext>
                </a:extLst>
              </a:tr>
              <a:tr h="276579">
                <a:tc>
                  <a:txBody>
                    <a:bodyPr/>
                    <a:lstStyle/>
                    <a:p>
                      <a:endParaRPr lang="en-GB" sz="16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5412768"/>
                  </a:ext>
                </a:extLst>
              </a:tr>
              <a:tr h="2765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TE03-CRG-CE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4796359"/>
                  </a:ext>
                </a:extLst>
              </a:tr>
              <a:tr h="2765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TE03-CRG-CI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4890259"/>
                  </a:ext>
                </a:extLst>
              </a:tr>
              <a:tr h="2765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TE03-CRG-ME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9351981"/>
                  </a:ext>
                </a:extLst>
              </a:tr>
              <a:tr h="2765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026437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93993" y="1316881"/>
            <a:ext cx="344579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Preliminary forecast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2597" y="3109762"/>
            <a:ext cx="2831319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Preliminary forecast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24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14</a:t>
            </a:fld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17884" y="0"/>
            <a:ext cx="10515600" cy="1325563"/>
          </a:xfrm>
        </p:spPr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Industrial support resources (S176/TE, M&amp;O)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042737"/>
            <a:ext cx="12192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The </a:t>
            </a:r>
            <a:r>
              <a:rPr lang="en-GB" sz="2400" dirty="0" smtClean="0">
                <a:solidFill>
                  <a:srgbClr val="FF0000"/>
                </a:solidFill>
              </a:rPr>
              <a:t>S176/TE Maintenance &amp; Operation (M&amp;O) </a:t>
            </a:r>
            <a:r>
              <a:rPr lang="en-GB" sz="2400" dirty="0" smtClean="0"/>
              <a:t>contract was implemented, and completed his 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operational year (01/07/2016-30/06/2017), regrouping resources for the Maintenance and the Operation of the cryogenic installations CERN wide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i="1" dirty="0" smtClean="0"/>
              <a:t>The </a:t>
            </a:r>
            <a:r>
              <a:rPr lang="en-GB" sz="2400" i="1" dirty="0" smtClean="0">
                <a:solidFill>
                  <a:srgbClr val="FF0000"/>
                </a:solidFill>
              </a:rPr>
              <a:t>FSU units TE-21 and TE-22 (26 FTE) </a:t>
            </a:r>
            <a:r>
              <a:rPr lang="en-GB" sz="2400" i="1" dirty="0" smtClean="0"/>
              <a:t>for the operation and cryogen distribution have been terminated by the 30/06/2016</a:t>
            </a:r>
          </a:p>
          <a:p>
            <a:endParaRPr lang="en-GB" sz="2000" dirty="0" smtClean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67890" y="3401113"/>
            <a:ext cx="11615588" cy="1927155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S176/TE M&amp;O support contract: </a:t>
            </a:r>
            <a:r>
              <a:rPr lang="en-US" sz="2400" dirty="0" smtClean="0"/>
              <a:t>an important </a:t>
            </a:r>
            <a:r>
              <a:rPr lang="en-US" sz="2400" dirty="0"/>
              <a:t>milestone for the CRG </a:t>
            </a:r>
            <a:r>
              <a:rPr lang="en-US" sz="2400" dirty="0" smtClean="0"/>
              <a:t>group</a:t>
            </a:r>
            <a:r>
              <a:rPr lang="en-US" sz="2400" dirty="0"/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rgbClr val="0070C0"/>
                </a:solidFill>
              </a:rPr>
              <a:t>Maintenance </a:t>
            </a:r>
            <a:r>
              <a:rPr lang="en-US" sz="2400" dirty="0">
                <a:solidFill>
                  <a:srgbClr val="0070C0"/>
                </a:solidFill>
              </a:rPr>
              <a:t>(preventive, corrective, predictive) for all cryogenic installations at CERN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FF0000"/>
                </a:solidFill>
              </a:rPr>
              <a:t>Full delegation-results oriented operation for non-LHC </a:t>
            </a:r>
            <a:r>
              <a:rPr lang="en-US" sz="2400" dirty="0" smtClean="0">
                <a:solidFill>
                  <a:srgbClr val="FF0000"/>
                </a:solidFill>
              </a:rPr>
              <a:t>cryogenics (KPIs)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rgbClr val="00B050"/>
                </a:solidFill>
              </a:rPr>
              <a:t>Tasks oriented operation for LHC accelerator &amp; detectors under CERN’s supervision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7890" y="5525353"/>
            <a:ext cx="116155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The  implementation of the S176/TE M&amp;O support contract induced the </a:t>
            </a:r>
            <a:r>
              <a:rPr lang="en-GB" sz="2400" dirty="0" smtClean="0">
                <a:solidFill>
                  <a:srgbClr val="FF0000"/>
                </a:solidFill>
              </a:rPr>
              <a:t>restructure of the Operations section in one and the Maintenance Management &amp; Logistics section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70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15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17884" y="1"/>
            <a:ext cx="10515600" cy="898358"/>
          </a:xfrm>
        </p:spPr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Industrial support resources (S176/TE, M&amp;O)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606" t="1503" r="1519" b="2450"/>
          <a:stretch/>
        </p:blipFill>
        <p:spPr>
          <a:xfrm>
            <a:off x="850233" y="730522"/>
            <a:ext cx="10138608" cy="5728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67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16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86436"/>
            <a:ext cx="12177584" cy="896203"/>
          </a:xfrm>
        </p:spPr>
        <p:txBody>
          <a:bodyPr>
            <a:normAutofit fontScale="90000"/>
          </a:bodyPr>
          <a:lstStyle/>
          <a:p>
            <a:r>
              <a:rPr lang="en-GB" sz="4900" dirty="0" smtClean="0">
                <a:solidFill>
                  <a:srgbClr val="0070C0"/>
                </a:solidFill>
              </a:rPr>
              <a:t>Industrial support resources (S176/TE, M&amp;O)</a:t>
            </a:r>
            <a:r>
              <a:rPr lang="en-GB" sz="3100" dirty="0" smtClean="0">
                <a:solidFill>
                  <a:srgbClr val="0070C0"/>
                </a:solidFill>
              </a:rPr>
              <a:t/>
            </a:r>
            <a:br>
              <a:rPr lang="en-GB" sz="3100" dirty="0" smtClean="0">
                <a:solidFill>
                  <a:srgbClr val="0070C0"/>
                </a:solidFill>
              </a:rPr>
            </a:br>
            <a:r>
              <a:rPr lang="en-US" sz="3100" dirty="0">
                <a:solidFill>
                  <a:srgbClr val="FF0000"/>
                </a:solidFill>
              </a:rPr>
              <a:t>Performance oriented Contract result- Non LHC Operation &amp; </a:t>
            </a:r>
            <a:r>
              <a:rPr lang="en-US" sz="3100" dirty="0" smtClean="0">
                <a:solidFill>
                  <a:srgbClr val="FF0000"/>
                </a:solidFill>
              </a:rPr>
              <a:t>Maintenance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163" y="1037028"/>
            <a:ext cx="8873631" cy="526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78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17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4498" y="1051089"/>
            <a:ext cx="7019109" cy="4940278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86436"/>
            <a:ext cx="12177584" cy="896203"/>
          </a:xfrm>
        </p:spPr>
        <p:txBody>
          <a:bodyPr>
            <a:normAutofit fontScale="90000"/>
          </a:bodyPr>
          <a:lstStyle/>
          <a:p>
            <a:r>
              <a:rPr lang="en-GB" sz="4900" dirty="0" smtClean="0">
                <a:solidFill>
                  <a:srgbClr val="0070C0"/>
                </a:solidFill>
              </a:rPr>
              <a:t>Industrial support resources (S176/TE, M&amp;O)</a:t>
            </a:r>
            <a:r>
              <a:rPr lang="en-GB" sz="3100" dirty="0" smtClean="0">
                <a:solidFill>
                  <a:srgbClr val="0070C0"/>
                </a:solidFill>
              </a:rPr>
              <a:t/>
            </a:r>
            <a:br>
              <a:rPr lang="en-GB" sz="3100" dirty="0" smtClean="0">
                <a:solidFill>
                  <a:srgbClr val="0070C0"/>
                </a:solidFill>
              </a:rPr>
            </a:br>
            <a:r>
              <a:rPr lang="en-US" sz="3100" dirty="0">
                <a:solidFill>
                  <a:srgbClr val="FF0000"/>
                </a:solidFill>
              </a:rPr>
              <a:t>Performance oriented Contract result- Non LHC Operation &amp; </a:t>
            </a:r>
            <a:r>
              <a:rPr lang="en-US" sz="3100" dirty="0" smtClean="0">
                <a:solidFill>
                  <a:srgbClr val="FF0000"/>
                </a:solidFill>
              </a:rPr>
              <a:t>Maintenance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74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18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86436"/>
            <a:ext cx="12177584" cy="896203"/>
          </a:xfrm>
        </p:spPr>
        <p:txBody>
          <a:bodyPr>
            <a:normAutofit fontScale="90000"/>
          </a:bodyPr>
          <a:lstStyle/>
          <a:p>
            <a:r>
              <a:rPr lang="en-GB" sz="4900" dirty="0" smtClean="0">
                <a:solidFill>
                  <a:srgbClr val="0070C0"/>
                </a:solidFill>
              </a:rPr>
              <a:t>Industrial support resources (S176/TE, M&amp;O)</a:t>
            </a:r>
            <a:r>
              <a:rPr lang="en-GB" sz="3100" dirty="0" smtClean="0">
                <a:solidFill>
                  <a:srgbClr val="0070C0"/>
                </a:solidFill>
              </a:rPr>
              <a:t/>
            </a:r>
            <a:br>
              <a:rPr lang="en-GB" sz="3100" dirty="0" smtClean="0">
                <a:solidFill>
                  <a:srgbClr val="0070C0"/>
                </a:solidFill>
              </a:rPr>
            </a:br>
            <a:r>
              <a:rPr lang="en-US" sz="3100" dirty="0">
                <a:solidFill>
                  <a:srgbClr val="FF0000"/>
                </a:solidFill>
              </a:rPr>
              <a:t>Performance oriented Contract result- Non LHC Operation &amp; </a:t>
            </a:r>
            <a:r>
              <a:rPr lang="en-US" sz="3100" dirty="0" smtClean="0">
                <a:solidFill>
                  <a:srgbClr val="FF0000"/>
                </a:solidFill>
              </a:rPr>
              <a:t>Maintenance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60" y="1474606"/>
            <a:ext cx="11874776" cy="4147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73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19</a:t>
            </a:fld>
            <a:endParaRPr lang="en-GB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0" y="86436"/>
            <a:ext cx="12177584" cy="896203"/>
          </a:xfrm>
        </p:spPr>
        <p:txBody>
          <a:bodyPr>
            <a:normAutofit fontScale="90000"/>
          </a:bodyPr>
          <a:lstStyle/>
          <a:p>
            <a:r>
              <a:rPr lang="en-GB" sz="4900" dirty="0" smtClean="0">
                <a:solidFill>
                  <a:srgbClr val="0070C0"/>
                </a:solidFill>
              </a:rPr>
              <a:t>Industrial support resources (S176/TE, M&amp;O)</a:t>
            </a:r>
            <a:r>
              <a:rPr lang="en-GB" sz="3100" dirty="0" smtClean="0">
                <a:solidFill>
                  <a:srgbClr val="0070C0"/>
                </a:solidFill>
              </a:rPr>
              <a:t/>
            </a:r>
            <a:br>
              <a:rPr lang="en-GB" sz="3100" dirty="0" smtClean="0">
                <a:solidFill>
                  <a:srgbClr val="0070C0"/>
                </a:solidFill>
              </a:rPr>
            </a:br>
            <a:r>
              <a:rPr lang="en-US" sz="3100" dirty="0">
                <a:solidFill>
                  <a:srgbClr val="FF0000"/>
                </a:solidFill>
              </a:rPr>
              <a:t>Performance oriented Contract result- Non LHC Operation &amp; </a:t>
            </a:r>
            <a:r>
              <a:rPr lang="en-US" sz="3100" dirty="0" smtClean="0">
                <a:solidFill>
                  <a:srgbClr val="FF0000"/>
                </a:solidFill>
              </a:rPr>
              <a:t>Maintenance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046" y="921105"/>
            <a:ext cx="8876545" cy="5889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7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2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52837" y="117693"/>
            <a:ext cx="1138544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>
                <a:solidFill>
                  <a:srgbClr val="0070C0"/>
                </a:solidFill>
              </a:rPr>
              <a:t>Outline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 smtClean="0"/>
              <a:t>2017 group structure &amp; resources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 smtClean="0"/>
              <a:t>Safety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 smtClean="0"/>
              <a:t>Budget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 smtClean="0"/>
              <a:t>Operation &amp; Maintenance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4800" dirty="0" err="1" smtClean="0"/>
              <a:t>Cryolab</a:t>
            </a:r>
            <a:endParaRPr lang="en-GB" sz="4800" dirty="0" smtClean="0"/>
          </a:p>
          <a:p>
            <a:pPr marL="914400" indent="-914400">
              <a:buFont typeface="+mj-lt"/>
              <a:buAutoNum type="arabicPeriod"/>
            </a:pPr>
            <a:r>
              <a:rPr lang="en-GB" sz="4800" dirty="0" smtClean="0"/>
              <a:t>Projects &amp; Consolidations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 smtClean="0"/>
              <a:t>Perspectives &amp; Challenges</a:t>
            </a:r>
          </a:p>
        </p:txBody>
      </p:sp>
    </p:spTree>
    <p:extLst>
      <p:ext uri="{BB962C8B-B14F-4D97-AF65-F5344CB8AC3E}">
        <p14:creationId xmlns:p14="http://schemas.microsoft.com/office/powerpoint/2010/main" val="145732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20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86436"/>
            <a:ext cx="12177584" cy="896203"/>
          </a:xfrm>
        </p:spPr>
        <p:txBody>
          <a:bodyPr>
            <a:normAutofit fontScale="90000"/>
          </a:bodyPr>
          <a:lstStyle/>
          <a:p>
            <a:r>
              <a:rPr lang="en-GB" sz="4900" dirty="0" smtClean="0">
                <a:solidFill>
                  <a:srgbClr val="0070C0"/>
                </a:solidFill>
              </a:rPr>
              <a:t>Industrial support resources (S176/TE, M&amp;O)</a:t>
            </a:r>
            <a:r>
              <a:rPr lang="en-GB" sz="3100" dirty="0" smtClean="0">
                <a:solidFill>
                  <a:srgbClr val="0070C0"/>
                </a:solidFill>
              </a:rPr>
              <a:t/>
            </a:r>
            <a:br>
              <a:rPr lang="en-GB" sz="3100" dirty="0" smtClean="0">
                <a:solidFill>
                  <a:srgbClr val="0070C0"/>
                </a:solidFill>
              </a:rPr>
            </a:br>
            <a:r>
              <a:rPr lang="en-US" sz="3100" dirty="0">
                <a:solidFill>
                  <a:srgbClr val="FF0000"/>
                </a:solidFill>
              </a:rPr>
              <a:t>Performance oriented Contract result- </a:t>
            </a:r>
            <a:r>
              <a:rPr lang="en-US" sz="3100" dirty="0" smtClean="0">
                <a:solidFill>
                  <a:srgbClr val="FF0000"/>
                </a:solidFill>
              </a:rPr>
              <a:t>Liquid nitrogen supply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037" y="1100809"/>
            <a:ext cx="7968163" cy="5438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73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762337" y="6400801"/>
            <a:ext cx="1820849" cy="33395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71562" y="25845"/>
            <a:ext cx="119110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S176/TE service contract (5-years</a:t>
            </a:r>
            <a:r>
              <a:rPr lang="en-GB" sz="3200" dirty="0" smtClean="0">
                <a:solidFill>
                  <a:srgbClr val="0070C0"/>
                </a:solidFill>
              </a:rPr>
              <a:t>) </a:t>
            </a:r>
            <a:endParaRPr lang="en-US" sz="3200" dirty="0" smtClean="0">
              <a:solidFill>
                <a:srgbClr val="0070C0"/>
              </a:solidFill>
            </a:endParaRPr>
          </a:p>
          <a:p>
            <a:r>
              <a:rPr lang="en-US" sz="3200" dirty="0" smtClean="0">
                <a:solidFill>
                  <a:srgbClr val="0070C0"/>
                </a:solidFill>
              </a:rPr>
              <a:t>Maintenance &amp; Operation of the Cryogenics installations CERN-wide</a:t>
            </a:r>
            <a:endParaRPr lang="en-GB" sz="3200" dirty="0">
              <a:solidFill>
                <a:srgbClr val="0070C0"/>
              </a:solidFill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4274280" y="1118965"/>
          <a:ext cx="7708335" cy="56157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429104" y="4269850"/>
            <a:ext cx="1195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Contract started</a:t>
            </a:r>
          </a:p>
          <a:p>
            <a:r>
              <a:rPr lang="en-US" sz="1200" dirty="0" smtClean="0">
                <a:solidFill>
                  <a:srgbClr val="0070C0"/>
                </a:solidFill>
              </a:rPr>
              <a:t>01-07-2016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87196" y="3254359"/>
            <a:ext cx="12954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Contract ends</a:t>
            </a:r>
          </a:p>
          <a:p>
            <a:r>
              <a:rPr lang="en-US" sz="1200" dirty="0" smtClean="0">
                <a:solidFill>
                  <a:srgbClr val="0070C0"/>
                </a:solidFill>
              </a:rPr>
              <a:t>30-06-2021</a:t>
            </a:r>
          </a:p>
          <a:p>
            <a:r>
              <a:rPr lang="en-US" sz="1200" dirty="0" smtClean="0">
                <a:solidFill>
                  <a:srgbClr val="0070C0"/>
                </a:solidFill>
              </a:rPr>
              <a:t>Yearly extensions </a:t>
            </a:r>
          </a:p>
          <a:p>
            <a:r>
              <a:rPr lang="en-US" sz="1200" dirty="0" smtClean="0">
                <a:solidFill>
                  <a:srgbClr val="0070C0"/>
                </a:solidFill>
              </a:rPr>
              <a:t>available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287" y="1747118"/>
            <a:ext cx="42027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LS2 activities: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S176/TE</a:t>
            </a:r>
            <a:r>
              <a:rPr lang="en-US" sz="2400" dirty="0" smtClean="0"/>
              <a:t>; Limited impact on additional resources by using synergy from the Maintenance &amp; Operation (reduced)</a:t>
            </a:r>
          </a:p>
          <a:p>
            <a:endParaRPr lang="en-US" sz="2400" dirty="0"/>
          </a:p>
          <a:p>
            <a:r>
              <a:rPr lang="en-US" sz="2400" dirty="0" smtClean="0">
                <a:solidFill>
                  <a:srgbClr val="FF0000"/>
                </a:solidFill>
              </a:rPr>
              <a:t>Major overhauling </a:t>
            </a:r>
            <a:r>
              <a:rPr lang="en-US" sz="2400" dirty="0" smtClean="0"/>
              <a:t>at manufacturer’s premises of helium compressors and 3.3 kV electric motors not included in the S176/TE (3 MCHF, operation budget)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30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22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38" y="1409713"/>
            <a:ext cx="11935907" cy="3665358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86436"/>
            <a:ext cx="12177584" cy="996286"/>
          </a:xfrm>
        </p:spPr>
        <p:txBody>
          <a:bodyPr>
            <a:normAutofit fontScale="90000"/>
          </a:bodyPr>
          <a:lstStyle/>
          <a:p>
            <a:r>
              <a:rPr lang="en-GB" sz="4900" dirty="0" smtClean="0">
                <a:solidFill>
                  <a:srgbClr val="0070C0"/>
                </a:solidFill>
              </a:rPr>
              <a:t>Industrial support resources (S176/TE, M&amp;O)</a:t>
            </a:r>
            <a:r>
              <a:rPr lang="en-GB" sz="3100" dirty="0" smtClean="0">
                <a:solidFill>
                  <a:srgbClr val="0070C0"/>
                </a:solidFill>
              </a:rPr>
              <a:t/>
            </a:r>
            <a:br>
              <a:rPr lang="en-GB" sz="3100" dirty="0" smtClean="0">
                <a:solidFill>
                  <a:srgbClr val="0070C0"/>
                </a:solidFill>
              </a:rPr>
            </a:br>
            <a:r>
              <a:rPr lang="en-US" sz="3200" dirty="0">
                <a:solidFill>
                  <a:srgbClr val="FF0000"/>
                </a:solidFill>
              </a:rPr>
              <a:t>Contract Budget Follow-up for 2017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06900" y="5511800"/>
            <a:ext cx="24202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70C0"/>
                </a:solidFill>
              </a:rPr>
              <a:t>On-budget</a:t>
            </a:r>
            <a:endParaRPr lang="en-GB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77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23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062544" y="2479590"/>
            <a:ext cx="20669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 smtClean="0">
                <a:solidFill>
                  <a:srgbClr val="0070C0"/>
                </a:solidFill>
                <a:latin typeface="+mj-lt"/>
              </a:rPr>
              <a:t>Safety</a:t>
            </a:r>
            <a:endParaRPr lang="en-GB" sz="6000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4807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27286"/>
          </a:xfrm>
        </p:spPr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2017 CRG Safety 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24</a:t>
            </a:fld>
            <a:endParaRPr lang="en-GB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690789" y="23769"/>
            <a:ext cx="5836767" cy="9797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rgbClr val="0070C0"/>
                </a:solidFill>
              </a:rPr>
              <a:t>Statistics of accidents and near misses</a:t>
            </a:r>
          </a:p>
          <a:p>
            <a:r>
              <a:rPr lang="en-GB" sz="2400" i="1" dirty="0">
                <a:solidFill>
                  <a:srgbClr val="0070C0"/>
                </a:solidFill>
                <a:latin typeface="Arial Narrow" panose="020B0606020202030204" pitchFamily="34" charset="0"/>
              </a:rPr>
              <a:t>Based on registered “A2 code” in the CRG group 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26644" y="925911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</a:rPr>
              <a:t>2017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33288" y="1409116"/>
            <a:ext cx="72389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2016</a:t>
            </a:r>
            <a:endParaRPr lang="en-GB" dirty="0">
              <a:solidFill>
                <a:srgbClr val="0070C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8716" y="1799191"/>
            <a:ext cx="4853618" cy="3509788"/>
            <a:chOff x="136913" y="1808289"/>
            <a:chExt cx="4043202" cy="2917392"/>
          </a:xfrm>
        </p:grpSpPr>
        <p:graphicFrame>
          <p:nvGraphicFramePr>
            <p:cNvPr id="11" name="Chart 10"/>
            <p:cNvGraphicFramePr>
              <a:graphicFrameLocks/>
            </p:cNvGraphicFramePr>
            <p:nvPr>
              <p:extLst/>
            </p:nvPr>
          </p:nvGraphicFramePr>
          <p:xfrm>
            <a:off x="136913" y="1808289"/>
            <a:ext cx="3959422" cy="288290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3" name="Rectangle 12"/>
            <p:cNvSpPr/>
            <p:nvPr/>
          </p:nvSpPr>
          <p:spPr>
            <a:xfrm>
              <a:off x="136913" y="1842774"/>
              <a:ext cx="4043202" cy="288290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3607" y="1421763"/>
            <a:ext cx="6355353" cy="44676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89480" y="5308979"/>
            <a:ext cx="329558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2016: 14 accidents and near miss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670516" y="5802901"/>
            <a:ext cx="4651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2017: 7 accidents and near miss</a:t>
            </a:r>
          </a:p>
          <a:p>
            <a:r>
              <a:rPr lang="en-GB" b="1" dirty="0">
                <a:solidFill>
                  <a:schemeClr val="accent5"/>
                </a:solidFill>
              </a:rPr>
              <a:t>2 accidents with long term absence from work </a:t>
            </a:r>
          </a:p>
        </p:txBody>
      </p:sp>
    </p:spTree>
    <p:extLst>
      <p:ext uri="{BB962C8B-B14F-4D97-AF65-F5344CB8AC3E}">
        <p14:creationId xmlns:p14="http://schemas.microsoft.com/office/powerpoint/2010/main" val="50490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25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17260" y="949949"/>
            <a:ext cx="1070591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accent5"/>
                </a:solidFill>
              </a:rPr>
              <a:t>CRG provided </a:t>
            </a:r>
            <a:r>
              <a:rPr lang="en-GB" sz="2800" b="1" dirty="0" smtClean="0">
                <a:solidFill>
                  <a:srgbClr val="FF0000"/>
                </a:solidFill>
              </a:rPr>
              <a:t>cryogenic safety courses/training</a:t>
            </a:r>
            <a:r>
              <a:rPr lang="en-GB" sz="2800" b="1" dirty="0" smtClean="0">
                <a:solidFill>
                  <a:schemeClr val="accent5"/>
                </a:solidFill>
              </a:rPr>
              <a:t>:</a:t>
            </a:r>
          </a:p>
          <a:p>
            <a:endParaRPr lang="en-GB" sz="2800" dirty="0" smtClean="0">
              <a:solidFill>
                <a:schemeClr val="accent5"/>
              </a:solidFill>
            </a:endParaRPr>
          </a:p>
          <a:p>
            <a:r>
              <a:rPr lang="en-US" sz="2800" dirty="0">
                <a:solidFill>
                  <a:schemeClr val="accent5"/>
                </a:solidFill>
              </a:rPr>
              <a:t>=&gt; in collaboration with </a:t>
            </a:r>
            <a:r>
              <a:rPr lang="en-US" sz="2800" dirty="0" smtClean="0">
                <a:solidFill>
                  <a:schemeClr val="accent5"/>
                </a:solidFill>
              </a:rPr>
              <a:t>HSE:</a:t>
            </a:r>
            <a:endParaRPr lang="en-GB" sz="2800" dirty="0">
              <a:solidFill>
                <a:schemeClr val="accent5"/>
              </a:solidFill>
            </a:endParaRPr>
          </a:p>
          <a:p>
            <a:r>
              <a:rPr lang="en-GB" sz="2800" dirty="0">
                <a:solidFill>
                  <a:schemeClr val="accent5"/>
                </a:solidFill>
              </a:rPr>
              <a:t>	</a:t>
            </a:r>
            <a:r>
              <a:rPr lang="en-GB" sz="2800" dirty="0" smtClean="0">
                <a:solidFill>
                  <a:srgbClr val="7030A0"/>
                </a:solidFill>
              </a:rPr>
              <a:t>- Fundamentals</a:t>
            </a:r>
            <a:r>
              <a:rPr lang="en-GB" sz="2800" dirty="0">
                <a:solidFill>
                  <a:schemeClr val="accent5"/>
                </a:solidFill>
              </a:rPr>
              <a:t>	</a:t>
            </a:r>
            <a:r>
              <a:rPr lang="en-GB" sz="2800" dirty="0" smtClean="0">
                <a:solidFill>
                  <a:srgbClr val="7030A0"/>
                </a:solidFill>
              </a:rPr>
              <a:t>x5</a:t>
            </a:r>
            <a:r>
              <a:rPr lang="en-GB" sz="2800" dirty="0" smtClean="0">
                <a:solidFill>
                  <a:schemeClr val="accent5"/>
                </a:solidFill>
              </a:rPr>
              <a:t> =&gt; all users of Cryogens</a:t>
            </a:r>
          </a:p>
          <a:p>
            <a:r>
              <a:rPr lang="en-GB" sz="2800" dirty="0">
                <a:solidFill>
                  <a:schemeClr val="accent5"/>
                </a:solidFill>
              </a:rPr>
              <a:t>	</a:t>
            </a:r>
            <a:r>
              <a:rPr lang="en-GB" sz="2800" dirty="0" smtClean="0">
                <a:solidFill>
                  <a:srgbClr val="00B050"/>
                </a:solidFill>
              </a:rPr>
              <a:t>- LHe transfer</a:t>
            </a:r>
            <a:r>
              <a:rPr lang="en-GB" sz="2800" dirty="0" smtClean="0">
                <a:solidFill>
                  <a:schemeClr val="accent5"/>
                </a:solidFill>
              </a:rPr>
              <a:t>	</a:t>
            </a:r>
            <a:r>
              <a:rPr lang="en-GB" sz="2800" dirty="0" smtClean="0">
                <a:solidFill>
                  <a:srgbClr val="00B050"/>
                </a:solidFill>
              </a:rPr>
              <a:t>x6</a:t>
            </a:r>
            <a:r>
              <a:rPr lang="en-GB" sz="2800" dirty="0" smtClean="0">
                <a:solidFill>
                  <a:schemeClr val="accent5"/>
                </a:solidFill>
              </a:rPr>
              <a:t> =&gt; Hand transfer (AD, Isolde, Cryolab …)</a:t>
            </a:r>
          </a:p>
          <a:p>
            <a:r>
              <a:rPr lang="en-GB" sz="2800" dirty="0">
                <a:solidFill>
                  <a:schemeClr val="accent5"/>
                </a:solidFill>
              </a:rPr>
              <a:t>	</a:t>
            </a:r>
            <a:r>
              <a:rPr lang="en-GB" sz="2800" dirty="0" smtClean="0">
                <a:solidFill>
                  <a:srgbClr val="C00000"/>
                </a:solidFill>
              </a:rPr>
              <a:t>- TSO </a:t>
            </a:r>
            <a:r>
              <a:rPr lang="en-GB" sz="2800" dirty="0" smtClean="0">
                <a:solidFill>
                  <a:schemeClr val="accent5"/>
                </a:solidFill>
              </a:rPr>
              <a:t>			</a:t>
            </a:r>
            <a:r>
              <a:rPr lang="en-GB" sz="2800" dirty="0" smtClean="0">
                <a:solidFill>
                  <a:srgbClr val="C00000"/>
                </a:solidFill>
              </a:rPr>
              <a:t>x3</a:t>
            </a:r>
            <a:r>
              <a:rPr lang="en-GB" sz="2800" dirty="0" smtClean="0">
                <a:solidFill>
                  <a:schemeClr val="accent5"/>
                </a:solidFill>
              </a:rPr>
              <a:t> =&gt; HSE course</a:t>
            </a:r>
          </a:p>
          <a:p>
            <a:r>
              <a:rPr lang="en-GB" sz="2800" dirty="0">
                <a:solidFill>
                  <a:schemeClr val="accent5"/>
                </a:solidFill>
              </a:rPr>
              <a:t>	</a:t>
            </a:r>
            <a:r>
              <a:rPr lang="en-GB" sz="2800" dirty="0" smtClean="0">
                <a:solidFill>
                  <a:srgbClr val="FF0000"/>
                </a:solidFill>
              </a:rPr>
              <a:t>- Fire Brigade</a:t>
            </a:r>
            <a:r>
              <a:rPr lang="en-GB" sz="2800" dirty="0" smtClean="0">
                <a:solidFill>
                  <a:schemeClr val="accent5"/>
                </a:solidFill>
              </a:rPr>
              <a:t>	</a:t>
            </a:r>
            <a:r>
              <a:rPr lang="en-GB" sz="2800" dirty="0" smtClean="0">
                <a:solidFill>
                  <a:srgbClr val="FF0000"/>
                </a:solidFill>
              </a:rPr>
              <a:t>x3</a:t>
            </a:r>
            <a:r>
              <a:rPr lang="en-GB" sz="2800" dirty="0" smtClean="0">
                <a:solidFill>
                  <a:schemeClr val="accent5"/>
                </a:solidFill>
              </a:rPr>
              <a:t> =&gt; Newcomers and refresher</a:t>
            </a:r>
          </a:p>
          <a:p>
            <a:endParaRPr lang="en-GB" sz="2800" dirty="0" smtClean="0">
              <a:solidFill>
                <a:schemeClr val="accent5"/>
              </a:solidFill>
            </a:endParaRPr>
          </a:p>
          <a:p>
            <a:r>
              <a:rPr lang="en-GB" sz="2800" dirty="0" smtClean="0">
                <a:solidFill>
                  <a:schemeClr val="accent5"/>
                </a:solidFill>
              </a:rPr>
              <a:t>=&gt; TE internal for TSO’s	</a:t>
            </a:r>
            <a:r>
              <a:rPr lang="en-GB" sz="2800" dirty="0" smtClean="0"/>
              <a:t>x1</a:t>
            </a:r>
          </a:p>
          <a:p>
            <a:endParaRPr lang="en-GB" sz="2800" dirty="0" smtClean="0">
              <a:solidFill>
                <a:schemeClr val="accent5"/>
              </a:solidFill>
            </a:endParaRPr>
          </a:p>
          <a:p>
            <a:r>
              <a:rPr lang="en-GB" sz="2800" dirty="0" smtClean="0">
                <a:solidFill>
                  <a:schemeClr val="accent5"/>
                </a:solidFill>
              </a:rPr>
              <a:t>=&gt; Training for CRG Operators	</a:t>
            </a:r>
            <a:r>
              <a:rPr lang="en-GB" sz="2800" dirty="0" smtClean="0"/>
              <a:t>x1 (start version)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27286"/>
          </a:xfrm>
        </p:spPr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2017 CRG Safety 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38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26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-76740"/>
            <a:ext cx="12192000" cy="1027286"/>
          </a:xfrm>
        </p:spPr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2017 CRG Safety 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358817" y="208464"/>
            <a:ext cx="8226854" cy="4568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FF0000"/>
                </a:solidFill>
              </a:rPr>
              <a:t>Cryogenic Safety Training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28476" y="716916"/>
            <a:ext cx="79119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70C0"/>
                </a:solidFill>
              </a:rPr>
              <a:t>Cryogenic </a:t>
            </a:r>
            <a:r>
              <a:rPr lang="en-GB" sz="2000" dirty="0">
                <a:solidFill>
                  <a:srgbClr val="0070C0"/>
                </a:solidFill>
              </a:rPr>
              <a:t>Safety </a:t>
            </a:r>
            <a:r>
              <a:rPr lang="en-GB" sz="2000" dirty="0" smtClean="0">
                <a:solidFill>
                  <a:srgbClr val="0070C0"/>
                </a:solidFill>
              </a:rPr>
              <a:t>Course for CTIF </a:t>
            </a:r>
            <a:r>
              <a:rPr lang="en-GB" sz="2000" dirty="0">
                <a:solidFill>
                  <a:srgbClr val="0070C0"/>
                </a:solidFill>
              </a:rPr>
              <a:t>Hazardous Materials Commission &amp; </a:t>
            </a:r>
            <a:r>
              <a:rPr lang="en-GB" sz="2000" dirty="0" smtClean="0">
                <a:solidFill>
                  <a:srgbClr val="0070C0"/>
                </a:solidFill>
              </a:rPr>
              <a:t>Visits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(</a:t>
            </a:r>
            <a:r>
              <a:rPr lang="en-US" sz="2000" dirty="0">
                <a:solidFill>
                  <a:srgbClr val="0070C0"/>
                </a:solidFill>
              </a:rPr>
              <a:t>Bi-Annual meeting, CTIF Hazardous Materials </a:t>
            </a:r>
            <a:r>
              <a:rPr lang="en-US" sz="2000" dirty="0" smtClean="0">
                <a:solidFill>
                  <a:srgbClr val="0070C0"/>
                </a:solidFill>
              </a:rPr>
              <a:t>Commission)</a:t>
            </a:r>
            <a:endParaRPr lang="en-GB" sz="2000" dirty="0">
              <a:solidFill>
                <a:srgbClr val="0070C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</p:txBody>
      </p:sp>
      <p:pic>
        <p:nvPicPr>
          <p:cNvPr id="9" name="13AD4B22-57B9-4F35-ABD9-92429784E826" descr="13AD4B22-57B9-4F35-ABD9-92429784E826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33" b="16104"/>
          <a:stretch/>
        </p:blipFill>
        <p:spPr bwMode="auto">
          <a:xfrm>
            <a:off x="1323375" y="2392908"/>
            <a:ext cx="9122158" cy="4003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0" y="1400627"/>
            <a:ext cx="1219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The 50th meeting of the CTIF Hazardous Materials Commission </a:t>
            </a:r>
            <a:r>
              <a:rPr lang="en-GB" dirty="0" smtClean="0">
                <a:solidFill>
                  <a:srgbClr val="FF0000"/>
                </a:solidFill>
              </a:rPr>
              <a:t>took place</a:t>
            </a:r>
            <a:r>
              <a:rPr lang="en-GB" dirty="0">
                <a:solidFill>
                  <a:srgbClr val="FF0000"/>
                </a:solidFill>
              </a:rPr>
              <a:t> from 15-18 November 2017 at </a:t>
            </a:r>
            <a:r>
              <a:rPr lang="en-GB" dirty="0" smtClean="0">
                <a:solidFill>
                  <a:srgbClr val="FF0000"/>
                </a:solidFill>
              </a:rPr>
              <a:t>CERN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>
                <a:solidFill>
                  <a:srgbClr val="0070C0"/>
                </a:solidFill>
              </a:rPr>
              <a:t>CTIF is an international organisation whose aim is to promote cooperation between firefighters and experts in the field of fire and rescue throughout the </a:t>
            </a:r>
            <a:r>
              <a:rPr lang="en-GB" sz="1400" dirty="0" smtClean="0">
                <a:solidFill>
                  <a:srgbClr val="0070C0"/>
                </a:solidFill>
              </a:rPr>
              <a:t>world</a:t>
            </a:r>
            <a:r>
              <a:rPr lang="en-GB" sz="1400" dirty="0">
                <a:solidFill>
                  <a:srgbClr val="0070C0"/>
                </a:solidFill>
              </a:rPr>
              <a:t/>
            </a:r>
            <a:br>
              <a:rPr lang="en-GB" sz="1400" dirty="0">
                <a:solidFill>
                  <a:srgbClr val="0070C0"/>
                </a:solidFill>
              </a:rPr>
            </a:br>
            <a:r>
              <a:rPr lang="en-GB" sz="1400" dirty="0"/>
              <a:t>The Hazardous Materials Commission meets twice a year to share information through national reports, lessons learned and specific working </a:t>
            </a:r>
            <a:r>
              <a:rPr lang="en-GB" sz="1400" dirty="0" smtClean="0"/>
              <a:t>groups</a:t>
            </a:r>
            <a:endParaRPr lang="en-GB" sz="1400" dirty="0"/>
          </a:p>
          <a:p>
            <a:r>
              <a:rPr lang="en-GB" sz="1400" dirty="0"/>
              <a:t>During this edition, a workshop on cryogenic risk </a:t>
            </a:r>
            <a:r>
              <a:rPr lang="en-GB" sz="1400" dirty="0" smtClean="0"/>
              <a:t>was organised</a:t>
            </a:r>
            <a:r>
              <a:rPr lang="en-GB" sz="1400" dirty="0"/>
              <a:t>, as well as a representative visit of the installations and activities of </a:t>
            </a:r>
            <a:r>
              <a:rPr lang="en-GB" sz="1400" dirty="0" smtClean="0"/>
              <a:t>CERN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40891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27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7321" y="92601"/>
            <a:ext cx="4162926" cy="1027286"/>
          </a:xfrm>
        </p:spPr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2017 CRG Safety 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04264" y="536224"/>
            <a:ext cx="6172058" cy="17133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FF0000"/>
                </a:solidFill>
              </a:rPr>
              <a:t>Restricted Access Zones - Guidelines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04264" y="2249592"/>
            <a:ext cx="550260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</a:rPr>
              <a:t>Instructions for zones managers are summarized in the following document </a:t>
            </a:r>
          </a:p>
          <a:p>
            <a:endParaRPr lang="en-GB" sz="2800" dirty="0" smtClean="0"/>
          </a:p>
          <a:p>
            <a:r>
              <a:rPr lang="en-GB" sz="2800" dirty="0" smtClean="0">
                <a:solidFill>
                  <a:srgbClr val="FF0000"/>
                </a:solidFill>
              </a:rPr>
              <a:t>EDMS 1804243</a:t>
            </a:r>
          </a:p>
          <a:p>
            <a:endParaRPr lang="en-GB" sz="2800" dirty="0"/>
          </a:p>
          <a:p>
            <a:r>
              <a:rPr lang="en-GB" sz="2800" dirty="0" smtClean="0">
                <a:solidFill>
                  <a:srgbClr val="0070C0"/>
                </a:solidFill>
              </a:rPr>
              <a:t>Access request to zones in ADAMS =&gt; </a:t>
            </a:r>
            <a:r>
              <a:rPr lang="en-GB" sz="2800" dirty="0">
                <a:solidFill>
                  <a:srgbClr val="FF0000"/>
                </a:solidFill>
              </a:rPr>
              <a:t>P</a:t>
            </a:r>
            <a:r>
              <a:rPr lang="en-GB" sz="2800" dirty="0" smtClean="0">
                <a:solidFill>
                  <a:srgbClr val="FF0000"/>
                </a:solidFill>
              </a:rPr>
              <a:t>ermissions</a:t>
            </a:r>
            <a:endParaRPr lang="en-GB" sz="2800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703" y="1104294"/>
            <a:ext cx="4120042" cy="543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48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28</a:t>
            </a:fld>
            <a:endParaRPr lang="en-GB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061284" y="38099"/>
            <a:ext cx="6553200" cy="105634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dirty="0" smtClean="0">
                <a:solidFill>
                  <a:srgbClr val="FF0000"/>
                </a:solidFill>
                <a:latin typeface="+mn-lt"/>
              </a:rPr>
              <a:t>TE Dept. access 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>control 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strategy (buildings)</a:t>
            </a:r>
          </a:p>
          <a:p>
            <a:pPr lvl="0"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CRG implementation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(list defined)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on-going under the supervision of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 T. </a:t>
            </a:r>
            <a:r>
              <a:rPr lang="en-US" b="0" dirty="0" smtClean="0">
                <a:latin typeface="+mn-lt"/>
              </a:rPr>
              <a:t>Koettig, safety link person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/>
          </p:nvPr>
        </p:nvGraphicFramePr>
        <p:xfrm>
          <a:off x="1403684" y="1806810"/>
          <a:ext cx="8709660" cy="4000636"/>
        </p:xfrm>
        <a:graphic>
          <a:graphicData uri="http://schemas.openxmlformats.org/drawingml/2006/table">
            <a:tbl>
              <a:tblPr firstRow="1" bandRow="1"/>
              <a:tblGrid>
                <a:gridCol w="9677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77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7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77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77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77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77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6774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677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8487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NWG</a:t>
                      </a:r>
                      <a:endParaRPr lang="en-US" sz="1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STORAGE</a:t>
                      </a:r>
                      <a:endParaRPr lang="en-US" sz="1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="0" dirty="0">
                        <a:solidFill>
                          <a:srgbClr val="FF6600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LAB</a:t>
                      </a:r>
                      <a:endParaRPr lang="en-US" sz="1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="0" dirty="0"/>
                    </a:p>
                  </a:txBody>
                  <a:tcPr anchor="ctr"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WORKSHOP</a:t>
                      </a:r>
                      <a:endParaRPr lang="en-US" sz="1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="0" dirty="0"/>
                    </a:p>
                  </a:txBody>
                  <a:tcPr anchor="ctr"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</a:rPr>
                        <a:t>CONTROL</a:t>
                      </a:r>
                      <a:endParaRPr kumimoji="0" lang="en-US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alpha val="1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878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 smtClean="0"/>
                        <a:t>NWH</a:t>
                      </a:r>
                      <a:endParaRPr lang="en-US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OWH</a:t>
                      </a:r>
                      <a:endParaRPr lang="en-US" sz="1000" b="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NWH</a:t>
                      </a:r>
                      <a:endParaRPr lang="en-US" sz="1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00" baseline="0" dirty="0" smtClean="0"/>
                        <a:t>OWG</a:t>
                      </a:r>
                      <a:endParaRPr lang="en-US" sz="1000" b="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00" baseline="0" dirty="0" smtClean="0"/>
                        <a:t>NWH</a:t>
                      </a:r>
                      <a:endParaRPr lang="en-US" sz="1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OWH</a:t>
                      </a:r>
                      <a:endParaRPr lang="en-US" sz="1000" b="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00" baseline="0" dirty="0" smtClean="0"/>
                        <a:t>NWH</a:t>
                      </a:r>
                      <a:endParaRPr lang="en-US" sz="1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OWH</a:t>
                      </a:r>
                      <a:endParaRPr lang="en-US" sz="1000" b="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alpha val="1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Staff</a:t>
                      </a:r>
                      <a:r>
                        <a:rPr lang="en-US" sz="1050" baseline="0" dirty="0" smtClean="0"/>
                        <a:t> </a:t>
                      </a:r>
                    </a:p>
                    <a:p>
                      <a:pPr algn="ctr"/>
                      <a:r>
                        <a:rPr lang="en-US" sz="1050" baseline="0" dirty="0" smtClean="0"/>
                        <a:t>(part of the group)</a:t>
                      </a:r>
                      <a:endParaRPr lang="en-US" sz="105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EDH authorization</a:t>
                      </a:r>
                      <a:endParaRPr lang="en-US" sz="105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EDH authorization for stand-by</a:t>
                      </a:r>
                      <a:r>
                        <a:rPr lang="en-US" sz="1050" baseline="0" dirty="0" smtClean="0"/>
                        <a:t> duty</a:t>
                      </a:r>
                      <a:endParaRPr lang="en-US" sz="105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EDH</a:t>
                      </a:r>
                      <a:r>
                        <a:rPr lang="en-US" sz="1050" baseline="0" dirty="0" smtClean="0"/>
                        <a:t> a</a:t>
                      </a:r>
                      <a:r>
                        <a:rPr lang="en-US" sz="1050" dirty="0" smtClean="0"/>
                        <a:t>uthorization</a:t>
                      </a:r>
                      <a:endParaRPr lang="en-US" sz="105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On</a:t>
                      </a:r>
                      <a:r>
                        <a:rPr lang="en-US" sz="1050" baseline="0" dirty="0" smtClean="0"/>
                        <a:t> special request, EDH authorization</a:t>
                      </a:r>
                      <a:endParaRPr lang="en-US" sz="1050" baseline="0" dirty="0" smtClean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EDH authorization</a:t>
                      </a:r>
                      <a:endParaRPr lang="en-US" sz="105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On</a:t>
                      </a:r>
                      <a:r>
                        <a:rPr lang="en-US" sz="1050" baseline="0" dirty="0" smtClean="0"/>
                        <a:t> special request, EDH authorization</a:t>
                      </a:r>
                      <a:endParaRPr lang="en-US" sz="1050" baseline="0" dirty="0" smtClean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EDH authorization</a:t>
                      </a:r>
                      <a:endParaRPr lang="en-US" sz="105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EDH authorization</a:t>
                      </a:r>
                      <a:endParaRPr lang="en-US" sz="105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Staff </a:t>
                      </a:r>
                    </a:p>
                    <a:p>
                      <a:pPr algn="ctr"/>
                      <a:r>
                        <a:rPr lang="en-US" sz="1000" dirty="0" smtClean="0"/>
                        <a:t>(outside the group)</a:t>
                      </a:r>
                      <a:endParaRPr lang="en-US" sz="10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0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00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0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00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On</a:t>
                      </a:r>
                      <a:r>
                        <a:rPr lang="en-US" sz="1000" baseline="0" dirty="0" smtClean="0"/>
                        <a:t> special request, EDH authorization</a:t>
                      </a:r>
                      <a:endParaRPr lang="en-US" sz="1000" baseline="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00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8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Industrial</a:t>
                      </a:r>
                      <a:r>
                        <a:rPr lang="en-US" sz="1000" baseline="0" dirty="0" smtClean="0"/>
                        <a:t> </a:t>
                      </a:r>
                    </a:p>
                    <a:p>
                      <a:pPr algn="ctr"/>
                      <a:r>
                        <a:rPr lang="en-US" sz="1000" baseline="0" dirty="0" smtClean="0"/>
                        <a:t>support of the group</a:t>
                      </a:r>
                      <a:endParaRPr lang="en-US" sz="1000" b="1" baseline="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EDH authorization</a:t>
                      </a:r>
                      <a:endParaRPr lang="en-US" sz="10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EDH</a:t>
                      </a:r>
                      <a:r>
                        <a:rPr lang="en-US" sz="1000" baseline="0" dirty="0" smtClean="0"/>
                        <a:t> a</a:t>
                      </a:r>
                      <a:r>
                        <a:rPr lang="en-US" sz="1000" dirty="0" smtClean="0"/>
                        <a:t>uthorization for stand-by</a:t>
                      </a:r>
                      <a:r>
                        <a:rPr lang="en-US" sz="1000" baseline="0" dirty="0" smtClean="0"/>
                        <a:t> duty</a:t>
                      </a:r>
                      <a:endParaRPr lang="en-US" sz="100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EDH authorization</a:t>
                      </a:r>
                      <a:endParaRPr lang="en-US" sz="100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00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EDH authorization</a:t>
                      </a:r>
                      <a:endParaRPr lang="en-US" sz="100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00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EDH authorization</a:t>
                      </a:r>
                      <a:endParaRPr kumimoji="0"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EDH authorization</a:t>
                      </a:r>
                      <a:endParaRPr lang="en-US" sz="100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Cleaning service</a:t>
                      </a:r>
                      <a:endParaRPr lang="en-US" sz="1000" b="1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EDH authorization</a:t>
                      </a:r>
                      <a:endParaRPr lang="en-US" sz="100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EDH authorization</a:t>
                      </a:r>
                      <a:endParaRPr lang="en-US" sz="1000" dirty="0" smtClean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EDH authorization</a:t>
                      </a:r>
                      <a:endParaRPr lang="en-US" sz="100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EDH authorization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EDH authorization</a:t>
                      </a:r>
                      <a:endParaRPr lang="en-US" sz="100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EDH authorization</a:t>
                      </a:r>
                      <a:endParaRPr lang="en-US" sz="1000" dirty="0" smtClean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EDH authorization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EDH authorization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Other services</a:t>
                      </a:r>
                      <a:endParaRPr lang="en-US" sz="10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For dedicated work,</a:t>
                      </a:r>
                      <a:r>
                        <a:rPr lang="en-US" sz="1000" baseline="0" dirty="0" smtClean="0"/>
                        <a:t> limited duration EDH authorization</a:t>
                      </a:r>
                      <a:endParaRPr lang="en-US" sz="10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00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For dedicated work,</a:t>
                      </a:r>
                      <a:r>
                        <a:rPr lang="en-US" sz="1000" baseline="0" dirty="0" smtClean="0"/>
                        <a:t> limited duration EDH authorization</a:t>
                      </a:r>
                      <a:endParaRPr lang="en-US" sz="10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00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/>
                        <a:t>For dedicated work,</a:t>
                      </a:r>
                      <a:r>
                        <a:rPr lang="en-US" sz="1000" baseline="0" dirty="0" smtClean="0"/>
                        <a:t> limited duration EDH authorization</a:t>
                      </a:r>
                      <a:endParaRPr lang="en-US" sz="10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kumimoji="0"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 dedicated work, limited duration EDH authorization</a:t>
                      </a:r>
                    </a:p>
                    <a:p>
                      <a:pPr marL="0" algn="ctr" rtl="0" eaLnBrk="1" latinLnBrk="0" hangingPunct="1"/>
                      <a:endParaRPr kumimoji="0"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461064" y="1150913"/>
            <a:ext cx="340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55A0"/>
                </a:solidFill>
                <a:latin typeface="Arial"/>
              </a:rPr>
              <a:t>Safety related restricted access</a:t>
            </a:r>
            <a:endParaRPr lang="en-GB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6" name="Right Brace 15"/>
          <p:cNvSpPr/>
          <p:nvPr/>
        </p:nvSpPr>
        <p:spPr>
          <a:xfrm rot="16200000">
            <a:off x="5128080" y="-1274070"/>
            <a:ext cx="258835" cy="5749290"/>
          </a:xfrm>
          <a:prstGeom prst="rightBrace">
            <a:avLst>
              <a:gd name="adj1" fmla="val 70833"/>
              <a:gd name="adj2" fmla="val 50000"/>
            </a:avLst>
          </a:prstGeom>
          <a:noFill/>
          <a:ln w="12700" cap="flat" cmpd="sng" algn="ctr">
            <a:solidFill>
              <a:srgbClr val="0055A0"/>
            </a:soli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092100" y="1099038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DE6F00"/>
                </a:solidFill>
                <a:latin typeface="Arial"/>
              </a:rPr>
              <a:t>Operational security</a:t>
            </a:r>
            <a:endParaRPr lang="en-GB" dirty="0">
              <a:solidFill>
                <a:srgbClr val="DE6F00"/>
              </a:solidFill>
              <a:latin typeface="Arial"/>
            </a:endParaRPr>
          </a:p>
        </p:txBody>
      </p:sp>
      <p:sp>
        <p:nvSpPr>
          <p:cNvPr id="18" name="Right Brace 17"/>
          <p:cNvSpPr/>
          <p:nvPr/>
        </p:nvSpPr>
        <p:spPr>
          <a:xfrm rot="16200000">
            <a:off x="9019997" y="638453"/>
            <a:ext cx="258835" cy="1927857"/>
          </a:xfrm>
          <a:prstGeom prst="rightBrace">
            <a:avLst>
              <a:gd name="adj1" fmla="val 70833"/>
              <a:gd name="adj2" fmla="val 50000"/>
            </a:avLst>
          </a:prstGeom>
          <a:noFill/>
          <a:ln w="12700" cap="flat" cmpd="sng" algn="ctr">
            <a:solidFill>
              <a:srgbClr val="DE6F00"/>
            </a:soli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0473" y="5882457"/>
            <a:ext cx="11831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55A0"/>
                </a:solidFill>
              </a:rPr>
              <a:t>New access regulations for NWH and OWH =&gt; to be implemented with </a:t>
            </a:r>
            <a:r>
              <a:rPr lang="en-GB" sz="2800" dirty="0" err="1" smtClean="0">
                <a:solidFill>
                  <a:srgbClr val="0055A0"/>
                </a:solidFill>
              </a:rPr>
              <a:t>ADaMS</a:t>
            </a:r>
            <a:r>
              <a:rPr lang="en-GB" sz="2800" i="1" dirty="0" smtClean="0">
                <a:solidFill>
                  <a:srgbClr val="0055A0"/>
                </a:solidFill>
              </a:rPr>
              <a:t> </a:t>
            </a:r>
            <a:r>
              <a:rPr lang="en-GB" sz="2800" dirty="0" smtClean="0">
                <a:solidFill>
                  <a:srgbClr val="0055A0"/>
                </a:solidFill>
              </a:rPr>
              <a:t>3</a:t>
            </a:r>
            <a:endParaRPr lang="en-GB" sz="2800" dirty="0">
              <a:solidFill>
                <a:srgbClr val="0055A0"/>
              </a:solidFill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4162926" cy="1027286"/>
          </a:xfrm>
        </p:spPr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2017 CRG Safety 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88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29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27286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2017 CRG Safety; </a:t>
            </a:r>
            <a:r>
              <a:rPr lang="en-US" dirty="0">
                <a:solidFill>
                  <a:srgbClr val="0070C0"/>
                </a:solidFill>
              </a:rPr>
              <a:t>TE-CRG </a:t>
            </a:r>
            <a:r>
              <a:rPr lang="en-US" dirty="0" smtClean="0">
                <a:solidFill>
                  <a:srgbClr val="0070C0"/>
                </a:solidFill>
              </a:rPr>
              <a:t>Workshops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441" y="837554"/>
            <a:ext cx="113177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 smtClean="0"/>
              <a:t>Following the approval of the new version of the </a:t>
            </a:r>
            <a:r>
              <a:rPr lang="en-GB" sz="2000" b="1" dirty="0" smtClean="0">
                <a:solidFill>
                  <a:srgbClr val="FF0000"/>
                </a:solidFill>
              </a:rPr>
              <a:t>General Safety Instruction GSI-SO-12 on Workshop Supervisor (WS),</a:t>
            </a:r>
            <a:r>
              <a:rPr lang="en-GB" sz="2000" b="1" dirty="0" smtClean="0"/>
              <a:t> </a:t>
            </a:r>
            <a:r>
              <a:rPr lang="en-GB" sz="2000" dirty="0" smtClean="0"/>
              <a:t>all CRG workshops have been scrutinized, supervisors and alternates nominated and formal access granted to CRG workshops on individual basis and qualification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832294" y="449492"/>
            <a:ext cx="8445723" cy="47162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/>
            <a:endParaRPr lang="en-GB" sz="3600" dirty="0"/>
          </a:p>
        </p:txBody>
      </p:sp>
      <p:graphicFrame>
        <p:nvGraphicFramePr>
          <p:cNvPr id="13" name="Chart 12" title="TE/CRG machines inventory"/>
          <p:cNvGraphicFramePr>
            <a:graphicFrameLocks/>
          </p:cNvGraphicFramePr>
          <p:nvPr>
            <p:extLst/>
          </p:nvPr>
        </p:nvGraphicFramePr>
        <p:xfrm>
          <a:off x="85047" y="2008390"/>
          <a:ext cx="6033699" cy="3810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/>
          </p:nvPr>
        </p:nvGraphicFramePr>
        <p:xfrm>
          <a:off x="6150591" y="2053882"/>
          <a:ext cx="5900381" cy="3578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1213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546" y="2235115"/>
            <a:ext cx="10560908" cy="1325563"/>
          </a:xfrm>
        </p:spPr>
        <p:txBody>
          <a:bodyPr>
            <a:noAutofit/>
          </a:bodyPr>
          <a:lstStyle/>
          <a:p>
            <a:pPr marL="914400" indent="-914400" algn="ctr"/>
            <a:r>
              <a:rPr lang="en-GB" sz="6000" dirty="0">
                <a:solidFill>
                  <a:srgbClr val="0070C0"/>
                </a:solidFill>
              </a:rPr>
              <a:t>G</a:t>
            </a:r>
            <a:r>
              <a:rPr lang="en-GB" sz="6000" dirty="0" smtClean="0">
                <a:solidFill>
                  <a:srgbClr val="0070C0"/>
                </a:solidFill>
              </a:rPr>
              <a:t>roup </a:t>
            </a:r>
            <a:r>
              <a:rPr lang="en-GB" sz="6000" dirty="0">
                <a:solidFill>
                  <a:srgbClr val="0070C0"/>
                </a:solidFill>
              </a:rPr>
              <a:t>structure &amp; resources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14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6894" y="2399871"/>
            <a:ext cx="2778211" cy="1325563"/>
          </a:xfrm>
        </p:spPr>
        <p:txBody>
          <a:bodyPr>
            <a:normAutofit/>
          </a:bodyPr>
          <a:lstStyle/>
          <a:p>
            <a:r>
              <a:rPr lang="en-GB" sz="6000" dirty="0" smtClean="0">
                <a:solidFill>
                  <a:srgbClr val="0070C0"/>
                </a:solidFill>
              </a:rPr>
              <a:t>Budget</a:t>
            </a:r>
            <a:endParaRPr lang="en-GB" sz="6000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39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5568"/>
          </a:xfrm>
        </p:spPr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2017 CRG budget status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31</a:t>
            </a:fld>
            <a:endParaRPr lang="en-GB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546983" y="716373"/>
          <a:ext cx="10407620" cy="5574722"/>
        </p:xfrm>
        <a:graphic>
          <a:graphicData uri="http://schemas.openxmlformats.org/drawingml/2006/table">
            <a:tbl>
              <a:tblPr/>
              <a:tblGrid>
                <a:gridCol w="2590592">
                  <a:extLst>
                    <a:ext uri="{9D8B030D-6E8A-4147-A177-3AD203B41FA5}">
                      <a16:colId xmlns:a16="http://schemas.microsoft.com/office/drawing/2014/main" val="3453270792"/>
                    </a:ext>
                  </a:extLst>
                </a:gridCol>
                <a:gridCol w="2590592">
                  <a:extLst>
                    <a:ext uri="{9D8B030D-6E8A-4147-A177-3AD203B41FA5}">
                      <a16:colId xmlns:a16="http://schemas.microsoft.com/office/drawing/2014/main" val="3433203652"/>
                    </a:ext>
                  </a:extLst>
                </a:gridCol>
                <a:gridCol w="1900522">
                  <a:extLst>
                    <a:ext uri="{9D8B030D-6E8A-4147-A177-3AD203B41FA5}">
                      <a16:colId xmlns:a16="http://schemas.microsoft.com/office/drawing/2014/main" val="3164324097"/>
                    </a:ext>
                  </a:extLst>
                </a:gridCol>
                <a:gridCol w="1662957">
                  <a:extLst>
                    <a:ext uri="{9D8B030D-6E8A-4147-A177-3AD203B41FA5}">
                      <a16:colId xmlns:a16="http://schemas.microsoft.com/office/drawing/2014/main" val="1536287741"/>
                    </a:ext>
                  </a:extLst>
                </a:gridCol>
                <a:gridCol w="1662957">
                  <a:extLst>
                    <a:ext uri="{9D8B030D-6E8A-4147-A177-3AD203B41FA5}">
                      <a16:colId xmlns:a16="http://schemas.microsoft.com/office/drawing/2014/main" val="2004780461"/>
                    </a:ext>
                  </a:extLst>
                </a:gridCol>
              </a:tblGrid>
              <a:tr h="14981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Date: 17 Nov 2017</a:t>
                      </a:r>
                    </a:p>
                  </a:txBody>
                  <a:tcPr marL="3397" marR="3397" marT="3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97" marR="3397" marT="3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97" marR="3397" marT="3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97" marR="3397" marT="3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97" marR="3397" marT="3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5803306"/>
                  </a:ext>
                </a:extLst>
              </a:tr>
              <a:tr h="149812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Query: Category of Accounts Materiel and Time Period This Year + Carry Over and Organic Unit TE-CRG</a:t>
                      </a:r>
                    </a:p>
                  </a:txBody>
                  <a:tcPr marL="3397" marR="3397" marT="3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97" marR="3397" marT="3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1686361"/>
                  </a:ext>
                </a:extLst>
              </a:tr>
              <a:tr h="32974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TE-CRG Budget 2017</a:t>
                      </a:r>
                    </a:p>
                  </a:txBody>
                  <a:tcPr marL="3397" marR="3397" marT="33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Charged to Budget Code (CHF)</a:t>
                      </a:r>
                    </a:p>
                  </a:txBody>
                  <a:tcPr marL="3397" marR="3397" marT="33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Annual Commitment (CHF)</a:t>
                      </a:r>
                    </a:p>
                  </a:txBody>
                  <a:tcPr marL="3397" marR="3397" marT="33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Payment Budget (CHF)</a:t>
                      </a:r>
                    </a:p>
                  </a:txBody>
                  <a:tcPr marL="3397" marR="3397" marT="33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4353676"/>
                  </a:ext>
                </a:extLst>
              </a:tr>
              <a:tr h="146245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</a:t>
                      </a:r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Reccurent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97" marR="3397" marT="33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of CE:</a:t>
                      </a:r>
                    </a:p>
                  </a:txBody>
                  <a:tcPr marL="3397" marR="3397" marT="3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256,516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260,221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278,000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7830849"/>
                  </a:ext>
                </a:extLst>
              </a:tr>
              <a:tr h="146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of ME:</a:t>
                      </a:r>
                    </a:p>
                  </a:txBody>
                  <a:tcPr marL="3397" marR="3397" marT="3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375,285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568,391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418,000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1984572"/>
                  </a:ext>
                </a:extLst>
              </a:tr>
              <a:tr h="146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of ML:</a:t>
                      </a:r>
                    </a:p>
                  </a:txBody>
                  <a:tcPr marL="3397" marR="3397" marT="3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406,836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744,859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640,000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2735492"/>
                  </a:ext>
                </a:extLst>
              </a:tr>
              <a:tr h="1365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HL-LHC WP9</a:t>
                      </a:r>
                    </a:p>
                  </a:txBody>
                  <a:tcPr marL="3397" marR="3397" marT="3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750,131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926,127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1,247,000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9179724"/>
                  </a:ext>
                </a:extLst>
              </a:tr>
              <a:tr h="146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SM18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Control Room</a:t>
                      </a:r>
                    </a:p>
                  </a:txBody>
                  <a:tcPr marL="3397" marR="3397" marT="33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8,555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14,021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26,000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060132"/>
                  </a:ext>
                </a:extLst>
              </a:tr>
              <a:tr h="15174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 spares for the compressor station</a:t>
                      </a:r>
                    </a:p>
                  </a:txBody>
                  <a:tcPr marL="3397" marR="3397" marT="33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130,772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424,092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420,000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6981903"/>
                  </a:ext>
                </a:extLst>
              </a:tr>
              <a:tr h="146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DFB Spares</a:t>
                      </a:r>
                    </a:p>
                  </a:txBody>
                  <a:tcPr marL="3397" marR="3397" marT="33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507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78,106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80,000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418488"/>
                  </a:ext>
                </a:extLst>
              </a:tr>
              <a:tr h="146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SM18 Cryoplant Infra. Upgrade</a:t>
                      </a:r>
                    </a:p>
                  </a:txBody>
                  <a:tcPr marL="3397" marR="3397" marT="33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123,840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3,263,860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533960"/>
                  </a:ext>
                </a:extLst>
              </a:tr>
              <a:tr h="1870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Non-Reccurent</a:t>
                      </a:r>
                    </a:p>
                  </a:txBody>
                  <a:tcPr marL="3397" marR="3397" marT="3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2,802,571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7,205,805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4,356,000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151138"/>
                  </a:ext>
                </a:extLst>
              </a:tr>
              <a:tr h="146245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Reccurent</a:t>
                      </a:r>
                    </a:p>
                  </a:txBody>
                  <a:tcPr marL="3397" marR="3397" marT="33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of CE:</a:t>
                      </a:r>
                    </a:p>
                  </a:txBody>
                  <a:tcPr marL="3397" marR="3397" marT="3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576,990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900,782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685,000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1110622"/>
                  </a:ext>
                </a:extLst>
              </a:tr>
              <a:tr h="146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of CI:</a:t>
                      </a:r>
                    </a:p>
                  </a:txBody>
                  <a:tcPr marL="3397" marR="3397" marT="3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691,303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805,619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873,000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0746067"/>
                  </a:ext>
                </a:extLst>
              </a:tr>
              <a:tr h="146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of ME:</a:t>
                      </a:r>
                    </a:p>
                  </a:txBody>
                  <a:tcPr marL="3397" marR="3397" marT="3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1,035,068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1,402,032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1,415,000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9782361"/>
                  </a:ext>
                </a:extLst>
              </a:tr>
              <a:tr h="146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of ML:</a:t>
                      </a:r>
                    </a:p>
                  </a:txBody>
                  <a:tcPr marL="3397" marR="3397" marT="3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5,069,678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6,880,456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6,909,000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502611"/>
                  </a:ext>
                </a:extLst>
              </a:tr>
              <a:tr h="146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of OP:</a:t>
                      </a:r>
                    </a:p>
                  </a:txBody>
                  <a:tcPr marL="3397" marR="3397" marT="3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1,140,852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1,167,683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1,230,000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823560"/>
                  </a:ext>
                </a:extLst>
              </a:tr>
              <a:tr h="146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CRG General (97)</a:t>
                      </a:r>
                    </a:p>
                  </a:txBody>
                  <a:tcPr marL="3397" marR="3397" marT="33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13,223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13,223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20,000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4683676"/>
                  </a:ext>
                </a:extLst>
              </a:tr>
              <a:tr h="146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CRG General (98)</a:t>
                      </a:r>
                    </a:p>
                  </a:txBody>
                  <a:tcPr marL="3397" marR="3397" marT="33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32,721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36,094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35,000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9094309"/>
                  </a:ext>
                </a:extLst>
              </a:tr>
              <a:tr h="146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Fax, Telephone CRG</a:t>
                      </a:r>
                    </a:p>
                  </a:txBody>
                  <a:tcPr marL="3397" marR="3397" marT="33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14,405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15,056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16,000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8180526"/>
                  </a:ext>
                </a:extLst>
              </a:tr>
              <a:tr h="146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Office Informatics</a:t>
                      </a:r>
                    </a:p>
                  </a:txBody>
                  <a:tcPr marL="3397" marR="3397" marT="33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31,131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31,131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35,000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545465"/>
                  </a:ext>
                </a:extLst>
              </a:tr>
              <a:tr h="146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Confer.,Oth. Training</a:t>
                      </a:r>
                    </a:p>
                  </a:txBody>
                  <a:tcPr marL="3397" marR="3397" marT="33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78,997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78,997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80,000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8943241"/>
                  </a:ext>
                </a:extLst>
              </a:tr>
              <a:tr h="146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of  CRG general codes</a:t>
                      </a:r>
                    </a:p>
                  </a:txBody>
                  <a:tcPr marL="3397" marR="3397" marT="3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170,477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174,500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186,000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136827"/>
                  </a:ext>
                </a:extLst>
              </a:tr>
              <a:tr h="2481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Reccurent</a:t>
                      </a:r>
                    </a:p>
                  </a:txBody>
                  <a:tcPr marL="3397" marR="3397" marT="3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8,684,368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11,331,072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11,298,000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8780571"/>
                  </a:ext>
                </a:extLst>
              </a:tr>
              <a:tr h="16645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397" marR="3397" marT="339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397" marR="3397" marT="339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397" marR="3397" marT="3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397" marR="3397" marT="3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397" marR="3397" marT="3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5167884"/>
                  </a:ext>
                </a:extLst>
              </a:tr>
              <a:tr h="22788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397" marR="3397" marT="339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3397" marR="3397" marT="33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11,486,939</a:t>
                      </a:r>
                    </a:p>
                  </a:txBody>
                  <a:tcPr marL="3397" marR="3397" marT="3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18,536,877</a:t>
                      </a:r>
                    </a:p>
                  </a:txBody>
                  <a:tcPr marL="3397" marR="3397" marT="33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15,654,000</a:t>
                      </a:r>
                    </a:p>
                  </a:txBody>
                  <a:tcPr marL="3397" marR="3397" marT="33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8167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5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74" y="2136261"/>
            <a:ext cx="10884567" cy="1325563"/>
          </a:xfrm>
        </p:spPr>
        <p:txBody>
          <a:bodyPr>
            <a:normAutofit/>
          </a:bodyPr>
          <a:lstStyle/>
          <a:p>
            <a:pPr algn="ctr"/>
            <a:r>
              <a:rPr lang="en-GB" sz="6000" dirty="0" smtClean="0">
                <a:solidFill>
                  <a:srgbClr val="0070C0"/>
                </a:solidFill>
              </a:rPr>
              <a:t>Operation &amp; Maintenance</a:t>
            </a:r>
            <a:endParaRPr lang="en-GB" sz="6000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68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33</a:t>
            </a:fld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71849" y="3027643"/>
          <a:ext cx="11532972" cy="2824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6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64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17284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CPL (chair: D. Delikaris)</a:t>
                      </a:r>
                    </a:p>
                    <a:p>
                      <a:r>
                        <a:rPr lang="en-GB" sz="2800" dirty="0" smtClean="0"/>
                        <a:t>Cryogenic Performance for</a:t>
                      </a:r>
                      <a:r>
                        <a:rPr lang="en-GB" sz="2800" baseline="0" dirty="0" smtClean="0"/>
                        <a:t> LHC accelerator and detectors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CPNL (chair:</a:t>
                      </a:r>
                      <a:r>
                        <a:rPr lang="en-GB" sz="2800" baseline="0" dirty="0" smtClean="0"/>
                        <a:t> Ph. Gayet)</a:t>
                      </a:r>
                      <a:endParaRPr lang="en-GB" sz="2800" dirty="0" smtClean="0"/>
                    </a:p>
                    <a:p>
                      <a:r>
                        <a:rPr lang="en-GB" sz="2800" dirty="0" smtClean="0"/>
                        <a:t>Cryogenic Performance</a:t>
                      </a:r>
                      <a:r>
                        <a:rPr lang="en-GB" sz="2800" baseline="0" dirty="0" smtClean="0"/>
                        <a:t> for Non-LHC equipment &amp; infrastructure</a:t>
                      </a:r>
                      <a:endParaRPr lang="en-GB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2562">
                <a:tc>
                  <a:txBody>
                    <a:bodyPr/>
                    <a:lstStyle/>
                    <a:p>
                      <a:r>
                        <a:rPr lang="en-GB" sz="2800" b="1" cap="none" spc="0" dirty="0" smtClean="0">
                          <a:ln w="10160">
                            <a:solidFill>
                              <a:schemeClr val="accent5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/>
                        </a:rPr>
                        <a:t>OMP (chair: Ph. Gayet)</a:t>
                      </a:r>
                    </a:p>
                    <a:p>
                      <a:r>
                        <a:rPr lang="en-GB" sz="2800" b="1" cap="none" spc="0" dirty="0" smtClean="0">
                          <a:ln w="10160">
                            <a:solidFill>
                              <a:schemeClr val="accent5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/>
                        </a:rPr>
                        <a:t>Operation</a:t>
                      </a:r>
                      <a:r>
                        <a:rPr lang="en-GB" sz="2800" b="1" cap="none" spc="0" baseline="0" dirty="0" smtClean="0">
                          <a:ln w="10160">
                            <a:solidFill>
                              <a:schemeClr val="accent5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/>
                        </a:rPr>
                        <a:t> and Maintenance Panel</a:t>
                      </a:r>
                      <a:endParaRPr lang="en-GB" sz="2800" b="1" cap="none" spc="0" dirty="0">
                        <a:ln w="10160">
                          <a:solidFill>
                            <a:schemeClr val="accent5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1" cap="none" spc="0" dirty="0" smtClean="0">
                          <a:ln w="10160">
                            <a:solidFill>
                              <a:schemeClr val="accent5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/>
                        </a:rPr>
                        <a:t>CRG-TM (chair:</a:t>
                      </a:r>
                      <a:r>
                        <a:rPr lang="en-GB" sz="2800" b="1" cap="none" spc="0" baseline="0" dirty="0" smtClean="0">
                          <a:ln w="10160">
                            <a:solidFill>
                              <a:schemeClr val="accent5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/>
                        </a:rPr>
                        <a:t> A. </a:t>
                      </a:r>
                      <a:r>
                        <a:rPr lang="en-GB" sz="2800" b="1" cap="none" spc="0" baseline="0" dirty="0" err="1" smtClean="0">
                          <a:ln w="10160">
                            <a:solidFill>
                              <a:schemeClr val="accent5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/>
                        </a:rPr>
                        <a:t>Perin</a:t>
                      </a:r>
                      <a:r>
                        <a:rPr lang="en-GB" sz="2800" b="1" cap="none" spc="0" baseline="0" dirty="0" smtClean="0">
                          <a:ln w="10160">
                            <a:solidFill>
                              <a:schemeClr val="accent5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/>
                        </a:rPr>
                        <a:t>)</a:t>
                      </a:r>
                      <a:endParaRPr lang="en-GB" sz="2800" b="1" cap="none" spc="0" dirty="0" smtClean="0">
                        <a:ln w="10160">
                          <a:solidFill>
                            <a:schemeClr val="accent5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/>
                      </a:endParaRPr>
                    </a:p>
                    <a:p>
                      <a:r>
                        <a:rPr lang="en-GB" sz="2800" b="1" cap="none" spc="0" dirty="0" smtClean="0">
                          <a:ln w="10160">
                            <a:solidFill>
                              <a:schemeClr val="accent5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/>
                        </a:rPr>
                        <a:t>Group</a:t>
                      </a:r>
                      <a:r>
                        <a:rPr lang="en-GB" sz="2800" b="1" cap="none" spc="0" baseline="0" dirty="0" smtClean="0">
                          <a:ln w="10160">
                            <a:solidFill>
                              <a:schemeClr val="accent5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/>
                        </a:rPr>
                        <a:t> Technical Meeting for </a:t>
                      </a:r>
                    </a:p>
                    <a:p>
                      <a:r>
                        <a:rPr lang="en-GB" sz="2800" b="1" cap="none" spc="0" baseline="0" dirty="0" smtClean="0">
                          <a:ln w="10160">
                            <a:solidFill>
                              <a:schemeClr val="accent5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/>
                        </a:rPr>
                        <a:t>Consolidations, Upgrade and Projects</a:t>
                      </a:r>
                      <a:endParaRPr lang="en-GB" sz="2800" b="1" cap="none" spc="0" dirty="0">
                        <a:ln w="10160">
                          <a:solidFill>
                            <a:schemeClr val="accent5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1849" y="54764"/>
            <a:ext cx="1165653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 updated </a:t>
            </a:r>
            <a:r>
              <a:rPr lang="en-GB" sz="2800" dirty="0" smtClean="0">
                <a:solidFill>
                  <a:srgbClr val="FF0000"/>
                </a:solidFill>
              </a:rPr>
              <a:t>2017</a:t>
            </a:r>
            <a:r>
              <a:rPr lang="en-GB" sz="2800" dirty="0" smtClean="0"/>
              <a:t> Group’s four major forums for: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evaluating the </a:t>
            </a:r>
            <a:r>
              <a:rPr lang="en-GB" sz="2800" dirty="0" smtClean="0">
                <a:solidFill>
                  <a:srgbClr val="FF0000"/>
                </a:solidFill>
              </a:rPr>
              <a:t>Cryogenic Performance</a:t>
            </a:r>
            <a:r>
              <a:rPr lang="en-GB" sz="2800" dirty="0" smtClean="0"/>
              <a:t> </a:t>
            </a:r>
            <a:r>
              <a:rPr lang="en-GB" sz="2800" dirty="0" smtClean="0">
                <a:solidFill>
                  <a:srgbClr val="FF0000"/>
                </a:solidFill>
              </a:rPr>
              <a:t>&amp; Safety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ensure the follow up of </a:t>
            </a:r>
            <a:r>
              <a:rPr lang="en-GB" sz="2800" dirty="0" smtClean="0">
                <a:solidFill>
                  <a:srgbClr val="FF0000"/>
                </a:solidFill>
              </a:rPr>
              <a:t>Key</a:t>
            </a:r>
            <a:r>
              <a:rPr lang="en-GB" sz="2800" dirty="0" smtClean="0"/>
              <a:t> </a:t>
            </a:r>
            <a:r>
              <a:rPr lang="en-GB" sz="2800" dirty="0" smtClean="0">
                <a:solidFill>
                  <a:srgbClr val="FF0000"/>
                </a:solidFill>
              </a:rPr>
              <a:t>Performance Indicators</a:t>
            </a:r>
            <a:r>
              <a:rPr lang="en-GB" sz="2800" dirty="0" smtClean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adapt the  </a:t>
            </a:r>
            <a:r>
              <a:rPr lang="en-GB" sz="2800" dirty="0" smtClean="0">
                <a:solidFill>
                  <a:srgbClr val="FF0000"/>
                </a:solidFill>
              </a:rPr>
              <a:t>Maintenance plan &amp; activities to Operational experience and requirements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ensure the follow up of all </a:t>
            </a:r>
            <a:r>
              <a:rPr lang="en-GB" sz="2800" dirty="0" smtClean="0">
                <a:solidFill>
                  <a:srgbClr val="FF0000"/>
                </a:solidFill>
              </a:rPr>
              <a:t>Consolidations, Upgrade and Projects </a:t>
            </a:r>
            <a:r>
              <a:rPr lang="en-GB" sz="2800" dirty="0" smtClean="0"/>
              <a:t>activities</a:t>
            </a:r>
          </a:p>
        </p:txBody>
      </p:sp>
    </p:spTree>
    <p:extLst>
      <p:ext uri="{BB962C8B-B14F-4D97-AF65-F5344CB8AC3E}">
        <p14:creationId xmlns:p14="http://schemas.microsoft.com/office/powerpoint/2010/main" val="26046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34</a:t>
            </a:fld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50893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LHC Operation (2017)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08" y="769441"/>
            <a:ext cx="8380590" cy="5654105"/>
          </a:xfrm>
          <a:prstGeom prst="rect">
            <a:avLst/>
          </a:prstGeom>
        </p:spPr>
      </p:pic>
      <p:sp>
        <p:nvSpPr>
          <p:cNvPr id="11" name="ZoneTexte 15"/>
          <p:cNvSpPr txBox="1"/>
          <p:nvPr/>
        </p:nvSpPr>
        <p:spPr>
          <a:xfrm>
            <a:off x="8229596" y="514236"/>
            <a:ext cx="394875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Tuning </a:t>
            </a:r>
            <a:r>
              <a:rPr lang="en-US" dirty="0">
                <a:solidFill>
                  <a:srgbClr val="FF0000"/>
                </a:solidFill>
              </a:rPr>
              <a:t>of all </a:t>
            </a:r>
            <a:r>
              <a:rPr lang="en-US" dirty="0" smtClean="0">
                <a:solidFill>
                  <a:srgbClr val="FF0000"/>
                </a:solidFill>
              </a:rPr>
              <a:t>4.5 K </a:t>
            </a:r>
            <a:r>
              <a:rPr lang="en-US" dirty="0" err="1">
                <a:solidFill>
                  <a:srgbClr val="FF0000"/>
                </a:solidFill>
              </a:rPr>
              <a:t>cryoplants</a:t>
            </a:r>
            <a:r>
              <a:rPr lang="en-US" dirty="0">
                <a:solidFill>
                  <a:srgbClr val="FF0000"/>
                </a:solidFill>
              </a:rPr>
              <a:t> to adjust the non-isothermal </a:t>
            </a:r>
            <a:r>
              <a:rPr lang="en-US" dirty="0" smtClean="0">
                <a:solidFill>
                  <a:srgbClr val="FF0000"/>
                </a:solidFill>
              </a:rPr>
              <a:t>load 4.5-20 K </a:t>
            </a:r>
            <a:r>
              <a:rPr lang="en-US" dirty="0">
                <a:solidFill>
                  <a:srgbClr val="FF0000"/>
                </a:solidFill>
              </a:rPr>
              <a:t>up to 10 </a:t>
            </a:r>
            <a:r>
              <a:rPr lang="en-US" dirty="0" smtClean="0">
                <a:solidFill>
                  <a:srgbClr val="FF0000"/>
                </a:solidFill>
              </a:rPr>
              <a:t>kW (installed 7.7 kW) per sector thus coping with the e-cloud observed load</a:t>
            </a:r>
            <a:endParaRPr lang="en-GB" dirty="0" smtClean="0"/>
          </a:p>
          <a:p>
            <a:r>
              <a:rPr lang="en-GB" dirty="0" smtClean="0">
                <a:solidFill>
                  <a:srgbClr val="00B050"/>
                </a:solidFill>
              </a:rPr>
              <a:t>The </a:t>
            </a:r>
            <a:r>
              <a:rPr lang="en-GB" dirty="0">
                <a:solidFill>
                  <a:srgbClr val="00B050"/>
                </a:solidFill>
              </a:rPr>
              <a:t>Feed Forward </a:t>
            </a:r>
            <a:r>
              <a:rPr lang="en-GB" dirty="0" smtClean="0">
                <a:solidFill>
                  <a:srgbClr val="00B050"/>
                </a:solidFill>
              </a:rPr>
              <a:t>implementation for BS and ITs </a:t>
            </a:r>
            <a:r>
              <a:rPr lang="en-GB" dirty="0">
                <a:solidFill>
                  <a:srgbClr val="00B050"/>
                </a:solidFill>
              </a:rPr>
              <a:t>improved dramatically the </a:t>
            </a:r>
            <a:r>
              <a:rPr lang="en-GB" dirty="0" smtClean="0">
                <a:solidFill>
                  <a:srgbClr val="00B050"/>
                </a:solidFill>
              </a:rPr>
              <a:t>cryogenic dynamic behaviour </a:t>
            </a:r>
          </a:p>
          <a:p>
            <a:r>
              <a:rPr lang="en-US" dirty="0" smtClean="0">
                <a:solidFill>
                  <a:srgbClr val="00B0F0"/>
                </a:solidFill>
                <a:latin typeface="Calibri" panose="020F0502020204030204" pitchFamily="34" charset="0"/>
              </a:rPr>
              <a:t>Measurement/calibration </a:t>
            </a:r>
            <a:r>
              <a:rPr lang="en-US" dirty="0">
                <a:solidFill>
                  <a:srgbClr val="00B0F0"/>
                </a:solidFill>
                <a:latin typeface="Calibri" panose="020F0502020204030204" pitchFamily="34" charset="0"/>
              </a:rPr>
              <a:t>of available cooling power for </a:t>
            </a:r>
            <a:r>
              <a:rPr lang="en-US" dirty="0" smtClean="0">
                <a:solidFill>
                  <a:srgbClr val="00B0F0"/>
                </a:solidFill>
                <a:latin typeface="Calibri" panose="020F0502020204030204" pitchFamily="34" charset="0"/>
              </a:rPr>
              <a:t>selected </a:t>
            </a:r>
            <a:r>
              <a:rPr lang="en-US" dirty="0">
                <a:solidFill>
                  <a:srgbClr val="00B0F0"/>
                </a:solidFill>
                <a:latin typeface="Calibri" panose="020F0502020204030204" pitchFamily="34" charset="0"/>
              </a:rPr>
              <a:t>sectors with high thermal load (request from Chamonix/Evian meeting</a:t>
            </a:r>
            <a:r>
              <a:rPr lang="en-US" dirty="0" smtClean="0">
                <a:solidFill>
                  <a:srgbClr val="00B0F0"/>
                </a:solidFill>
                <a:latin typeface="Calibri" panose="020F0502020204030204" pitchFamily="34" charset="0"/>
              </a:rPr>
              <a:t>)</a:t>
            </a:r>
          </a:p>
          <a:p>
            <a:r>
              <a:rPr lang="en-US" dirty="0">
                <a:solidFill>
                  <a:schemeClr val="accent2"/>
                </a:solidFill>
                <a:latin typeface="Calibri" panose="020F0502020204030204" pitchFamily="34" charset="0"/>
              </a:rPr>
              <a:t>Multiple thermal load measurement to provide data for electron cloud meetings &amp; </a:t>
            </a:r>
            <a:r>
              <a:rPr lang="en-US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Beam Induced </a:t>
            </a:r>
            <a:r>
              <a:rPr lang="en-GB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Heat </a:t>
            </a:r>
            <a:r>
              <a:rPr lang="en-GB" dirty="0">
                <a:solidFill>
                  <a:schemeClr val="accent2"/>
                </a:solidFill>
                <a:latin typeface="Calibri" panose="020F0502020204030204" pitchFamily="34" charset="0"/>
              </a:rPr>
              <a:t>Load Task </a:t>
            </a:r>
            <a:r>
              <a:rPr lang="en-GB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Force</a:t>
            </a:r>
          </a:p>
          <a:p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</a:rPr>
              <a:t>Test fill (all sectors) without levelling and constant luminosity validating 2.0*10</a:t>
            </a:r>
            <a:r>
              <a:rPr lang="en-GB" baseline="300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34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</a:rPr>
              <a:t>cm</a:t>
            </a:r>
            <a:r>
              <a:rPr lang="en-GB" baseline="30000" dirty="0">
                <a:solidFill>
                  <a:srgbClr val="0070C0"/>
                </a:solidFill>
                <a:latin typeface="Calibri" panose="020F0502020204030204" pitchFamily="34" charset="0"/>
              </a:rPr>
              <a:t>-2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</a:rPr>
              <a:t>s</a:t>
            </a:r>
            <a:r>
              <a:rPr lang="en-GB" baseline="300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-1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</a:rPr>
              <a:t> luminosity in stable beams </a:t>
            </a:r>
            <a:endParaRPr lang="en-GB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US" dirty="0">
              <a:solidFill>
                <a:srgbClr val="00B0F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59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35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36478" y="36394"/>
            <a:ext cx="919367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LHC Operation (2017); helium inventory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TextBox 3"/>
          <p:cNvSpPr txBox="1"/>
          <p:nvPr/>
        </p:nvSpPr>
        <p:spPr>
          <a:xfrm>
            <a:off x="2469914" y="759080"/>
            <a:ext cx="66422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 smtClean="0">
                <a:solidFill>
                  <a:srgbClr val="FF0000"/>
                </a:solidFill>
              </a:rPr>
              <a:t>Very good operational results for 2017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319" y="1273580"/>
            <a:ext cx="9047248" cy="5584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34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36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84426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Liquid Helium supply at CERN (2017)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932471"/>
            <a:ext cx="12193057" cy="499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5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37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98811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LHC Detectors (ATLAS He) Operation (2017)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833" y="707342"/>
            <a:ext cx="8628379" cy="564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47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38</a:t>
            </a:fld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89101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LHC Detectors (CMS) Operation (2017)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079" y="696653"/>
            <a:ext cx="8738972" cy="572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39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39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17216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YETS 2017-18 Maintenance &amp; Operation schedule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5824" y="534989"/>
            <a:ext cx="8389957" cy="6323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07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446" y="1246276"/>
            <a:ext cx="9529701" cy="535923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4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-5391"/>
            <a:ext cx="7974605" cy="826168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2017-18 Group structure &amp; resources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610600" y="1213808"/>
            <a:ext cx="3328988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Desktop Computing matters: M. </a:t>
            </a:r>
            <a:r>
              <a:rPr lang="en-GB" sz="1400" dirty="0" err="1" smtClean="0"/>
              <a:t>Pezzetti</a:t>
            </a:r>
            <a:endParaRPr lang="en-GB" sz="1400" dirty="0" smtClean="0"/>
          </a:p>
          <a:p>
            <a:r>
              <a:rPr lang="en-GB" sz="1400" dirty="0" smtClean="0"/>
              <a:t>Cryogen contracts management: S. </a:t>
            </a:r>
            <a:r>
              <a:rPr lang="en-GB" sz="1400" dirty="0" err="1" smtClean="0"/>
              <a:t>Claudet</a:t>
            </a:r>
            <a:endParaRPr lang="en-GB" sz="1400" dirty="0" smtClean="0"/>
          </a:p>
          <a:p>
            <a:r>
              <a:rPr lang="en-GB" sz="1400" dirty="0"/>
              <a:t>Computing security: C. </a:t>
            </a:r>
            <a:r>
              <a:rPr lang="en-GB" sz="1400" dirty="0" smtClean="0"/>
              <a:t>Fluder</a:t>
            </a:r>
          </a:p>
          <a:p>
            <a:r>
              <a:rPr lang="en-GB" sz="1400" dirty="0" smtClean="0"/>
              <a:t>Workshops link person: O. </a:t>
            </a:r>
            <a:r>
              <a:rPr lang="en-GB" sz="1400" dirty="0" err="1" smtClean="0"/>
              <a:t>Pirotte</a:t>
            </a:r>
            <a:endParaRPr lang="en-GB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25" y="2565971"/>
            <a:ext cx="1688738" cy="187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54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91" y="646865"/>
            <a:ext cx="11486977" cy="5875307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40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17216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YETS 2017-18 Maintenance &amp; Operation schedule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3910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043" y="609368"/>
            <a:ext cx="10054941" cy="624863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41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" y="0"/>
            <a:ext cx="12192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Maintenance (mechanics, operation); </a:t>
            </a:r>
            <a:r>
              <a:rPr lang="en-GB" sz="4000" dirty="0" smtClean="0">
                <a:solidFill>
                  <a:srgbClr val="0070C0"/>
                </a:solidFill>
                <a:latin typeface="+mj-lt"/>
              </a:rPr>
              <a:t>LHC accelerator</a:t>
            </a:r>
            <a:endParaRPr lang="en-GB" sz="4000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40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100" y="548289"/>
            <a:ext cx="9256449" cy="6173186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42</a:t>
            </a:fld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119496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Maintenance (mechanics, operation); LHC detectors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783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160" y="529600"/>
            <a:ext cx="10470062" cy="62522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43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18645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Mechanical support; LHC P2, liquid nitrogen </a:t>
            </a:r>
            <a:r>
              <a:rPr lang="en-GB" sz="4400" dirty="0" err="1" smtClean="0">
                <a:solidFill>
                  <a:srgbClr val="0070C0"/>
                </a:solidFill>
                <a:latin typeface="+mj-lt"/>
              </a:rPr>
              <a:t>dewars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451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850" y="619425"/>
            <a:ext cx="9963049" cy="5976498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44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187754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Mechanical support; Compass hydrogen target (NA)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7204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9017" y="223241"/>
            <a:ext cx="9553564" cy="6498233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45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132989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Mechanical support; HIE-Isolde </a:t>
            </a:r>
            <a:r>
              <a:rPr lang="en-GB" sz="4400" dirty="0" err="1" smtClean="0">
                <a:solidFill>
                  <a:srgbClr val="0070C0"/>
                </a:solidFill>
                <a:latin typeface="+mj-lt"/>
              </a:rPr>
              <a:t>Cryo</a:t>
            </a:r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-distribution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9620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109" y="673719"/>
            <a:ext cx="8961897" cy="6047756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46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00900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Mechanical support &amp; operation; HIE-Isolde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296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47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796461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Maintenance (controls; electricity)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647700"/>
            <a:ext cx="11074400" cy="99417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</a:rPr>
              <a:t>LHC P8 – QURCA (1.8 K units) electronics upgrade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100" y="1254434"/>
            <a:ext cx="11353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QURCA installed with new VFD &amp; AMB </a:t>
            </a:r>
            <a:r>
              <a:rPr lang="en-US" sz="2400" dirty="0" err="1" smtClean="0">
                <a:solidFill>
                  <a:srgbClr val="0070C0"/>
                </a:solidFill>
              </a:rPr>
              <a:t>Mecos</a:t>
            </a:r>
            <a:r>
              <a:rPr lang="en-US" sz="2400" dirty="0" smtClean="0">
                <a:solidFill>
                  <a:srgbClr val="0070C0"/>
                </a:solidFill>
              </a:rPr>
              <a:t> as P4 (QURCB ready but not installed)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New cables installed (CERN prepared); New 24 &amp; 48 VDC redundant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New instrumentation (speed, relay etc.)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Updated Machine Protection for better diagnostic &amp; operation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Updated CERN made internal control prototype in QURCA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SVC immunity re-established</a:t>
            </a:r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2735" t="8033" r="12482" b="4875"/>
          <a:stretch/>
        </p:blipFill>
        <p:spPr>
          <a:xfrm>
            <a:off x="4572000" y="3196976"/>
            <a:ext cx="4889500" cy="3567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33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48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0590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Maintenance (controls; electricity); </a:t>
            </a:r>
            <a:r>
              <a:rPr lang="en-GB" sz="2400" b="1" dirty="0" smtClean="0">
                <a:solidFill>
                  <a:srgbClr val="0070C0"/>
                </a:solidFill>
                <a:latin typeface="+mj-lt"/>
              </a:rPr>
              <a:t>ATLAS &amp; CMS CP M580 upgrade</a:t>
            </a:r>
            <a:endParaRPr lang="en-GB" sz="36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0409" y="724039"/>
            <a:ext cx="8134882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Full prototype validated and operating: ATLAS SR-CP &amp; ANRS-CP</a:t>
            </a:r>
            <a:endParaRPr lang="en-GB" sz="2400" dirty="0">
              <a:solidFill>
                <a:srgbClr val="FF0000"/>
              </a:solidFill>
            </a:endParaRPr>
          </a:p>
          <a:p>
            <a:pPr lvl="0"/>
            <a:r>
              <a:rPr lang="en-GB" sz="2400" b="1" dirty="0" smtClean="0">
                <a:solidFill>
                  <a:srgbClr val="0070C0"/>
                </a:solidFill>
              </a:rPr>
              <a:t>Hardware change</a:t>
            </a:r>
          </a:p>
          <a:p>
            <a:pPr lvl="0"/>
            <a:r>
              <a:rPr lang="en-GB" sz="2400" dirty="0" smtClean="0">
                <a:solidFill>
                  <a:srgbClr val="0070C0"/>
                </a:solidFill>
              </a:rPr>
              <a:t>- new </a:t>
            </a:r>
            <a:r>
              <a:rPr lang="en-GB" sz="2400" dirty="0">
                <a:solidFill>
                  <a:srgbClr val="0070C0"/>
                </a:solidFill>
              </a:rPr>
              <a:t>Power Supply</a:t>
            </a:r>
            <a:endParaRPr lang="en-GB" sz="2400" u="sng" dirty="0" smtClean="0">
              <a:solidFill>
                <a:srgbClr val="0070C0"/>
              </a:solidFill>
            </a:endParaRPr>
          </a:p>
          <a:p>
            <a:pPr lvl="0"/>
            <a:r>
              <a:rPr lang="en-GB" sz="2400" dirty="0" smtClean="0">
                <a:solidFill>
                  <a:srgbClr val="0070C0"/>
                </a:solidFill>
              </a:rPr>
              <a:t>- obsolete Quantum </a:t>
            </a:r>
            <a:r>
              <a:rPr lang="en-GB" sz="2400" dirty="0">
                <a:solidFill>
                  <a:srgbClr val="0070C0"/>
                </a:solidFill>
              </a:rPr>
              <a:t>CPU </a:t>
            </a:r>
            <a:r>
              <a:rPr lang="en-GB" sz="2400" dirty="0" smtClean="0">
                <a:solidFill>
                  <a:srgbClr val="0070C0"/>
                </a:solidFill>
              </a:rPr>
              <a:t>replaced by </a:t>
            </a:r>
            <a:r>
              <a:rPr lang="en-GB" sz="2400" dirty="0">
                <a:solidFill>
                  <a:srgbClr val="0070C0"/>
                </a:solidFill>
              </a:rPr>
              <a:t>M580 CPU </a:t>
            </a:r>
            <a:endParaRPr lang="en-GB" sz="2400" dirty="0" smtClean="0">
              <a:solidFill>
                <a:srgbClr val="0070C0"/>
              </a:solidFill>
            </a:endParaRPr>
          </a:p>
          <a:p>
            <a:pPr lvl="0"/>
            <a:r>
              <a:rPr lang="en-GB" sz="2400" dirty="0" smtClean="0">
                <a:solidFill>
                  <a:srgbClr val="0070C0"/>
                </a:solidFill>
              </a:rPr>
              <a:t>- new Ethernet communication cards </a:t>
            </a:r>
          </a:p>
          <a:p>
            <a:pPr lvl="0"/>
            <a:r>
              <a:rPr lang="en-GB" sz="2400" dirty="0" smtClean="0">
                <a:solidFill>
                  <a:srgbClr val="0070C0"/>
                </a:solidFill>
              </a:rPr>
              <a:t>- Quantum remote I/O interface cards and coax cable</a:t>
            </a:r>
          </a:p>
          <a:p>
            <a:pPr lvl="0"/>
            <a:r>
              <a:rPr lang="en-GB" sz="2400" dirty="0" smtClean="0">
                <a:solidFill>
                  <a:srgbClr val="0070C0"/>
                </a:solidFill>
              </a:rPr>
              <a:t>  upgraded </a:t>
            </a:r>
            <a:r>
              <a:rPr lang="en-GB" sz="2400" dirty="0">
                <a:solidFill>
                  <a:srgbClr val="0070C0"/>
                </a:solidFill>
              </a:rPr>
              <a:t>to </a:t>
            </a:r>
            <a:r>
              <a:rPr lang="en-GB" sz="2400" dirty="0" smtClean="0">
                <a:solidFill>
                  <a:srgbClr val="0070C0"/>
                </a:solidFill>
              </a:rPr>
              <a:t>redundant Ethernet I/O</a:t>
            </a:r>
            <a:endParaRPr lang="en-GB" sz="2400" dirty="0">
              <a:solidFill>
                <a:srgbClr val="0070C0"/>
              </a:solidFill>
            </a:endParaRPr>
          </a:p>
          <a:p>
            <a:pPr lvl="0"/>
            <a:r>
              <a:rPr lang="en-GB" sz="2400" b="1" dirty="0" smtClean="0">
                <a:solidFill>
                  <a:srgbClr val="0070C0"/>
                </a:solidFill>
              </a:rPr>
              <a:t>Software production </a:t>
            </a:r>
          </a:p>
          <a:p>
            <a:pPr lvl="0"/>
            <a:r>
              <a:rPr lang="en-GB" sz="2400" dirty="0" smtClean="0">
                <a:solidFill>
                  <a:srgbClr val="0070C0"/>
                </a:solidFill>
              </a:rPr>
              <a:t>- automatic software production using Jenkins </a:t>
            </a:r>
            <a:r>
              <a:rPr lang="en-GB" sz="2400" dirty="0">
                <a:solidFill>
                  <a:srgbClr val="0070C0"/>
                </a:solidFill>
              </a:rPr>
              <a:t>&amp;</a:t>
            </a:r>
            <a:r>
              <a:rPr lang="en-GB" sz="2400" dirty="0" smtClean="0">
                <a:solidFill>
                  <a:srgbClr val="0070C0"/>
                </a:solidFill>
              </a:rPr>
              <a:t> tools</a:t>
            </a:r>
          </a:p>
          <a:p>
            <a:pPr lvl="0"/>
            <a:r>
              <a:rPr lang="en-GB" sz="2400" dirty="0" smtClean="0">
                <a:solidFill>
                  <a:srgbClr val="0070C0"/>
                </a:solidFill>
              </a:rPr>
              <a:t>  developed for LHC tunnel software production</a:t>
            </a:r>
          </a:p>
          <a:p>
            <a:pPr lvl="0"/>
            <a:r>
              <a:rPr lang="en-GB" sz="2400" dirty="0" smtClean="0">
                <a:solidFill>
                  <a:srgbClr val="0070C0"/>
                </a:solidFill>
              </a:rPr>
              <a:t>- the newest UNICOS framework used</a:t>
            </a:r>
          </a:p>
          <a:p>
            <a:pPr lvl="0"/>
            <a:r>
              <a:rPr lang="en-GB" sz="2400" dirty="0" smtClean="0">
                <a:solidFill>
                  <a:srgbClr val="0070C0"/>
                </a:solidFill>
              </a:rPr>
              <a:t>- updated dead-bands &amp; archiving according protocol</a:t>
            </a:r>
            <a:endParaRPr lang="en-GB" sz="2400" dirty="0">
              <a:solidFill>
                <a:srgbClr val="0070C0"/>
              </a:solidFill>
            </a:endParaRPr>
          </a:p>
          <a:p>
            <a:pPr lvl="0"/>
            <a:r>
              <a:rPr lang="en-GB" sz="2400" b="1" dirty="0" smtClean="0">
                <a:solidFill>
                  <a:srgbClr val="0070C0"/>
                </a:solidFill>
              </a:rPr>
              <a:t>Next upgrades:</a:t>
            </a:r>
          </a:p>
          <a:p>
            <a:pPr lvl="0"/>
            <a:r>
              <a:rPr lang="en-GB" sz="2400" dirty="0" smtClean="0">
                <a:solidFill>
                  <a:srgbClr val="0070C0"/>
                </a:solidFill>
              </a:rPr>
              <a:t>- Prepare ATLAS MR CP-CB: deployment YETS 2017-2018 </a:t>
            </a:r>
            <a:endParaRPr lang="en-GB" sz="2400" dirty="0">
              <a:solidFill>
                <a:srgbClr val="0070C0"/>
              </a:solidFill>
            </a:endParaRPr>
          </a:p>
          <a:p>
            <a:r>
              <a:rPr lang="en-GB" sz="2400" dirty="0" smtClean="0">
                <a:solidFill>
                  <a:srgbClr val="0070C0"/>
                </a:solidFill>
              </a:rPr>
              <a:t>- Prepare CMS CP-CB</a:t>
            </a:r>
            <a:r>
              <a:rPr lang="en-GB" sz="2400" dirty="0">
                <a:solidFill>
                  <a:srgbClr val="0070C0"/>
                </a:solidFill>
              </a:rPr>
              <a:t>: </a:t>
            </a:r>
            <a:r>
              <a:rPr lang="en-GB" sz="2400" dirty="0" smtClean="0">
                <a:solidFill>
                  <a:srgbClr val="0070C0"/>
                </a:solidFill>
              </a:rPr>
              <a:t>deployment 2018 YETS 2017-2018</a:t>
            </a:r>
            <a:endParaRPr lang="en-GB" sz="2400" b="1" u="sng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291" y="837245"/>
            <a:ext cx="3155418" cy="5701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45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49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82403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Maintenance (controls; electricity)</a:t>
            </a:r>
            <a:endParaRPr lang="en-GB" sz="3600" b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90" y="1244688"/>
            <a:ext cx="6022809" cy="4029345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0" y="689804"/>
            <a:ext cx="11572709" cy="59307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North Area &amp; CAST </a:t>
            </a:r>
            <a:r>
              <a:rPr lang="en-GB" sz="28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cryoplants</a:t>
            </a:r>
            <a:r>
              <a:rPr lang="en-GB" sz="2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transition to UNICOS control system completed</a:t>
            </a:r>
          </a:p>
          <a:p>
            <a:r>
              <a:rPr lang="en-GB" sz="2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pl-PL" sz="2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1590" y="1244688"/>
            <a:ext cx="5804087" cy="381681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9390" y="5373843"/>
            <a:ext cx="119762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SM18: CPC5 to CPC6 completed during the SM18 shutdown: </a:t>
            </a:r>
            <a:r>
              <a:rPr lang="en-US" sz="2800" dirty="0" smtClean="0">
                <a:solidFill>
                  <a:srgbClr val="0070C0"/>
                </a:solidFill>
              </a:rPr>
              <a:t>cold box, RF M7&amp;M9, Cluster G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1340" y="3446115"/>
            <a:ext cx="1147111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Upgrade ABB </a:t>
            </a:r>
            <a:r>
              <a:rPr lang="en-US" sz="2400" dirty="0" smtClean="0">
                <a:solidFill>
                  <a:srgbClr val="0070C0"/>
                </a:solidFill>
              </a:rPr>
              <a:t>completed! More </a:t>
            </a:r>
            <a:r>
              <a:rPr lang="en-US" sz="2400" dirty="0">
                <a:solidFill>
                  <a:srgbClr val="0070C0"/>
                </a:solidFill>
              </a:rPr>
              <a:t>than 50 PLC replaced &amp; migrated to </a:t>
            </a:r>
            <a:r>
              <a:rPr lang="en-US" sz="2400" dirty="0" smtClean="0">
                <a:solidFill>
                  <a:srgbClr val="0070C0"/>
                </a:solidFill>
              </a:rPr>
              <a:t>UNICOS…In </a:t>
            </a:r>
            <a:r>
              <a:rPr lang="en-US" sz="2400" dirty="0">
                <a:solidFill>
                  <a:srgbClr val="0070C0"/>
                </a:solidFill>
              </a:rPr>
              <a:t>10 </a:t>
            </a:r>
            <a:r>
              <a:rPr lang="en-US" sz="2400" dirty="0" smtClean="0">
                <a:solidFill>
                  <a:srgbClr val="0070C0"/>
                </a:solidFill>
              </a:rPr>
              <a:t>years</a:t>
            </a:r>
            <a:endParaRPr lang="en-GB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20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5</a:t>
            </a:fld>
            <a:endParaRPr lang="en-GB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solidFill>
                  <a:srgbClr val="0070C0"/>
                </a:solidFill>
              </a:rPr>
              <a:t>2017 OP section (Operation)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0421" y="998332"/>
            <a:ext cx="1177012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dirty="0" smtClean="0"/>
              <a:t>Section </a:t>
            </a:r>
            <a:r>
              <a:rPr lang="en-GB" sz="4000" dirty="0"/>
              <a:t>L</a:t>
            </a:r>
            <a:r>
              <a:rPr lang="en-GB" sz="4000" dirty="0" smtClean="0"/>
              <a:t>eader </a:t>
            </a:r>
            <a:r>
              <a:rPr lang="fr-FR" sz="4000" dirty="0" smtClean="0">
                <a:solidFill>
                  <a:srgbClr val="FF0000"/>
                </a:solidFill>
              </a:rPr>
              <a:t>Gérard</a:t>
            </a:r>
            <a:r>
              <a:rPr lang="en-GB" sz="4000" dirty="0" smtClean="0">
                <a:solidFill>
                  <a:srgbClr val="FF0000"/>
                </a:solidFill>
              </a:rPr>
              <a:t> </a:t>
            </a:r>
            <a:r>
              <a:rPr lang="en-GB" sz="4000" dirty="0" err="1" smtClean="0">
                <a:solidFill>
                  <a:srgbClr val="FF0000"/>
                </a:solidFill>
              </a:rPr>
              <a:t>Ferlin</a:t>
            </a:r>
            <a:endParaRPr lang="en-GB" sz="4000" dirty="0" smtClean="0">
              <a:solidFill>
                <a:srgbClr val="FF0000"/>
              </a:solidFill>
            </a:endParaRPr>
          </a:p>
          <a:p>
            <a:pPr algn="ctr"/>
            <a:endParaRPr lang="en-GB" sz="4000" dirty="0" smtClean="0"/>
          </a:p>
          <a:p>
            <a:pPr algn="ctr"/>
            <a:r>
              <a:rPr lang="en-GB" sz="4000" dirty="0" smtClean="0"/>
              <a:t>OP </a:t>
            </a:r>
            <a:r>
              <a:rPr lang="en-GB" sz="4000" dirty="0"/>
              <a:t>Section </a:t>
            </a:r>
            <a:r>
              <a:rPr lang="en-GB" sz="4000" dirty="0" smtClean="0"/>
              <a:t>mandate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Operation of the cryogenic </a:t>
            </a:r>
            <a:r>
              <a:rPr lang="en-GB" sz="2400" dirty="0" smtClean="0"/>
              <a:t>systems and infrastructure </a:t>
            </a:r>
            <a:r>
              <a:rPr lang="en-GB" sz="2400" dirty="0">
                <a:solidFill>
                  <a:srgbClr val="FF0000"/>
                </a:solidFill>
              </a:rPr>
              <a:t>of the LHC </a:t>
            </a:r>
            <a:r>
              <a:rPr lang="en-GB" sz="2400" dirty="0" smtClean="0">
                <a:solidFill>
                  <a:srgbClr val="FF0000"/>
                </a:solidFill>
              </a:rPr>
              <a:t>accelerator &amp; detectors</a:t>
            </a:r>
            <a:endParaRPr lang="en-GB" sz="24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Functional </a:t>
            </a:r>
            <a:r>
              <a:rPr lang="en-GB" sz="2400" dirty="0"/>
              <a:t>analysis </a:t>
            </a:r>
            <a:r>
              <a:rPr lang="en-GB" sz="2400" dirty="0" smtClean="0">
                <a:solidFill>
                  <a:srgbClr val="FF0000"/>
                </a:solidFill>
              </a:rPr>
              <a:t>follow-up and upgrade </a:t>
            </a:r>
            <a:r>
              <a:rPr lang="en-GB" sz="2400" dirty="0">
                <a:solidFill>
                  <a:srgbClr val="FF0000"/>
                </a:solidFill>
              </a:rPr>
              <a:t>of the LHC </a:t>
            </a:r>
            <a:r>
              <a:rPr lang="en-GB" sz="2400" dirty="0" smtClean="0">
                <a:solidFill>
                  <a:srgbClr val="FF0000"/>
                </a:solidFill>
              </a:rPr>
              <a:t>accelerator &amp; detectors cryogenic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Follow-up and upgrade of </a:t>
            </a:r>
            <a:r>
              <a:rPr lang="en-US" sz="2400" dirty="0"/>
              <a:t>the cryogenic </a:t>
            </a:r>
            <a:r>
              <a:rPr lang="en-US" sz="2400" dirty="0" smtClean="0"/>
              <a:t>process operation simulator</a:t>
            </a: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Supervision of </a:t>
            </a:r>
            <a:r>
              <a:rPr lang="en-GB" sz="2400" dirty="0">
                <a:solidFill>
                  <a:srgbClr val="FF0000"/>
                </a:solidFill>
              </a:rPr>
              <a:t>maintenance inspection </a:t>
            </a:r>
            <a:r>
              <a:rPr lang="en-GB" sz="2400" dirty="0" smtClean="0">
                <a:solidFill>
                  <a:srgbClr val="FF0000"/>
                </a:solidFill>
              </a:rPr>
              <a:t>tasks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Consultancy &amp; projects </a:t>
            </a:r>
            <a:r>
              <a:rPr lang="en-GB" sz="2400" dirty="0"/>
              <a:t>in </a:t>
            </a:r>
            <a:r>
              <a:rPr lang="en-GB" sz="2400" dirty="0">
                <a:solidFill>
                  <a:srgbClr val="FF0000"/>
                </a:solidFill>
              </a:rPr>
              <a:t>refrigeration process</a:t>
            </a:r>
            <a:r>
              <a:rPr lang="en-GB" sz="2400" dirty="0"/>
              <a:t> for large cryogenic </a:t>
            </a:r>
            <a:r>
              <a:rPr lang="en-GB" sz="2400" dirty="0" smtClean="0"/>
              <a:t>systems</a:t>
            </a:r>
          </a:p>
        </p:txBody>
      </p:sp>
    </p:spTree>
    <p:extLst>
      <p:ext uri="{BB962C8B-B14F-4D97-AF65-F5344CB8AC3E}">
        <p14:creationId xmlns:p14="http://schemas.microsoft.com/office/powerpoint/2010/main" val="157377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50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7649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Maintenance (instrumentation, operation)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076" y="615452"/>
            <a:ext cx="10232908" cy="624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86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660" y="555171"/>
            <a:ext cx="10678140" cy="6015449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51</a:t>
            </a:fld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0" y="0"/>
            <a:ext cx="72888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Maintenance (instrumentation)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9741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520" y="570745"/>
            <a:ext cx="9598770" cy="615073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52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7649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Maintenance (instrumentation, operation)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820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104" y="384719"/>
            <a:ext cx="9410596" cy="6388619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53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72888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Maintenance (instrumentation)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33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54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56739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Maintenance (Methods)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" y="769441"/>
            <a:ext cx="12191999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Methods Tools Evolution</a:t>
            </a:r>
            <a:endParaRPr lang="en-US" sz="24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CRG screens in </a:t>
            </a:r>
            <a:r>
              <a:rPr lang="en-US" sz="2400" dirty="0" smtClean="0">
                <a:solidFill>
                  <a:srgbClr val="FF0000"/>
                </a:solidFill>
              </a:rPr>
              <a:t>INFOR EAM for Work orders, Positions, Assets, Parts </a:t>
            </a:r>
            <a:r>
              <a:rPr lang="en-US" sz="2400" dirty="0" smtClean="0">
                <a:solidFill>
                  <a:srgbClr val="0070C0"/>
                </a:solidFill>
              </a:rPr>
              <a:t>have been simplified removing unnecessary fields and reorganized. Access rights have been adapted the users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The KIOSK has been installed in Building 915 for </a:t>
            </a:r>
            <a:r>
              <a:rPr lang="en-US" sz="2400" dirty="0" smtClean="0">
                <a:solidFill>
                  <a:srgbClr val="FF0000"/>
                </a:solidFill>
              </a:rPr>
              <a:t>EASY ISSUE or RETURN of PARTS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The NEW Logbook developed by EN-ACE is ready for deployment. Based on INFOR-EAM for a better integration, </a:t>
            </a:r>
            <a:r>
              <a:rPr lang="en-US" sz="2400" dirty="0" smtClean="0">
                <a:solidFill>
                  <a:srgbClr val="FF0000"/>
                </a:solidFill>
              </a:rPr>
              <a:t>it includes the majority of requests of the CRG operation teams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r>
              <a:rPr lang="en-US" sz="2400" b="1" dirty="0" smtClean="0">
                <a:solidFill>
                  <a:srgbClr val="0070C0"/>
                </a:solidFill>
              </a:rPr>
              <a:t>Methodological Evolution</a:t>
            </a:r>
            <a:endParaRPr lang="en-US" sz="2400" dirty="0" smtClean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Review of </a:t>
            </a:r>
            <a:r>
              <a:rPr lang="en-US" sz="2400" dirty="0" smtClean="0">
                <a:solidFill>
                  <a:srgbClr val="FF0000"/>
                </a:solidFill>
              </a:rPr>
              <a:t>INFOR basic configuration </a:t>
            </a:r>
            <a:r>
              <a:rPr lang="en-US" sz="2400" dirty="0" smtClean="0">
                <a:solidFill>
                  <a:srgbClr val="0070C0"/>
                </a:solidFill>
              </a:rPr>
              <a:t>to enable future developments of the CMMS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Taskforce for </a:t>
            </a:r>
            <a:r>
              <a:rPr lang="en-US" sz="2400" dirty="0" smtClean="0">
                <a:solidFill>
                  <a:srgbClr val="FF0000"/>
                </a:solidFill>
              </a:rPr>
              <a:t>Mechanical maintenance Work Instructions </a:t>
            </a:r>
            <a:r>
              <a:rPr lang="en-US" sz="2400" dirty="0" smtClean="0">
                <a:solidFill>
                  <a:srgbClr val="0070C0"/>
                </a:solidFill>
              </a:rPr>
              <a:t>and forms updates 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dirty="0" smtClean="0"/>
              <a:t>More than 200 documents reviewed 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dirty="0" smtClean="0"/>
              <a:t>Available S176 SharePoint &amp; EDMS 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dirty="0" smtClean="0"/>
              <a:t>Taskforce for Mechanical maintenance Work Instructions and forms updates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4897299"/>
            <a:ext cx="6411371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2400" b="1" dirty="0">
                <a:solidFill>
                  <a:srgbClr val="0070C0"/>
                </a:solidFill>
              </a:rPr>
              <a:t>CRG </a:t>
            </a:r>
            <a:r>
              <a:rPr lang="fr-CH" sz="2400" b="1" dirty="0" err="1">
                <a:solidFill>
                  <a:srgbClr val="0070C0"/>
                </a:solidFill>
              </a:rPr>
              <a:t>Working</a:t>
            </a:r>
            <a:r>
              <a:rPr lang="fr-CH" sz="2400" b="1" dirty="0">
                <a:solidFill>
                  <a:srgbClr val="0070C0"/>
                </a:solidFill>
              </a:rPr>
              <a:t> Groups </a:t>
            </a:r>
            <a:r>
              <a:rPr lang="fr-CH" sz="2400" b="1" dirty="0" err="1">
                <a:solidFill>
                  <a:srgbClr val="0070C0"/>
                </a:solidFill>
              </a:rPr>
              <a:t>from</a:t>
            </a:r>
            <a:r>
              <a:rPr lang="fr-CH" sz="2400" b="1" dirty="0">
                <a:solidFill>
                  <a:srgbClr val="0070C0"/>
                </a:solidFill>
              </a:rPr>
              <a:t> </a:t>
            </a:r>
            <a:r>
              <a:rPr lang="fr-CH" sz="2400" b="1" dirty="0" err="1">
                <a:solidFill>
                  <a:srgbClr val="0070C0"/>
                </a:solidFill>
              </a:rPr>
              <a:t>eYETS</a:t>
            </a:r>
            <a:r>
              <a:rPr lang="fr-CH" sz="2400" b="1" dirty="0">
                <a:solidFill>
                  <a:srgbClr val="0070C0"/>
                </a:solidFill>
              </a:rPr>
              <a:t> </a:t>
            </a:r>
            <a:r>
              <a:rPr lang="fr-CH" sz="2400" b="1" dirty="0" err="1">
                <a:solidFill>
                  <a:srgbClr val="0070C0"/>
                </a:solidFill>
              </a:rPr>
              <a:t>lessons</a:t>
            </a:r>
            <a:r>
              <a:rPr lang="fr-CH" sz="2400" b="1" dirty="0">
                <a:solidFill>
                  <a:srgbClr val="0070C0"/>
                </a:solidFill>
              </a:rPr>
              <a:t> </a:t>
            </a:r>
            <a:r>
              <a:rPr lang="fr-CH" sz="2400" b="1" dirty="0" err="1" smtClean="0">
                <a:solidFill>
                  <a:srgbClr val="0070C0"/>
                </a:solidFill>
              </a:rPr>
              <a:t>learned</a:t>
            </a:r>
            <a:endParaRPr lang="fr-CH" sz="2400" b="1" dirty="0" smtClean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</a:rPr>
              <a:t>Safety </a:t>
            </a:r>
            <a:r>
              <a:rPr lang="en-GB" sz="2400" dirty="0">
                <a:solidFill>
                  <a:srgbClr val="0070C0"/>
                </a:solidFill>
              </a:rPr>
              <a:t>working </a:t>
            </a:r>
            <a:r>
              <a:rPr lang="en-GB" sz="2400" dirty="0" smtClean="0">
                <a:solidFill>
                  <a:srgbClr val="0070C0"/>
                </a:solidFill>
              </a:rPr>
              <a:t>documents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FF0000"/>
                </a:solidFill>
              </a:rPr>
              <a:t>Instrumentation</a:t>
            </a:r>
            <a:r>
              <a:rPr lang="en-GB" sz="2400" dirty="0" smtClean="0">
                <a:solidFill>
                  <a:srgbClr val="0070C0"/>
                </a:solidFill>
              </a:rPr>
              <a:t> </a:t>
            </a:r>
            <a:r>
              <a:rPr lang="en-GB" sz="2400" dirty="0">
                <a:solidFill>
                  <a:srgbClr val="0070C0"/>
                </a:solidFill>
              </a:rPr>
              <a:t>templates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FF0000"/>
                </a:solidFill>
              </a:rPr>
              <a:t>Planning </a:t>
            </a:r>
            <a:r>
              <a:rPr lang="en-GB" sz="2400" dirty="0">
                <a:solidFill>
                  <a:srgbClr val="FF0000"/>
                </a:solidFill>
              </a:rPr>
              <a:t>and coordination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7274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55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801071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Maintenance, Methods &amp; Logistics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36904" y="676252"/>
            <a:ext cx="7332296" cy="53719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FF0000"/>
                </a:solidFill>
              </a:rPr>
              <a:t>Bldg. 686; Storage cleaning and  tidying up</a:t>
            </a:r>
            <a:endParaRPr lang="en-US" sz="32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84"/>
          <a:stretch/>
        </p:blipFill>
        <p:spPr>
          <a:xfrm>
            <a:off x="3451799" y="1247836"/>
            <a:ext cx="4117401" cy="38641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04"/>
          <a:stretch/>
        </p:blipFill>
        <p:spPr>
          <a:xfrm>
            <a:off x="291585" y="1247836"/>
            <a:ext cx="3039780" cy="37555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092"/>
          <a:stretch/>
        </p:blipFill>
        <p:spPr>
          <a:xfrm>
            <a:off x="7739279" y="1237662"/>
            <a:ext cx="2814421" cy="38980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6904" y="5003427"/>
            <a:ext cx="10456495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For  2018: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</a:rPr>
              <a:t>Tidying up completion at P4 and P6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</a:rPr>
              <a:t>Large equipment inventory &amp; Equipment labelling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</a:rPr>
              <a:t>Store management in INFOR-EAM &amp; Storage area optimization</a:t>
            </a:r>
          </a:p>
        </p:txBody>
      </p:sp>
    </p:spTree>
    <p:extLst>
      <p:ext uri="{BB962C8B-B14F-4D97-AF65-F5344CB8AC3E}">
        <p14:creationId xmlns:p14="http://schemas.microsoft.com/office/powerpoint/2010/main" val="341632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56</a:t>
            </a:fld>
            <a:endParaRPr lang="en-GB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61474" y="2136261"/>
            <a:ext cx="10884567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dirty="0" err="1" smtClean="0">
                <a:solidFill>
                  <a:srgbClr val="0070C0"/>
                </a:solidFill>
              </a:rPr>
              <a:t>Cryolab</a:t>
            </a:r>
            <a:endParaRPr lang="en-GB" sz="6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56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 rot="20427719">
            <a:off x="23741" y="1873640"/>
            <a:ext cx="11233245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sz="4400" b="1" dirty="0" smtClean="0">
                <a:ln/>
                <a:solidFill>
                  <a:schemeClr val="accent4"/>
                </a:solidFill>
              </a:rPr>
              <a:t>A </a:t>
            </a:r>
            <a:r>
              <a:rPr lang="en-US" sz="4400" b="1" dirty="0" err="1" smtClean="0">
                <a:ln/>
                <a:solidFill>
                  <a:schemeClr val="accent4"/>
                </a:solidFill>
              </a:rPr>
              <a:t>Cryolab</a:t>
            </a:r>
            <a:r>
              <a:rPr lang="en-US" sz="4400" b="1" dirty="0" smtClean="0">
                <a:ln/>
                <a:solidFill>
                  <a:schemeClr val="accent4"/>
                </a:solidFill>
              </a:rPr>
              <a:t> handbook on available technical means, personnel and skills resources for R&amp;D and studies will be published early in 2018</a:t>
            </a:r>
            <a:endParaRPr lang="en-GB" sz="4400" b="1" dirty="0">
              <a:ln/>
              <a:solidFill>
                <a:schemeClr val="accent4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57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091657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err="1" smtClean="0">
                <a:solidFill>
                  <a:srgbClr val="0070C0"/>
                </a:solidFill>
                <a:latin typeface="+mj-lt"/>
              </a:rPr>
              <a:t>Cryolab</a:t>
            </a:r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: </a:t>
            </a:r>
            <a:r>
              <a:rPr lang="en-GB" sz="2800" dirty="0">
                <a:solidFill>
                  <a:srgbClr val="FF0000"/>
                </a:solidFill>
              </a:rPr>
              <a:t>45 short and long term projects (consultancy – </a:t>
            </a:r>
            <a:r>
              <a:rPr lang="en-GB" sz="2800" dirty="0" smtClean="0">
                <a:solidFill>
                  <a:srgbClr val="FF0000"/>
                </a:solidFill>
              </a:rPr>
              <a:t>R&amp;D) </a:t>
            </a:r>
            <a:r>
              <a:rPr lang="en-GB" sz="2800" dirty="0">
                <a:solidFill>
                  <a:srgbClr val="FF0000"/>
                </a:solidFill>
              </a:rPr>
              <a:t>in </a:t>
            </a:r>
            <a:r>
              <a:rPr lang="en-GB" sz="2800" dirty="0" smtClean="0">
                <a:solidFill>
                  <a:srgbClr val="FF0000"/>
                </a:solidFill>
              </a:rPr>
              <a:t>2017</a:t>
            </a:r>
            <a:endParaRPr lang="en-GB" sz="2800" dirty="0">
              <a:solidFill>
                <a:srgbClr val="FF000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846161" y="691157"/>
            <a:ext cx="10499677" cy="5847755"/>
            <a:chOff x="530935" y="805279"/>
            <a:chExt cx="8689265" cy="4664347"/>
          </a:xfrm>
        </p:grpSpPr>
        <p:sp>
          <p:nvSpPr>
            <p:cNvPr id="13" name="Rectangle 12"/>
            <p:cNvSpPr/>
            <p:nvPr/>
          </p:nvSpPr>
          <p:spPr>
            <a:xfrm>
              <a:off x="530935" y="805279"/>
              <a:ext cx="4572000" cy="454160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AEgIS </a:t>
              </a:r>
              <a:r>
                <a:rPr lang="en-GB" sz="1600" dirty="0" smtClean="0">
                  <a:solidFill>
                    <a:srgbClr val="0070C0"/>
                  </a:solidFill>
                  <a:latin typeface="Calibri" panose="020F0502020204030204" pitchFamily="34" charset="0"/>
                </a:rPr>
                <a:t>- Dilution </a:t>
              </a:r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refrigerator</a:t>
              </a:r>
            </a:p>
            <a:p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AEgIS </a:t>
              </a:r>
              <a:r>
                <a:rPr lang="en-GB" sz="1600" dirty="0" smtClean="0">
                  <a:solidFill>
                    <a:srgbClr val="0070C0"/>
                  </a:solidFill>
                  <a:latin typeface="Calibri" panose="020F0502020204030204" pitchFamily="34" charset="0"/>
                </a:rPr>
                <a:t>- SC </a:t>
              </a:r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shield </a:t>
              </a:r>
              <a:r>
                <a:rPr lang="en-GB" sz="1600" dirty="0" err="1">
                  <a:solidFill>
                    <a:srgbClr val="0070C0"/>
                  </a:solidFill>
                  <a:latin typeface="Calibri" panose="020F0502020204030204" pitchFamily="34" charset="0"/>
                </a:rPr>
                <a:t>Pb</a:t>
              </a:r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 or </a:t>
              </a:r>
              <a:r>
                <a:rPr lang="en-GB" sz="1600" dirty="0" err="1">
                  <a:solidFill>
                    <a:srgbClr val="0070C0"/>
                  </a:solidFill>
                  <a:latin typeface="Calibri" panose="020F0502020204030204" pitchFamily="34" charset="0"/>
                </a:rPr>
                <a:t>Nb</a:t>
              </a:r>
              <a:endParaRPr lang="en-GB" sz="1600" dirty="0">
                <a:solidFill>
                  <a:srgbClr val="0070C0"/>
                </a:solidFill>
                <a:latin typeface="Calibri" panose="020F0502020204030204" pitchFamily="34" charset="0"/>
              </a:endParaRPr>
            </a:p>
            <a:p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BCCCA </a:t>
              </a:r>
              <a:r>
                <a:rPr lang="en-GB" sz="1600" dirty="0" smtClean="0">
                  <a:solidFill>
                    <a:srgbClr val="0070C0"/>
                  </a:solidFill>
                  <a:latin typeface="Calibri" panose="020F0502020204030204" pitchFamily="34" charset="0"/>
                </a:rPr>
                <a:t>operation and upgrades</a:t>
              </a:r>
              <a:endParaRPr lang="en-GB" sz="1600" dirty="0">
                <a:solidFill>
                  <a:srgbClr val="0070C0"/>
                </a:solidFill>
                <a:latin typeface="Calibri" panose="020F0502020204030204" pitchFamily="34" charset="0"/>
              </a:endParaRPr>
            </a:p>
            <a:p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GM </a:t>
              </a:r>
              <a:r>
                <a:rPr lang="en-GB" sz="1600" dirty="0" err="1">
                  <a:solidFill>
                    <a:srgbClr val="0070C0"/>
                  </a:solidFill>
                  <a:latin typeface="Calibri" panose="020F0502020204030204" pitchFamily="34" charset="0"/>
                </a:rPr>
                <a:t>cryocooler</a:t>
              </a:r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 heat exchanger</a:t>
              </a:r>
            </a:p>
            <a:p>
              <a:r>
                <a:rPr lang="en-GB" sz="1600" dirty="0" smtClean="0">
                  <a:solidFill>
                    <a:srgbClr val="0070C0"/>
                  </a:solidFill>
                  <a:latin typeface="Calibri" panose="020F0502020204030204" pitchFamily="34" charset="0"/>
                </a:rPr>
                <a:t>He </a:t>
              </a:r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II heat transport in Rutherford cables</a:t>
              </a:r>
            </a:p>
            <a:p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n-TOF thermal shrink fitting </a:t>
              </a:r>
              <a:r>
                <a:rPr lang="en-GB" sz="1600" dirty="0" err="1">
                  <a:solidFill>
                    <a:srgbClr val="0070C0"/>
                  </a:solidFill>
                  <a:latin typeface="Calibri" panose="020F0502020204030204" pitchFamily="34" charset="0"/>
                </a:rPr>
                <a:t>Ti</a:t>
              </a:r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 on </a:t>
              </a:r>
              <a:r>
                <a:rPr lang="en-GB" sz="1600" dirty="0" err="1">
                  <a:solidFill>
                    <a:srgbClr val="0070C0"/>
                  </a:solidFill>
                  <a:latin typeface="Calibri" panose="020F0502020204030204" pitchFamily="34" charset="0"/>
                </a:rPr>
                <a:t>Pb</a:t>
              </a:r>
              <a:endParaRPr lang="en-GB" sz="1600" dirty="0">
                <a:solidFill>
                  <a:srgbClr val="0070C0"/>
                </a:solidFill>
                <a:latin typeface="Calibri" panose="020F0502020204030204" pitchFamily="34" charset="0"/>
              </a:endParaRPr>
            </a:p>
            <a:p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RF- Cavity diagnostics</a:t>
              </a:r>
            </a:p>
            <a:p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RF- TES</a:t>
              </a:r>
            </a:p>
            <a:p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RF- </a:t>
              </a:r>
              <a:r>
                <a:rPr lang="en-GB" sz="1600" dirty="0" smtClean="0">
                  <a:solidFill>
                    <a:srgbClr val="0070C0"/>
                  </a:solidFill>
                  <a:latin typeface="Calibri" panose="020F0502020204030204" pitchFamily="34" charset="0"/>
                </a:rPr>
                <a:t>CRAB support</a:t>
              </a:r>
              <a:endParaRPr lang="en-GB" sz="1600" dirty="0">
                <a:solidFill>
                  <a:srgbClr val="0070C0"/>
                </a:solidFill>
                <a:latin typeface="Calibri" panose="020F0502020204030204" pitchFamily="34" charset="0"/>
              </a:endParaRPr>
            </a:p>
            <a:p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Gas Permeability</a:t>
              </a:r>
            </a:p>
            <a:p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Thermal conductivity test stand</a:t>
              </a:r>
            </a:p>
            <a:p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FCC MLI test stand MSC</a:t>
              </a:r>
            </a:p>
            <a:p>
              <a:r>
                <a:rPr lang="en-GB" sz="1600" dirty="0" smtClean="0">
                  <a:solidFill>
                    <a:srgbClr val="0070C0"/>
                  </a:solidFill>
                  <a:latin typeface="Calibri" panose="020F0502020204030204" pitchFamily="34" charset="0"/>
                </a:rPr>
                <a:t>Beam </a:t>
              </a:r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Screen Hi-</a:t>
              </a:r>
              <a:r>
                <a:rPr lang="en-GB" sz="1600" dirty="0" err="1">
                  <a:solidFill>
                    <a:srgbClr val="0070C0"/>
                  </a:solidFill>
                  <a:latin typeface="Calibri" panose="020F0502020204030204" pitchFamily="34" charset="0"/>
                </a:rPr>
                <a:t>Lumi</a:t>
              </a:r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 WP1</a:t>
              </a:r>
            </a:p>
            <a:p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Beam Screen Hi-</a:t>
              </a:r>
              <a:r>
                <a:rPr lang="en-GB" sz="1600" dirty="0" err="1">
                  <a:solidFill>
                    <a:srgbClr val="0070C0"/>
                  </a:solidFill>
                  <a:latin typeface="Calibri" panose="020F0502020204030204" pitchFamily="34" charset="0"/>
                </a:rPr>
                <a:t>Lumi</a:t>
              </a:r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 WP2</a:t>
              </a:r>
            </a:p>
            <a:p>
              <a:r>
                <a:rPr lang="en-GB" sz="1600" dirty="0" err="1" smtClean="0">
                  <a:solidFill>
                    <a:srgbClr val="0070C0"/>
                  </a:solidFill>
                  <a:latin typeface="Calibri" panose="020F0502020204030204" pitchFamily="34" charset="0"/>
                </a:rPr>
                <a:t>Cryo</a:t>
              </a:r>
              <a:r>
                <a:rPr lang="en-GB" sz="1600" dirty="0" smtClean="0">
                  <a:solidFill>
                    <a:srgbClr val="0070C0"/>
                  </a:solidFill>
                  <a:latin typeface="Calibri" panose="020F0502020204030204" pitchFamily="34" charset="0"/>
                </a:rPr>
                <a:t> - Beam Loss Monitor</a:t>
              </a:r>
            </a:p>
            <a:p>
              <a:r>
                <a:rPr lang="en-GB" sz="1600" dirty="0" err="1" smtClean="0">
                  <a:solidFill>
                    <a:srgbClr val="0070C0"/>
                  </a:solidFill>
                  <a:latin typeface="Calibri" panose="020F0502020204030204" pitchFamily="34" charset="0"/>
                </a:rPr>
                <a:t>Cryo</a:t>
              </a:r>
              <a:r>
                <a:rPr lang="en-GB" sz="1600" dirty="0" smtClean="0">
                  <a:solidFill>
                    <a:srgbClr val="0070C0"/>
                  </a:solidFill>
                  <a:latin typeface="Calibri" panose="020F0502020204030204" pitchFamily="34" charset="0"/>
                </a:rPr>
                <a:t> - Metrology reflector tests CRAB</a:t>
              </a:r>
              <a:endParaRPr lang="en-GB" sz="1600" dirty="0">
                <a:solidFill>
                  <a:srgbClr val="0070C0"/>
                </a:solidFill>
                <a:latin typeface="Calibri" panose="020F0502020204030204" pitchFamily="34" charset="0"/>
              </a:endParaRPr>
            </a:p>
            <a:p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RRR thin layers</a:t>
              </a:r>
            </a:p>
            <a:p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RRR strips</a:t>
              </a:r>
            </a:p>
            <a:p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RRR bulk </a:t>
              </a:r>
              <a:r>
                <a:rPr lang="en-GB" sz="1600" dirty="0" smtClean="0">
                  <a:solidFill>
                    <a:srgbClr val="0070C0"/>
                  </a:solidFill>
                  <a:latin typeface="Calibri" panose="020F0502020204030204" pitchFamily="34" charset="0"/>
                </a:rPr>
                <a:t>samples</a:t>
              </a:r>
            </a:p>
            <a:p>
              <a:r>
                <a:rPr lang="en-GB" sz="1600" dirty="0" smtClean="0">
                  <a:solidFill>
                    <a:srgbClr val="0070C0"/>
                  </a:solidFill>
                  <a:latin typeface="Calibri" panose="020F0502020204030204" pitchFamily="34" charset="0"/>
                </a:rPr>
                <a:t>Diode Radiation test support</a:t>
              </a:r>
            </a:p>
            <a:p>
              <a:r>
                <a:rPr lang="en-GB" sz="1600" dirty="0" smtClean="0">
                  <a:solidFill>
                    <a:srgbClr val="0070C0"/>
                  </a:solidFill>
                  <a:latin typeface="Calibri" panose="020F0502020204030204" pitchFamily="34" charset="0"/>
                </a:rPr>
                <a:t>LHC magnets quench limit study</a:t>
              </a:r>
            </a:p>
            <a:p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He II cooling simulation of Nb</a:t>
              </a:r>
              <a:r>
                <a:rPr lang="en-GB" sz="1600" baseline="-25000" dirty="0">
                  <a:solidFill>
                    <a:srgbClr val="0070C0"/>
                  </a:solidFill>
                  <a:latin typeface="Calibri" panose="020F0502020204030204" pitchFamily="34" charset="0"/>
                </a:rPr>
                <a:t>3</a:t>
              </a:r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Sn </a:t>
              </a:r>
              <a:r>
                <a:rPr lang="en-GB" sz="1600" dirty="0" smtClean="0">
                  <a:solidFill>
                    <a:srgbClr val="0070C0"/>
                  </a:solidFill>
                  <a:latin typeface="Calibri" panose="020F0502020204030204" pitchFamily="34" charset="0"/>
                </a:rPr>
                <a:t>magnets</a:t>
              </a:r>
              <a:endParaRPr lang="en-GB" sz="1600" dirty="0">
                <a:solidFill>
                  <a:srgbClr val="0070C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48200" y="805279"/>
              <a:ext cx="4572000" cy="466434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sz="1600" dirty="0" smtClean="0">
                  <a:solidFill>
                    <a:srgbClr val="00B050"/>
                  </a:solidFill>
                  <a:latin typeface="Calibri" panose="020F0502020204030204" pitchFamily="34" charset="0"/>
                </a:rPr>
                <a:t>Near Tc test stand Nb</a:t>
              </a:r>
              <a:r>
                <a:rPr lang="en-GB" sz="1600" baseline="-25000" dirty="0" smtClean="0">
                  <a:solidFill>
                    <a:srgbClr val="00B050"/>
                  </a:solidFill>
                  <a:latin typeface="Calibri" panose="020F0502020204030204" pitchFamily="34" charset="0"/>
                </a:rPr>
                <a:t>3</a:t>
              </a:r>
              <a:r>
                <a:rPr lang="en-GB" sz="1600" dirty="0" smtClean="0">
                  <a:solidFill>
                    <a:srgbClr val="00B050"/>
                  </a:solidFill>
                  <a:latin typeface="Calibri" panose="020F0502020204030204" pitchFamily="34" charset="0"/>
                </a:rPr>
                <a:t>Sn strands</a:t>
              </a:r>
              <a:endParaRPr lang="en-GB" sz="1600" dirty="0">
                <a:solidFill>
                  <a:srgbClr val="00B050"/>
                </a:solidFill>
                <a:latin typeface="Calibri" panose="020F0502020204030204" pitchFamily="34" charset="0"/>
              </a:endParaRPr>
            </a:p>
            <a:p>
              <a:r>
                <a:rPr lang="en-GB" sz="1600" dirty="0">
                  <a:solidFill>
                    <a:srgbClr val="00B050"/>
                  </a:solidFill>
                  <a:latin typeface="Calibri" panose="020F0502020204030204" pitchFamily="34" charset="0"/>
                </a:rPr>
                <a:t>Traction machine 10 t upgrade</a:t>
              </a:r>
            </a:p>
            <a:p>
              <a:r>
                <a:rPr lang="en-GB" sz="1600" dirty="0">
                  <a:solidFill>
                    <a:srgbClr val="00B050"/>
                  </a:solidFill>
                  <a:latin typeface="Calibri" panose="020F0502020204030204" pitchFamily="34" charset="0"/>
                </a:rPr>
                <a:t>Traction machine </a:t>
              </a:r>
              <a:r>
                <a:rPr lang="en-GB" sz="1600" dirty="0" smtClean="0">
                  <a:solidFill>
                    <a:srgbClr val="00B050"/>
                  </a:solidFill>
                  <a:latin typeface="Calibri" panose="020F0502020204030204" pitchFamily="34" charset="0"/>
                </a:rPr>
                <a:t>1 t </a:t>
              </a:r>
              <a:r>
                <a:rPr lang="en-GB" sz="1600" dirty="0">
                  <a:solidFill>
                    <a:srgbClr val="00B050"/>
                  </a:solidFill>
                  <a:latin typeface="Calibri" panose="020F0502020204030204" pitchFamily="34" charset="0"/>
                </a:rPr>
                <a:t>for MLI</a:t>
              </a:r>
            </a:p>
            <a:p>
              <a:r>
                <a:rPr lang="en-GB" sz="1600" dirty="0">
                  <a:solidFill>
                    <a:srgbClr val="00B050"/>
                  </a:solidFill>
                  <a:latin typeface="Calibri" panose="020F0502020204030204" pitchFamily="34" charset="0"/>
                </a:rPr>
                <a:t>CAST Relics</a:t>
              </a:r>
            </a:p>
            <a:p>
              <a:r>
                <a:rPr lang="en-GB" sz="1600" dirty="0" err="1">
                  <a:solidFill>
                    <a:srgbClr val="00B050"/>
                  </a:solidFill>
                  <a:latin typeface="Calibri" panose="020F0502020204030204" pitchFamily="34" charset="0"/>
                </a:rPr>
                <a:t>Timepix</a:t>
              </a:r>
              <a:r>
                <a:rPr lang="en-GB" sz="1600" dirty="0">
                  <a:solidFill>
                    <a:srgbClr val="00B050"/>
                  </a:solidFill>
                  <a:latin typeface="Calibri" panose="020F0502020204030204" pitchFamily="34" charset="0"/>
                </a:rPr>
                <a:t> 3</a:t>
              </a:r>
            </a:p>
            <a:p>
              <a:r>
                <a:rPr lang="en-GB" sz="1600" dirty="0" smtClean="0">
                  <a:solidFill>
                    <a:srgbClr val="00B050"/>
                  </a:solidFill>
                  <a:latin typeface="Calibri" panose="020F0502020204030204" pitchFamily="34" charset="0"/>
                </a:rPr>
                <a:t>LAr </a:t>
              </a:r>
              <a:r>
                <a:rPr lang="en-GB" sz="1600" dirty="0">
                  <a:solidFill>
                    <a:srgbClr val="00B050"/>
                  </a:solidFill>
                  <a:latin typeface="Calibri" panose="020F0502020204030204" pitchFamily="34" charset="0"/>
                </a:rPr>
                <a:t>thermal convection study</a:t>
              </a:r>
            </a:p>
            <a:p>
              <a:r>
                <a:rPr lang="en-GB" sz="1600" dirty="0" smtClean="0">
                  <a:solidFill>
                    <a:srgbClr val="00B050"/>
                  </a:solidFill>
                  <a:latin typeface="Calibri" panose="020F0502020204030204" pitchFamily="34" charset="0"/>
                </a:rPr>
                <a:t>Magnetic </a:t>
              </a:r>
              <a:r>
                <a:rPr lang="en-GB" sz="1600" dirty="0">
                  <a:solidFill>
                    <a:srgbClr val="00B050"/>
                  </a:solidFill>
                  <a:latin typeface="Calibri" panose="020F0502020204030204" pitchFamily="34" charset="0"/>
                </a:rPr>
                <a:t>permeability test stand</a:t>
              </a:r>
            </a:p>
            <a:p>
              <a:r>
                <a:rPr lang="en-GB" sz="1600" dirty="0" smtClean="0">
                  <a:solidFill>
                    <a:srgbClr val="00B050"/>
                  </a:solidFill>
                  <a:latin typeface="Calibri" panose="020F0502020204030204" pitchFamily="34" charset="0"/>
                </a:rPr>
                <a:t>HFM cryostat - Lambda plate heat inleak</a:t>
              </a:r>
              <a:endParaRPr lang="en-GB" sz="1600" dirty="0">
                <a:solidFill>
                  <a:srgbClr val="00B050"/>
                </a:solidFill>
                <a:latin typeface="Calibri" panose="020F0502020204030204" pitchFamily="34" charset="0"/>
              </a:endParaRPr>
            </a:p>
            <a:p>
              <a:r>
                <a:rPr lang="en-GB" sz="1600" dirty="0" smtClean="0">
                  <a:solidFill>
                    <a:srgbClr val="00B050"/>
                  </a:solidFill>
                  <a:latin typeface="Calibri" panose="020F0502020204030204" pitchFamily="34" charset="0"/>
                </a:rPr>
                <a:t>ARIA cooldown to 80 K</a:t>
              </a:r>
              <a:endParaRPr lang="en-GB" sz="1600" dirty="0">
                <a:solidFill>
                  <a:srgbClr val="00B050"/>
                </a:solidFill>
                <a:latin typeface="Calibri" panose="020F0502020204030204" pitchFamily="34" charset="0"/>
              </a:endParaRPr>
            </a:p>
            <a:p>
              <a:r>
                <a:rPr lang="en-GB" sz="1600" dirty="0" smtClean="0">
                  <a:solidFill>
                    <a:srgbClr val="00B050"/>
                  </a:solidFill>
                  <a:latin typeface="Calibri" panose="020F0502020204030204" pitchFamily="34" charset="0"/>
                </a:rPr>
                <a:t>Helios cooldown and refill</a:t>
              </a:r>
            </a:p>
            <a:p>
              <a:r>
                <a:rPr lang="en-GB" sz="1600" dirty="0" err="1" smtClean="0">
                  <a:solidFill>
                    <a:srgbClr val="00B050"/>
                  </a:solidFill>
                  <a:latin typeface="Calibri" panose="020F0502020204030204" pitchFamily="34" charset="0"/>
                </a:rPr>
                <a:t>FuSuMaTech</a:t>
              </a:r>
              <a:endParaRPr lang="en-GB" sz="1600" dirty="0" smtClean="0">
                <a:solidFill>
                  <a:srgbClr val="00B050"/>
                </a:solidFill>
                <a:latin typeface="Calibri" panose="020F0502020204030204" pitchFamily="34" charset="0"/>
              </a:endParaRPr>
            </a:p>
            <a:p>
              <a:r>
                <a:rPr lang="en-GB" sz="1600" dirty="0" err="1" smtClean="0">
                  <a:solidFill>
                    <a:srgbClr val="00B050"/>
                  </a:solidFill>
                  <a:latin typeface="Calibri" panose="020F0502020204030204" pitchFamily="34" charset="0"/>
                </a:rPr>
                <a:t>EASITrain</a:t>
              </a:r>
              <a:endParaRPr lang="en-GB" sz="1600" dirty="0" smtClean="0">
                <a:solidFill>
                  <a:srgbClr val="00B050"/>
                </a:solidFill>
                <a:latin typeface="Calibri" panose="020F0502020204030204" pitchFamily="34" charset="0"/>
              </a:endParaRPr>
            </a:p>
            <a:p>
              <a:r>
                <a:rPr lang="en-GB" sz="1600" dirty="0" err="1" smtClean="0">
                  <a:solidFill>
                    <a:srgbClr val="00B050"/>
                  </a:solidFill>
                  <a:latin typeface="Calibri" panose="020F0502020204030204" pitchFamily="34" charset="0"/>
                </a:rPr>
                <a:t>DarkSide</a:t>
              </a:r>
              <a:endParaRPr lang="en-GB" sz="1600" dirty="0" smtClean="0">
                <a:solidFill>
                  <a:srgbClr val="00B050"/>
                </a:solidFill>
                <a:latin typeface="Calibri" panose="020F0502020204030204" pitchFamily="34" charset="0"/>
              </a:endParaRPr>
            </a:p>
            <a:p>
              <a:r>
                <a:rPr lang="en-GB" sz="1600" dirty="0" smtClean="0">
                  <a:solidFill>
                    <a:srgbClr val="00B050"/>
                  </a:solidFill>
                  <a:latin typeface="Calibri" panose="020F0502020204030204" pitchFamily="34" charset="0"/>
                </a:rPr>
                <a:t>LKr Purity monitor NA62</a:t>
              </a:r>
            </a:p>
            <a:p>
              <a:r>
                <a:rPr lang="en-GB" sz="1600" dirty="0" smtClean="0">
                  <a:solidFill>
                    <a:srgbClr val="00B050"/>
                  </a:solidFill>
                  <a:latin typeface="Calibri" panose="020F0502020204030204" pitchFamily="34" charset="0"/>
                </a:rPr>
                <a:t>LHC - Beam Screen vibration test</a:t>
              </a:r>
            </a:p>
            <a:p>
              <a:r>
                <a:rPr lang="en-GB" sz="1600" dirty="0" smtClean="0">
                  <a:solidFill>
                    <a:srgbClr val="00B050"/>
                  </a:solidFill>
                  <a:latin typeface="Calibri" panose="020F0502020204030204" pitchFamily="34" charset="0"/>
                </a:rPr>
                <a:t>Laser Level Meter test</a:t>
              </a:r>
            </a:p>
            <a:p>
              <a:r>
                <a:rPr lang="en-GB" sz="1600" dirty="0" smtClean="0">
                  <a:solidFill>
                    <a:srgbClr val="00B050"/>
                  </a:solidFill>
                  <a:latin typeface="Calibri" panose="020F0502020204030204" pitchFamily="34" charset="0"/>
                </a:rPr>
                <a:t>ITER cable in conduit thermal cycling</a:t>
              </a:r>
            </a:p>
            <a:p>
              <a:r>
                <a:rPr lang="en-GB" sz="1600" dirty="0" smtClean="0">
                  <a:solidFill>
                    <a:srgbClr val="00B050"/>
                  </a:solidFill>
                  <a:latin typeface="Calibri" panose="020F0502020204030204" pitchFamily="34" charset="0"/>
                </a:rPr>
                <a:t>Thermal expansion test stand – Laser upgrade</a:t>
              </a:r>
            </a:p>
            <a:p>
              <a:r>
                <a:rPr lang="en-GB" sz="1600" dirty="0">
                  <a:solidFill>
                    <a:srgbClr val="0070C0"/>
                  </a:solidFill>
                  <a:latin typeface="Calibri" panose="020F0502020204030204" pitchFamily="34" charset="0"/>
                </a:rPr>
                <a:t>EUCAS</a:t>
              </a:r>
            </a:p>
            <a:p>
              <a:r>
                <a:rPr lang="en-GB" sz="1600" dirty="0" err="1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Cryo</a:t>
              </a:r>
              <a:r>
                <a:rPr lang="en-GB" sz="16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GB" sz="1600" dirty="0">
                  <a:solidFill>
                    <a:srgbClr val="FF0000"/>
                  </a:solidFill>
                  <a:latin typeface="Calibri" panose="020F0502020204030204" pitchFamily="34" charset="0"/>
                </a:rPr>
                <a:t>Safety courses (Fundamentals, LHe, TSO, Fire brigade</a:t>
              </a:r>
              <a:r>
                <a:rPr lang="en-GB" sz="16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)</a:t>
              </a:r>
            </a:p>
            <a:p>
              <a:r>
                <a:rPr lang="en-GB" sz="16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CTIF meeting CERN</a:t>
              </a:r>
              <a:endParaRPr lang="en-GB" sz="1600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  <a:p>
              <a:r>
                <a:rPr lang="en-GB" sz="16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Visits/Demonstrations </a:t>
              </a:r>
              <a:r>
                <a:rPr lang="en-GB" sz="1600" dirty="0" err="1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Cryo</a:t>
              </a:r>
              <a:r>
                <a:rPr lang="en-GB" sz="16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 LN</a:t>
              </a:r>
              <a:r>
                <a:rPr lang="en-GB" sz="1600" baseline="-250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2</a:t>
              </a:r>
            </a:p>
            <a:p>
              <a:r>
                <a:rPr lang="en-GB" sz="16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HSSIP</a:t>
              </a:r>
              <a:endParaRPr lang="en-GB" sz="1600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469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58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8730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err="1" smtClean="0">
                <a:solidFill>
                  <a:srgbClr val="0070C0"/>
                </a:solidFill>
                <a:latin typeface="+mj-lt"/>
              </a:rPr>
              <a:t>Cryolab</a:t>
            </a:r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: </a:t>
            </a:r>
            <a:r>
              <a:rPr lang="pt-PT" sz="2800" dirty="0">
                <a:solidFill>
                  <a:srgbClr val="0070C0"/>
                </a:solidFill>
              </a:rPr>
              <a:t>Near Tc characterisation of Nb</a:t>
            </a:r>
            <a:r>
              <a:rPr lang="pt-PT" sz="2800" baseline="-25000" dirty="0">
                <a:solidFill>
                  <a:srgbClr val="0070C0"/>
                </a:solidFill>
              </a:rPr>
              <a:t>3</a:t>
            </a:r>
            <a:r>
              <a:rPr lang="pt-PT" sz="2800" dirty="0">
                <a:solidFill>
                  <a:srgbClr val="0070C0"/>
                </a:solidFill>
              </a:rPr>
              <a:t>Sn strands =&gt; TE/MSC</a:t>
            </a:r>
            <a:endParaRPr lang="en-GB" sz="2800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058" y="769440"/>
            <a:ext cx="9328542" cy="5586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91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245" y="576257"/>
            <a:ext cx="10388343" cy="6145217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59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07540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err="1" smtClean="0">
                <a:solidFill>
                  <a:srgbClr val="0070C0"/>
                </a:solidFill>
                <a:latin typeface="+mj-lt"/>
              </a:rPr>
              <a:t>Cryolab</a:t>
            </a:r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: </a:t>
            </a:r>
            <a:r>
              <a:rPr lang="pt-PT" sz="2800" dirty="0">
                <a:solidFill>
                  <a:srgbClr val="0070C0"/>
                </a:solidFill>
              </a:rPr>
              <a:t>HL-LHC Beam Screen thermal performance tests =&gt; TE/VSC</a:t>
            </a:r>
            <a:endParaRPr lang="en-GB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3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6</a:t>
            </a:fld>
            <a:endParaRPr lang="en-GB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solidFill>
                  <a:srgbClr val="0070C0"/>
                </a:solidFill>
              </a:rPr>
              <a:t>2017 ML section (Methods &amp; Logistics)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1457" y="998332"/>
            <a:ext cx="1166908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dirty="0" smtClean="0"/>
              <a:t>Section </a:t>
            </a:r>
            <a:r>
              <a:rPr lang="en-GB" sz="4000" dirty="0"/>
              <a:t>L</a:t>
            </a:r>
            <a:r>
              <a:rPr lang="en-GB" sz="4000" dirty="0" smtClean="0"/>
              <a:t>eader </a:t>
            </a:r>
            <a:r>
              <a:rPr lang="en-GB" sz="4000" dirty="0" smtClean="0">
                <a:solidFill>
                  <a:srgbClr val="FF0000"/>
                </a:solidFill>
              </a:rPr>
              <a:t>Philippe Gayet</a:t>
            </a:r>
          </a:p>
          <a:p>
            <a:pPr algn="ctr"/>
            <a:endParaRPr lang="en-GB" sz="4000" dirty="0" smtClean="0"/>
          </a:p>
          <a:p>
            <a:pPr algn="ctr"/>
            <a:r>
              <a:rPr lang="en-GB" sz="4000" dirty="0" smtClean="0"/>
              <a:t>ML </a:t>
            </a:r>
            <a:r>
              <a:rPr lang="en-GB" sz="4000" dirty="0"/>
              <a:t>Section </a:t>
            </a:r>
            <a:r>
              <a:rPr lang="en-GB" sz="4000" dirty="0" smtClean="0"/>
              <a:t>mandate</a:t>
            </a:r>
          </a:p>
          <a:p>
            <a:r>
              <a:rPr lang="en-GB" sz="2400" dirty="0"/>
              <a:t>•	Development of </a:t>
            </a:r>
            <a:r>
              <a:rPr lang="en-GB" sz="2400" dirty="0" smtClean="0">
                <a:solidFill>
                  <a:srgbClr val="FF0000"/>
                </a:solidFill>
              </a:rPr>
              <a:t>methodology</a:t>
            </a:r>
            <a:r>
              <a:rPr lang="en-GB" sz="2400" dirty="0">
                <a:solidFill>
                  <a:srgbClr val="FF0000"/>
                </a:solidFill>
              </a:rPr>
              <a:t>, quality assurance </a:t>
            </a:r>
            <a:r>
              <a:rPr lang="en-GB" sz="2400" dirty="0" smtClean="0">
                <a:solidFill>
                  <a:srgbClr val="FF0000"/>
                </a:solidFill>
              </a:rPr>
              <a:t>and </a:t>
            </a:r>
            <a:r>
              <a:rPr lang="en-GB" sz="2400" dirty="0">
                <a:solidFill>
                  <a:srgbClr val="FF0000"/>
                </a:solidFill>
              </a:rPr>
              <a:t>tools leading to the 	improvement of the overall availability of the cryogenic </a:t>
            </a:r>
            <a:r>
              <a:rPr lang="en-GB" sz="2400" dirty="0" smtClean="0">
                <a:solidFill>
                  <a:srgbClr val="FF0000"/>
                </a:solidFill>
              </a:rPr>
              <a:t>systems</a:t>
            </a:r>
            <a:endParaRPr lang="en-GB" sz="2400" dirty="0"/>
          </a:p>
          <a:p>
            <a:r>
              <a:rPr lang="en-GB" sz="2400" dirty="0"/>
              <a:t>•	Management of the </a:t>
            </a:r>
            <a:r>
              <a:rPr lang="en-GB" sz="2400" dirty="0">
                <a:solidFill>
                  <a:srgbClr val="FF0000"/>
                </a:solidFill>
              </a:rPr>
              <a:t>industrial support contract for </a:t>
            </a:r>
            <a:r>
              <a:rPr lang="en-GB" sz="2400" dirty="0" smtClean="0">
                <a:solidFill>
                  <a:srgbClr val="FF0000"/>
                </a:solidFill>
              </a:rPr>
              <a:t>Maintenance </a:t>
            </a:r>
            <a:r>
              <a:rPr lang="en-GB" sz="2400" dirty="0">
                <a:solidFill>
                  <a:srgbClr val="FF0000"/>
                </a:solidFill>
              </a:rPr>
              <a:t>&amp; </a:t>
            </a:r>
            <a:r>
              <a:rPr lang="en-GB" sz="2400" dirty="0" smtClean="0">
                <a:solidFill>
                  <a:srgbClr val="FF0000"/>
                </a:solidFill>
              </a:rPr>
              <a:t>Operation;</a:t>
            </a:r>
          </a:p>
          <a:p>
            <a:r>
              <a:rPr lang="en-GB" sz="2400" dirty="0">
                <a:solidFill>
                  <a:srgbClr val="FF0000"/>
                </a:solidFill>
              </a:rPr>
              <a:t>	</a:t>
            </a:r>
            <a:r>
              <a:rPr lang="en-GB" sz="2400" dirty="0" smtClean="0"/>
              <a:t>Supervision </a:t>
            </a:r>
            <a:r>
              <a:rPr lang="en-GB" sz="2400" dirty="0"/>
              <a:t>of the </a:t>
            </a:r>
            <a:r>
              <a:rPr lang="en-GB" sz="2400" dirty="0">
                <a:solidFill>
                  <a:srgbClr val="FF0000"/>
                </a:solidFill>
              </a:rPr>
              <a:t>non-LHC cryogenic systems and </a:t>
            </a:r>
            <a:r>
              <a:rPr lang="en-GB" sz="2400" dirty="0" smtClean="0">
                <a:solidFill>
                  <a:srgbClr val="FF0000"/>
                </a:solidFill>
              </a:rPr>
              <a:t>infrastructure exploitation</a:t>
            </a:r>
            <a:endParaRPr lang="en-GB" sz="2400" dirty="0">
              <a:solidFill>
                <a:srgbClr val="FF0000"/>
              </a:solidFill>
            </a:endParaRPr>
          </a:p>
          <a:p>
            <a:r>
              <a:rPr lang="en-GB" sz="2400" dirty="0"/>
              <a:t>•	Management of the </a:t>
            </a:r>
            <a:r>
              <a:rPr lang="en-GB" sz="2400" dirty="0" smtClean="0">
                <a:solidFill>
                  <a:srgbClr val="FF0000"/>
                </a:solidFill>
              </a:rPr>
              <a:t>CAMMS </a:t>
            </a:r>
            <a:r>
              <a:rPr lang="en-GB" sz="2400" dirty="0">
                <a:solidFill>
                  <a:srgbClr val="FF0000"/>
                </a:solidFill>
              </a:rPr>
              <a:t>interface and </a:t>
            </a:r>
            <a:r>
              <a:rPr lang="en-GB" sz="2400" dirty="0" smtClean="0">
                <a:solidFill>
                  <a:srgbClr val="FF0000"/>
                </a:solidFill>
              </a:rPr>
              <a:t>tools, spare </a:t>
            </a:r>
            <a:r>
              <a:rPr lang="en-GB" sz="2400" dirty="0">
                <a:solidFill>
                  <a:srgbClr val="FF0000"/>
                </a:solidFill>
              </a:rPr>
              <a:t>parts logistics and storage</a:t>
            </a:r>
          </a:p>
          <a:p>
            <a:r>
              <a:rPr lang="en-GB" sz="2400" dirty="0"/>
              <a:t>•	</a:t>
            </a:r>
            <a:r>
              <a:rPr lang="en-GB" sz="2400" dirty="0" smtClean="0">
                <a:solidFill>
                  <a:srgbClr val="FF0000"/>
                </a:solidFill>
              </a:rPr>
              <a:t>Coordination &amp; scheduling </a:t>
            </a:r>
            <a:r>
              <a:rPr lang="en-GB" sz="2400" dirty="0"/>
              <a:t>of TE-CRG </a:t>
            </a:r>
            <a:r>
              <a:rPr lang="en-GB" sz="2400" dirty="0" smtClean="0"/>
              <a:t>activities</a:t>
            </a:r>
            <a:endParaRPr lang="en-GB" sz="2400" dirty="0"/>
          </a:p>
          <a:p>
            <a:r>
              <a:rPr lang="en-GB" sz="2400" dirty="0"/>
              <a:t>•	</a:t>
            </a:r>
            <a:r>
              <a:rPr lang="en-GB" sz="2400" dirty="0">
                <a:solidFill>
                  <a:srgbClr val="FF0000"/>
                </a:solidFill>
              </a:rPr>
              <a:t>Interface with the central coordination</a:t>
            </a:r>
            <a:r>
              <a:rPr lang="en-GB" sz="2400" dirty="0"/>
              <a:t> for accelerators, detectors and test facilities</a:t>
            </a:r>
          </a:p>
          <a:p>
            <a:r>
              <a:rPr lang="en-GB" sz="2400" dirty="0" smtClean="0"/>
              <a:t>•</a:t>
            </a:r>
            <a:r>
              <a:rPr lang="en-GB" sz="2400" dirty="0"/>
              <a:t>	Orders and distribution of </a:t>
            </a:r>
            <a:r>
              <a:rPr lang="en-GB" sz="2400" dirty="0">
                <a:solidFill>
                  <a:srgbClr val="FF0000"/>
                </a:solidFill>
              </a:rPr>
              <a:t>cryogenic fluids</a:t>
            </a:r>
            <a:r>
              <a:rPr lang="en-GB" sz="2400" dirty="0"/>
              <a:t> </a:t>
            </a:r>
            <a:r>
              <a:rPr lang="en-GB" sz="2400" dirty="0" smtClean="0"/>
              <a:t>CERN-wide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489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60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03585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err="1" smtClean="0">
                <a:solidFill>
                  <a:srgbClr val="0070C0"/>
                </a:solidFill>
                <a:latin typeface="+mj-lt"/>
              </a:rPr>
              <a:t>Cryolab</a:t>
            </a:r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: </a:t>
            </a:r>
            <a:r>
              <a:rPr lang="pt-PT" sz="2800" dirty="0" smtClean="0">
                <a:solidFill>
                  <a:srgbClr val="0070C0"/>
                </a:solidFill>
              </a:rPr>
              <a:t>SRF </a:t>
            </a:r>
            <a:r>
              <a:rPr lang="pt-PT" sz="2800" dirty="0">
                <a:solidFill>
                  <a:srgbClr val="0070C0"/>
                </a:solidFill>
              </a:rPr>
              <a:t>Cavity diagnostics, Transition Edge Sensors =&gt; BE/RF</a:t>
            </a:r>
            <a:endParaRPr lang="en-GB" sz="2800" dirty="0">
              <a:solidFill>
                <a:srgbClr val="0070C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997003" y="4658761"/>
            <a:ext cx="4183183" cy="1482330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2800" dirty="0">
                <a:solidFill>
                  <a:srgbClr val="FF0000"/>
                </a:solidFill>
              </a:rPr>
              <a:t>The second sound signal is clearly </a:t>
            </a:r>
            <a:r>
              <a:rPr lang="en-GB" sz="2800" dirty="0" smtClean="0">
                <a:solidFill>
                  <a:srgbClr val="FF0000"/>
                </a:solidFill>
              </a:rPr>
              <a:t>identified and the velocity value measured!</a:t>
            </a:r>
            <a:endParaRPr lang="en-GB" sz="2800" dirty="0">
              <a:solidFill>
                <a:srgbClr val="FF0000"/>
              </a:solidFill>
            </a:endParaRPr>
          </a:p>
        </p:txBody>
      </p:sp>
      <p:pic>
        <p:nvPicPr>
          <p:cNvPr id="6" name="Picture 5" descr="G:\Workspaces\c\CryolabThermalMapping\4 - Photos\Wafer 2 - Au10Sn100 Images\In Soldering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2" t="2624" b="10944"/>
          <a:stretch/>
        </p:blipFill>
        <p:spPr bwMode="auto">
          <a:xfrm>
            <a:off x="9180186" y="4565686"/>
            <a:ext cx="2543342" cy="1867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grpSp>
        <p:nvGrpSpPr>
          <p:cNvPr id="7" name="Group 6"/>
          <p:cNvGrpSpPr/>
          <p:nvPr/>
        </p:nvGrpSpPr>
        <p:grpSpPr>
          <a:xfrm>
            <a:off x="5306651" y="769441"/>
            <a:ext cx="6607898" cy="3950729"/>
            <a:chOff x="3931517" y="680134"/>
            <a:chExt cx="5028272" cy="2734272"/>
          </a:xfrm>
        </p:grpSpPr>
        <p:grpSp>
          <p:nvGrpSpPr>
            <p:cNvPr id="8" name="Group 7"/>
            <p:cNvGrpSpPr/>
            <p:nvPr/>
          </p:nvGrpSpPr>
          <p:grpSpPr>
            <a:xfrm>
              <a:off x="3931517" y="872665"/>
              <a:ext cx="5028272" cy="2541741"/>
              <a:chOff x="3963792" y="916598"/>
              <a:chExt cx="5028272" cy="3737339"/>
            </a:xfrm>
          </p:grpSpPr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11" name="Chart 10"/>
                  <p:cNvGraphicFramePr>
                    <a:graphicFrameLocks/>
                  </p:cNvGraphicFramePr>
                  <p:nvPr>
                    <p:extLst/>
                  </p:nvPr>
                </p:nvGraphicFramePr>
                <p:xfrm>
                  <a:off x="3963792" y="916598"/>
                  <a:ext cx="5028272" cy="3737339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3"/>
                  </a:graphicData>
                </a:graphic>
              </p:graphicFrame>
            </mc:Choice>
            <mc:Fallback xmlns="">
              <p:graphicFrame>
                <p:nvGraphicFramePr>
                  <p:cNvPr id="54" name="Chart 53"/>
                  <p:cNvGraphicFramePr>
                    <a:graphicFrameLocks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660837721"/>
                      </p:ext>
                    </p:extLst>
                  </p:nvPr>
                </p:nvGraphicFramePr>
                <p:xfrm>
                  <a:off x="3963792" y="916598"/>
                  <a:ext cx="5028272" cy="3737339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11"/>
                  </a:graphicData>
                </a:graphic>
              </p:graphicFrame>
            </mc:Fallback>
          </mc:AlternateContent>
          <p:grpSp>
            <p:nvGrpSpPr>
              <p:cNvPr id="12" name="Group 11"/>
              <p:cNvGrpSpPr/>
              <p:nvPr/>
            </p:nvGrpSpPr>
            <p:grpSpPr>
              <a:xfrm>
                <a:off x="4892854" y="2662612"/>
                <a:ext cx="890299" cy="1352183"/>
                <a:chOff x="10811920" y="1389351"/>
                <a:chExt cx="890299" cy="1235208"/>
              </a:xfrm>
            </p:grpSpPr>
            <p:cxnSp>
              <p:nvCxnSpPr>
                <p:cNvPr id="20" name="Straight Connector 19"/>
                <p:cNvCxnSpPr/>
                <p:nvPr/>
              </p:nvCxnSpPr>
              <p:spPr>
                <a:xfrm flipH="1">
                  <a:off x="10920763" y="1389351"/>
                  <a:ext cx="435876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 flipH="1">
                  <a:off x="10900705" y="1679640"/>
                  <a:ext cx="435875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4"/>
                <p:cNvSpPr txBox="1"/>
                <p:nvPr/>
              </p:nvSpPr>
              <p:spPr>
                <a:xfrm>
                  <a:off x="10811920" y="1710159"/>
                  <a:ext cx="890299" cy="914400"/>
                </a:xfrm>
                <a:prstGeom prst="rect">
                  <a:avLst/>
                </a:prstGeom>
              </p:spPr>
              <p:txBody>
                <a:bodyPr wrap="none" rtlCol="0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200" dirty="0">
                      <a:solidFill>
                        <a:srgbClr val="FF0000"/>
                      </a:solidFill>
                    </a:rPr>
                    <a:t>50 </a:t>
                  </a:r>
                  <a:r>
                    <a:rPr lang="en-GB" sz="1200" dirty="0" err="1">
                      <a:solidFill>
                        <a:srgbClr val="FF0000"/>
                      </a:solidFill>
                    </a:rPr>
                    <a:t>μV</a:t>
                  </a:r>
                  <a:r>
                    <a:rPr lang="en-GB" sz="1200" dirty="0">
                      <a:solidFill>
                        <a:srgbClr val="FF0000"/>
                      </a:solidFill>
                    </a:rPr>
                    <a:t> p2p</a:t>
                  </a:r>
                </a:p>
                <a:p>
                  <a:r>
                    <a:rPr lang="en-GB" sz="1200" dirty="0">
                      <a:solidFill>
                        <a:srgbClr val="FF0000"/>
                      </a:solidFill>
                    </a:rPr>
                    <a:t>noise</a:t>
                  </a:r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6168212" y="1515716"/>
                <a:ext cx="2283447" cy="1319235"/>
                <a:chOff x="2352936" y="2525450"/>
                <a:chExt cx="2283447" cy="1569399"/>
              </a:xfrm>
            </p:grpSpPr>
            <p:cxnSp>
              <p:nvCxnSpPr>
                <p:cNvPr id="16" name="Straight Connector 15"/>
                <p:cNvCxnSpPr/>
                <p:nvPr/>
              </p:nvCxnSpPr>
              <p:spPr>
                <a:xfrm flipH="1">
                  <a:off x="2371484" y="2525450"/>
                  <a:ext cx="435876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 flipH="1">
                  <a:off x="2352936" y="4094849"/>
                  <a:ext cx="435876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Arrow Connector 17"/>
                <p:cNvCxnSpPr/>
                <p:nvPr/>
              </p:nvCxnSpPr>
              <p:spPr>
                <a:xfrm>
                  <a:off x="2674433" y="2556723"/>
                  <a:ext cx="0" cy="1533524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1"/>
                <p:cNvSpPr txBox="1"/>
                <p:nvPr/>
              </p:nvSpPr>
              <p:spPr>
                <a:xfrm>
                  <a:off x="2654755" y="2910446"/>
                  <a:ext cx="1981628" cy="413038"/>
                </a:xfrm>
                <a:prstGeom prst="rect">
                  <a:avLst/>
                </a:prstGeom>
              </p:spPr>
              <p:txBody>
                <a:bodyPr wrap="none" rtlCol="0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200" dirty="0">
                      <a:solidFill>
                        <a:srgbClr val="FF0000"/>
                      </a:solidFill>
                    </a:rPr>
                    <a:t>270 </a:t>
                  </a:r>
                  <a:r>
                    <a:rPr lang="el-GR" sz="1200" dirty="0">
                      <a:solidFill>
                        <a:srgbClr val="FF0000"/>
                      </a:solidFill>
                    </a:rPr>
                    <a:t>μ</a:t>
                  </a:r>
                  <a:r>
                    <a:rPr lang="en-GB" sz="1200" dirty="0">
                      <a:solidFill>
                        <a:srgbClr val="FF0000"/>
                      </a:solidFill>
                    </a:rPr>
                    <a:t>V 2</a:t>
                  </a:r>
                  <a:r>
                    <a:rPr lang="en-GB" sz="1200" baseline="30000" dirty="0">
                      <a:solidFill>
                        <a:srgbClr val="FF0000"/>
                      </a:solidFill>
                    </a:rPr>
                    <a:t>nd</a:t>
                  </a:r>
                  <a:r>
                    <a:rPr lang="en-GB" sz="1200" dirty="0">
                      <a:solidFill>
                        <a:srgbClr val="FF0000"/>
                      </a:solidFill>
                    </a:rPr>
                    <a:t> S. signal</a:t>
                  </a:r>
                </a:p>
              </p:txBody>
            </p:sp>
          </p:grpSp>
          <p:sp>
            <p:nvSpPr>
              <p:cNvPr id="14" name="TextBox 4"/>
              <p:cNvSpPr txBox="1"/>
              <p:nvPr/>
            </p:nvSpPr>
            <p:spPr>
              <a:xfrm>
                <a:off x="5995845" y="3543249"/>
                <a:ext cx="2013219" cy="361213"/>
              </a:xfrm>
              <a:prstGeom prst="rect">
                <a:avLst/>
              </a:prstGeom>
            </p:spPr>
            <p:txBody>
              <a:bodyPr wrap="non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200" dirty="0">
                    <a:solidFill>
                      <a:srgbClr val="FF0000"/>
                    </a:solidFill>
                  </a:rPr>
                  <a:t>Heating power 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4755534" y="1214533"/>
                    <a:ext cx="1009989" cy="823473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GB" sz="120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GB" sz="1200" i="1" dirty="0" smtClean="0">
                              <a:latin typeface="Cambria Math" panose="02040503050406030204" pitchFamily="18" charset="0"/>
                            </a:rPr>
                            <m:t>=1.6 </m:t>
                          </m:r>
                          <m:r>
                            <a:rPr lang="en-GB" sz="1200" i="1" dirty="0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oMath>
                      </m:oMathPara>
                    </a14:m>
                    <a:endParaRPr lang="en-GB" sz="1200" dirty="0"/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GB" sz="1200" i="1" dirty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GB" sz="1200" i="1" dirty="0">
                              <a:latin typeface="Cambria Math" panose="02040503050406030204" pitchFamily="18" charset="0"/>
                            </a:rPr>
                            <m:t>=0.9 </m:t>
                          </m:r>
                          <m:r>
                            <a:rPr lang="en-GB" sz="1200" i="1" dirty="0">
                              <a:latin typeface="Cambria Math" panose="02040503050406030204" pitchFamily="18" charset="0"/>
                            </a:rPr>
                            <m:t>𝑚𝐴</m:t>
                          </m:r>
                        </m:oMath>
                      </m:oMathPara>
                    </a14:m>
                    <a:endParaRPr lang="en-GB" sz="1200" dirty="0" smtClean="0"/>
                  </a:p>
                </p:txBody>
              </p:sp>
            </mc:Choice>
            <mc:Fallback xmlns="">
              <p:sp>
                <p:nvSpPr>
                  <p:cNvPr id="69" name="TextBox 6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55534" y="1214533"/>
                    <a:ext cx="1009989" cy="823473"/>
                  </a:xfrm>
                  <a:prstGeom prst="rect">
                    <a:avLst/>
                  </a:prstGeom>
                  <a:blipFill rotWithShape="0"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6725152" y="1019588"/>
                  <a:ext cx="2099845" cy="46166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 smtClean="0"/>
                    <a:t>Heat flux: </a:t>
                  </a:r>
                  <a14:m>
                    <m:oMath xmlns:m="http://schemas.openxmlformats.org/officeDocument/2006/math">
                      <m:r>
                        <a:rPr lang="en-GB" sz="1200" i="1" dirty="0" smtClean="0">
                          <a:latin typeface="Cambria Math" panose="02040503050406030204" pitchFamily="18" charset="0"/>
                        </a:rPr>
                        <m:t>1.40±0.07 </m:t>
                      </m:r>
                      <m:r>
                        <a:rPr lang="en-GB" sz="1200" i="1" dirty="0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GB" sz="1200" i="1" dirty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sz="1200" i="1" dirty="0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1200" i="1" baseline="30000" dirty="0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a14:m>
                  <a:endParaRPr lang="en-GB" sz="1200" baseline="30000" dirty="0" smtClean="0"/>
                </a:p>
                <a:p>
                  <a:r>
                    <a:rPr lang="en-GB" sz="1200" dirty="0" smtClean="0"/>
                    <a:t>Distance ~ </a:t>
                  </a:r>
                  <a14:m>
                    <m:oMath xmlns:m="http://schemas.openxmlformats.org/officeDocument/2006/math">
                      <m:r>
                        <a:rPr lang="en-GB" sz="1200" i="1" dirty="0" smtClean="0">
                          <a:latin typeface="Cambria Math" panose="02040503050406030204" pitchFamily="18" charset="0"/>
                        </a:rPr>
                        <m:t>50 </m:t>
                      </m:r>
                      <m:r>
                        <a:rPr lang="en-GB" sz="1200" i="1" dirty="0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a14:m>
                  <a:endParaRPr lang="en-GB" sz="1200" dirty="0" smtClean="0"/>
                </a:p>
              </p:txBody>
            </p:sp>
          </mc:Choice>
          <mc:Fallback xmlns="">
            <p:sp>
              <p:nvSpPr>
                <p:cNvPr id="54" name="TextBox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5152" y="1019588"/>
                  <a:ext cx="2099845" cy="461665"/>
                </a:xfrm>
                <a:prstGeom prst="rect">
                  <a:avLst/>
                </a:prstGeom>
                <a:blipFill>
                  <a:blip r:embed="rId13"/>
                  <a:stretch>
                    <a:fillRect t="-1316" b="-789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TextBox 9"/>
            <p:cNvSpPr txBox="1"/>
            <p:nvPr/>
          </p:nvSpPr>
          <p:spPr>
            <a:xfrm>
              <a:off x="5228253" y="680134"/>
              <a:ext cx="26597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Second sound detection</a:t>
              </a:r>
              <a:endParaRPr lang="en-GB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9156" y="4863246"/>
            <a:ext cx="53979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T. Koettig et al. “TES sensors for cavity Quench localisation”</a:t>
            </a:r>
          </a:p>
          <a:p>
            <a:r>
              <a:rPr lang="en-GB" sz="2400" dirty="0" smtClean="0">
                <a:solidFill>
                  <a:srgbClr val="0066FF"/>
                </a:solidFill>
              </a:rPr>
              <a:t>Best Research Paper Award from CEC 2015 =&gt; 2</a:t>
            </a:r>
            <a:r>
              <a:rPr lang="en-GB" sz="2400" baseline="30000" dirty="0" smtClean="0">
                <a:solidFill>
                  <a:srgbClr val="0066FF"/>
                </a:solidFill>
              </a:rPr>
              <a:t>nd</a:t>
            </a:r>
            <a:r>
              <a:rPr lang="en-GB" sz="2400" dirty="0" smtClean="0">
                <a:solidFill>
                  <a:srgbClr val="0066FF"/>
                </a:solidFill>
              </a:rPr>
              <a:t> sound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3" t="11654" r="10684" b="16414"/>
          <a:stretch/>
        </p:blipFill>
        <p:spPr>
          <a:xfrm>
            <a:off x="1455314" y="814049"/>
            <a:ext cx="2757040" cy="4101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15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61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495312" y="2241623"/>
            <a:ext cx="80446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 smtClean="0">
                <a:solidFill>
                  <a:srgbClr val="0070C0"/>
                </a:solidFill>
                <a:latin typeface="+mj-lt"/>
              </a:rPr>
              <a:t>Projects &amp; Consolidations</a:t>
            </a:r>
            <a:endParaRPr lang="en-GB" sz="6000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3474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62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00648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Projects (CRG Master Schedule); 2017-2020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215746"/>
            <a:ext cx="2318084" cy="64633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+ HE-LHC, FCC &amp; ILC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on-going studies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840" y="610613"/>
            <a:ext cx="8833283" cy="607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84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63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00648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Projects (CRG Master Schedule); 2017-2025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1" y="6215746"/>
            <a:ext cx="2358189" cy="64633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+ HE-LHC, FCC &amp; ILC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on-going studies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37" y="678830"/>
            <a:ext cx="11978784" cy="589390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831754" y="6127262"/>
            <a:ext cx="1750646" cy="3204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51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64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60926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Consolidations 2017-2020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698311" y="819066"/>
            <a:ext cx="9473820" cy="53952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Terminate what is approved today: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Spares (compressors, motors, DFB’s)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Controls (</a:t>
            </a:r>
            <a:r>
              <a:rPr lang="en-US" dirty="0" err="1" smtClean="0">
                <a:solidFill>
                  <a:srgbClr val="0070C0"/>
                </a:solidFill>
              </a:rPr>
              <a:t>Unicos</a:t>
            </a:r>
            <a:r>
              <a:rPr lang="en-US" dirty="0" smtClean="0">
                <a:solidFill>
                  <a:srgbClr val="0070C0"/>
                </a:solidFill>
              </a:rPr>
              <a:t>/PVSS)</a:t>
            </a:r>
          </a:p>
          <a:p>
            <a:pPr lvl="1"/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Complement with more spares: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srgbClr val="0070C0"/>
                </a:solidFill>
              </a:rPr>
              <a:t>(As a preparation towards aging issues and increased failure rates if it is not possible to study-implement a replacement)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Aging issues to be compensated within </a:t>
            </a:r>
            <a:r>
              <a:rPr lang="en-US" dirty="0" err="1" smtClean="0">
                <a:solidFill>
                  <a:srgbClr val="FF0000"/>
                </a:solidFill>
              </a:rPr>
              <a:t>HiLumi</a:t>
            </a:r>
            <a:r>
              <a:rPr lang="en-US" dirty="0" smtClean="0">
                <a:solidFill>
                  <a:srgbClr val="FF0000"/>
                </a:solidFill>
              </a:rPr>
              <a:t> operation context to be revisited (Capacity – Availability – Reliability):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Capacity: 4.5K Refrigerator, 1.8K units, Cryogenic Distribution Line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Availability: </a:t>
            </a:r>
            <a:r>
              <a:rPr lang="en-US" dirty="0" err="1" smtClean="0">
                <a:solidFill>
                  <a:srgbClr val="0070C0"/>
                </a:solidFill>
              </a:rPr>
              <a:t>Sectorisation</a:t>
            </a:r>
            <a:r>
              <a:rPr lang="en-US" dirty="0" smtClean="0">
                <a:solidFill>
                  <a:srgbClr val="0070C0"/>
                </a:solidFill>
              </a:rPr>
              <a:t> valves &amp; temperature mixing chambers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Reliability: Electrical cabinets, Motors, HP compressors P2/P8</a:t>
            </a:r>
          </a:p>
          <a:p>
            <a:pPr lvl="1"/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03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797" y="576174"/>
            <a:ext cx="9120406" cy="614530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65</a:t>
            </a:fld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52567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B.180; FAIR cryogenics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853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800" y="588860"/>
            <a:ext cx="8623300" cy="6196233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66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52567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B.180; FAIR cryogenics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77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67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792877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B.163 &amp; B.165 cryogenics upgrade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" y="728251"/>
            <a:ext cx="121919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Upgrade scheme for cryogenics retained by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C</a:t>
            </a:r>
            <a:r>
              <a:rPr lang="en-GB" sz="2400" dirty="0" smtClean="0">
                <a:solidFill>
                  <a:srgbClr val="0070C0"/>
                </a:solidFill>
              </a:rPr>
              <a:t>ombining the refrigeration capacity of the existing B.165 and B.163 cryogenic installations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I</a:t>
            </a:r>
            <a:r>
              <a:rPr lang="en-GB" sz="2400" dirty="0" smtClean="0">
                <a:solidFill>
                  <a:srgbClr val="0070C0"/>
                </a:solidFill>
              </a:rPr>
              <a:t>ncreasing the liquid helium buffering capacity (20’000 </a:t>
            </a:r>
            <a:r>
              <a:rPr lang="en-GB" sz="2400" dirty="0" err="1" smtClean="0">
                <a:solidFill>
                  <a:srgbClr val="0070C0"/>
                </a:solidFill>
              </a:rPr>
              <a:t>liters</a:t>
            </a:r>
            <a:r>
              <a:rPr lang="en-GB" sz="2400" dirty="0" smtClean="0">
                <a:solidFill>
                  <a:srgbClr val="0070C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</a:rPr>
              <a:t>Implementing a new distribution valve box and transfer line under the B.163 &amp; B.165 road</a:t>
            </a:r>
            <a:endParaRPr lang="en-GB" sz="2400" dirty="0">
              <a:solidFill>
                <a:srgbClr val="0070C0"/>
              </a:solidFill>
            </a:endParaRPr>
          </a:p>
          <a:p>
            <a:r>
              <a:rPr lang="en-GB" sz="2400" dirty="0" smtClean="0">
                <a:solidFill>
                  <a:srgbClr val="FF0000"/>
                </a:solidFill>
              </a:rPr>
              <a:t>2017 revised </a:t>
            </a:r>
            <a:r>
              <a:rPr lang="en-GB" sz="2400" dirty="0">
                <a:solidFill>
                  <a:srgbClr val="FF0000"/>
                </a:solidFill>
              </a:rPr>
              <a:t>c</a:t>
            </a:r>
            <a:r>
              <a:rPr lang="en-GB" sz="2400" dirty="0" smtClean="0">
                <a:solidFill>
                  <a:srgbClr val="FF0000"/>
                </a:solidFill>
              </a:rPr>
              <a:t>ryogenics budget approved (1860kCHF)</a:t>
            </a: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741425" y="2582579"/>
            <a:ext cx="3222962" cy="1625829"/>
          </a:xfrm>
          <a:prstGeom prst="rect">
            <a:avLst/>
          </a:prstGeom>
        </p:spPr>
        <p:txBody>
          <a:bodyPr lIns="36000" rIns="3600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sz="1600" dirty="0" err="1" smtClean="0">
                <a:solidFill>
                  <a:srgbClr val="0070C0"/>
                </a:solidFill>
              </a:rPr>
              <a:t>GHe</a:t>
            </a:r>
            <a:r>
              <a:rPr lang="en-GB" sz="1600" dirty="0" smtClean="0">
                <a:solidFill>
                  <a:srgbClr val="0070C0"/>
                </a:solidFill>
              </a:rPr>
              <a:t> storage:</a:t>
            </a:r>
          </a:p>
          <a:p>
            <a:pPr marL="169736" lvl="1" indent="0"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sz="1600" dirty="0" smtClean="0">
                <a:solidFill>
                  <a:srgbClr val="0070C0"/>
                </a:solidFill>
              </a:rPr>
              <a:t>Jumbo cylinders (2</a:t>
            </a:r>
            <a:r>
              <a:rPr lang="en-GB" sz="1600" baseline="30000" dirty="0" smtClean="0">
                <a:solidFill>
                  <a:srgbClr val="0070C0"/>
                </a:solidFill>
              </a:rPr>
              <a:t>nd</a:t>
            </a:r>
            <a:r>
              <a:rPr lang="en-GB" sz="1600" dirty="0" smtClean="0">
                <a:solidFill>
                  <a:srgbClr val="0070C0"/>
                </a:solidFill>
              </a:rPr>
              <a:t> DO underway)</a:t>
            </a:r>
          </a:p>
          <a:p>
            <a:pPr marL="0" lvl="1" indent="0">
              <a:spcBef>
                <a:spcPts val="1200"/>
              </a:spcBef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sz="1600" dirty="0" smtClean="0">
                <a:solidFill>
                  <a:srgbClr val="0070C0"/>
                </a:solidFill>
              </a:rPr>
              <a:t>B163/B165:</a:t>
            </a:r>
          </a:p>
          <a:p>
            <a:pPr marL="169736" lvl="1" indent="0"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sz="1600" dirty="0" smtClean="0">
                <a:solidFill>
                  <a:srgbClr val="0070C0"/>
                </a:solidFill>
              </a:rPr>
              <a:t>Layout &amp; Integration studies well progressed</a:t>
            </a:r>
          </a:p>
          <a:p>
            <a:pPr marL="169736" lvl="1" indent="0"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GB" sz="1600" dirty="0" smtClean="0">
                <a:solidFill>
                  <a:srgbClr val="0070C0"/>
                </a:solidFill>
              </a:rPr>
              <a:t>Preliminary PID complete</a:t>
            </a:r>
          </a:p>
          <a:p>
            <a:pPr marL="169736" lvl="1" indent="0"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US" sz="1600" dirty="0" smtClean="0">
                <a:solidFill>
                  <a:srgbClr val="0070C0"/>
                </a:solidFill>
              </a:rPr>
              <a:t>Final validation by MSC prior to IT</a:t>
            </a:r>
            <a:endParaRPr lang="en-GB" sz="1600" dirty="0" smtClean="0">
              <a:solidFill>
                <a:srgbClr val="0070C0"/>
              </a:solidFill>
            </a:endParaRPr>
          </a:p>
          <a:p>
            <a:pPr marL="449263" lvl="1" indent="-219075">
              <a:buClr>
                <a:schemeClr val="tx2"/>
              </a:buClr>
              <a:buFont typeface="Wingdings" panose="05000000000000000000" pitchFamily="2" charset="2"/>
              <a:buChar char="ð"/>
            </a:pPr>
            <a:endParaRPr lang="en-GB" sz="1600" dirty="0" smtClean="0">
              <a:solidFill>
                <a:srgbClr val="0070C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002" y="4389886"/>
            <a:ext cx="2323218" cy="242840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1587" y="2667243"/>
            <a:ext cx="6622843" cy="415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35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68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163119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AD cryogenic distribution &amp; infrastructure upgrade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769441"/>
            <a:ext cx="1179343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</a:rPr>
              <a:t>User requirements and future needs collected from all the experiments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</a:rPr>
              <a:t>Layout study under discussion : identification of different </a:t>
            </a:r>
            <a:r>
              <a:rPr lang="en-GB" sz="2400" dirty="0">
                <a:solidFill>
                  <a:srgbClr val="0070C0"/>
                </a:solidFill>
              </a:rPr>
              <a:t>options for mobile </a:t>
            </a:r>
            <a:r>
              <a:rPr lang="en-GB" sz="2400" dirty="0" err="1" smtClean="0">
                <a:solidFill>
                  <a:srgbClr val="0070C0"/>
                </a:solidFill>
              </a:rPr>
              <a:t>dewars</a:t>
            </a:r>
            <a:r>
              <a:rPr lang="en-GB" sz="2400" dirty="0" smtClean="0">
                <a:solidFill>
                  <a:srgbClr val="0070C0"/>
                </a:solidFill>
              </a:rPr>
              <a:t> </a:t>
            </a:r>
            <a:r>
              <a:rPr lang="en-GB" sz="2400" dirty="0">
                <a:solidFill>
                  <a:srgbClr val="0070C0"/>
                </a:solidFill>
              </a:rPr>
              <a:t>delivery point and transfer line routing in the </a:t>
            </a:r>
            <a:r>
              <a:rPr lang="en-GB" sz="2400" dirty="0" smtClean="0">
                <a:solidFill>
                  <a:srgbClr val="0070C0"/>
                </a:solidFill>
              </a:rPr>
              <a:t>AD hall; Basic PFD produced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Technical option and preliminary budget drafted for a dedicated AD helium liquefier making use of the former Bloc-4 cold box </a:t>
            </a:r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0043" y="2629288"/>
            <a:ext cx="6538104" cy="38350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16217"/>
          <a:stretch/>
        </p:blipFill>
        <p:spPr>
          <a:xfrm>
            <a:off x="180928" y="2808135"/>
            <a:ext cx="5304386" cy="391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43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69</a:t>
            </a:fld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686502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SM18 HFM &amp; Cluster D status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5" name="Content Placeholder 6"/>
          <p:cNvSpPr txBox="1">
            <a:spLocks/>
          </p:cNvSpPr>
          <p:nvPr/>
        </p:nvSpPr>
        <p:spPr>
          <a:xfrm>
            <a:off x="101505" y="737741"/>
            <a:ext cx="11823795" cy="1637159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6000" indent="-216000">
              <a:spcBef>
                <a:spcPts val="600"/>
              </a:spcBef>
              <a:buClr>
                <a:schemeClr val="tx2"/>
              </a:buClr>
            </a:pPr>
            <a:r>
              <a:rPr lang="en-US" sz="2400" dirty="0" smtClean="0">
                <a:solidFill>
                  <a:srgbClr val="0070C0"/>
                </a:solidFill>
              </a:rPr>
              <a:t>Following the HFM switch to operation, </a:t>
            </a:r>
            <a:r>
              <a:rPr lang="en-US" sz="2400" dirty="0">
                <a:solidFill>
                  <a:srgbClr val="0070C0"/>
                </a:solidFill>
              </a:rPr>
              <a:t>c</a:t>
            </a:r>
            <a:r>
              <a:rPr lang="en-US" sz="2400" dirty="0" smtClean="0">
                <a:solidFill>
                  <a:srgbClr val="0070C0"/>
                </a:solidFill>
              </a:rPr>
              <a:t>ompletion &amp; commissioning of Cluster D facility</a:t>
            </a:r>
          </a:p>
          <a:p>
            <a:pPr marL="216000" indent="-216000">
              <a:spcBef>
                <a:spcPts val="600"/>
              </a:spcBef>
              <a:buClr>
                <a:schemeClr val="tx2"/>
              </a:buClr>
            </a:pPr>
            <a:r>
              <a:rPr lang="en-US" sz="2400" dirty="0" smtClean="0">
                <a:solidFill>
                  <a:srgbClr val="0070C0"/>
                </a:solidFill>
              </a:rPr>
              <a:t>Similar to HFM issue with heat in-leak at 1.9 K (λ-plate tightness);  however the magnets tests program has been successfully tested; following consolidation (MSC/</a:t>
            </a:r>
            <a:r>
              <a:rPr lang="en-US" sz="2400" dirty="0" err="1" smtClean="0">
                <a:solidFill>
                  <a:srgbClr val="0070C0"/>
                </a:solidFill>
              </a:rPr>
              <a:t>Cryolab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for tests) the heat-in-leak losses have been significantly reduced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828" y="2391752"/>
            <a:ext cx="3282430" cy="43765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25858" y="2374900"/>
            <a:ext cx="5562695" cy="4393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41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70684" y="6356350"/>
            <a:ext cx="4114800" cy="365125"/>
          </a:xfrm>
        </p:spPr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599" y="6371040"/>
            <a:ext cx="2743200" cy="365125"/>
          </a:xfrm>
        </p:spPr>
        <p:txBody>
          <a:bodyPr/>
          <a:lstStyle/>
          <a:p>
            <a:fld id="{F224278E-2E77-492E-9817-53D0D69EA1FA}" type="slidenum">
              <a:rPr lang="en-GB" smtClean="0"/>
              <a:t>7</a:t>
            </a:fld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892843" y="0"/>
            <a:ext cx="7234989" cy="826168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>
                <a:solidFill>
                  <a:srgbClr val="0070C0"/>
                </a:solidFill>
              </a:rPr>
              <a:t>2017 Group structure &amp; resources</a:t>
            </a:r>
            <a:endParaRPr lang="en-GB" sz="4000" dirty="0">
              <a:solidFill>
                <a:srgbClr val="0070C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71121" y="212832"/>
          <a:ext cx="4964259" cy="6221164"/>
        </p:xfrm>
        <a:graphic>
          <a:graphicData uri="http://schemas.openxmlformats.org/drawingml/2006/table">
            <a:tbl>
              <a:tblPr/>
              <a:tblGrid>
                <a:gridCol w="730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74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63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959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Status Code</a:t>
                      </a:r>
                    </a:p>
                  </a:txBody>
                  <a:tcPr marL="2809" marR="2809" marT="28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</a:p>
                  </a:txBody>
                  <a:tcPr marL="2809" marR="2809" marT="2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First Name</a:t>
                      </a:r>
                    </a:p>
                  </a:txBody>
                  <a:tcPr marL="2809" marR="2809" marT="2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</a:t>
                      </a: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MARTINEZ CANO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Jose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VISC</a:t>
                      </a: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LIBERADZKA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Joanna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DOCT</a:t>
                      </a: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KOTNIG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Claudio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DORAU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591029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LAMY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Raphael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Benjamin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333762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TRNE</a:t>
                      </a: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GENIEVRE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Terence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TRNE</a:t>
                      </a: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JUSDADO SERRANO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Fernando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TRNE</a:t>
                      </a: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LUTHI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Victor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PJAS</a:t>
                      </a: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 PAOLA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Donato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PJAS</a:t>
                      </a: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Michal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PJAS</a:t>
                      </a: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PEKSA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Pawel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PJAS</a:t>
                      </a: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WOLAK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Tomasz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FELL</a:t>
                      </a: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AABID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Fouad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FELL</a:t>
                      </a: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BENETTI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Paolo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FELL</a:t>
                      </a: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BERKOWITZ ZAMORA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Daniel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BUSTAMENTE DELGADO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Eduardo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605737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FELL</a:t>
                      </a: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CARRASCO MARTIN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Fernando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FELL</a:t>
                      </a: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CERRO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Alessandro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FELL</a:t>
                      </a: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CIRILLO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Roberta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FELL</a:t>
                      </a: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CREUS PRATS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Joaquim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FELL</a:t>
                      </a: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GROSSO XAVIER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Mario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KRIBOO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Remy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MASTYNA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Rafal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FELL</a:t>
                      </a: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LEFEBVRE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Victor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FELL</a:t>
                      </a:r>
                      <a:endParaRPr lang="fr-CH" sz="1200" dirty="0"/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ORLANDI</a:t>
                      </a:r>
                      <a:endParaRPr lang="fr-CH" sz="1200" dirty="0"/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Roberto</a:t>
                      </a:r>
                      <a:endParaRPr lang="fr-CH" sz="1200" dirty="0"/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2192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FELL</a:t>
                      </a:r>
                    </a:p>
                  </a:txBody>
                  <a:tcPr marL="2809" marR="2809" marT="28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TAVARES COUTINHO BORGES DE SOUSA</a:t>
                      </a:r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Patricia</a:t>
                      </a:r>
                      <a:endParaRPr lang="fr-CH" sz="1200" dirty="0"/>
                    </a:p>
                  </a:txBody>
                  <a:tcPr marL="2809" marR="2809" marT="28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7917" y="711774"/>
            <a:ext cx="6865365" cy="5030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64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70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0" y="0"/>
            <a:ext cx="71695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SM18 </a:t>
            </a:r>
            <a:r>
              <a:rPr lang="en-GB" sz="4400" dirty="0" err="1" smtClean="0">
                <a:solidFill>
                  <a:srgbClr val="0070C0"/>
                </a:solidFill>
                <a:latin typeface="+mj-lt"/>
              </a:rPr>
              <a:t>sc</a:t>
            </a:r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 link test infrastructure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0" y="769441"/>
            <a:ext cx="6350000" cy="2672259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2263" indent="-285750" algn="just">
              <a:spcBef>
                <a:spcPts val="1200"/>
              </a:spcBef>
              <a:buClr>
                <a:schemeClr val="tx2"/>
              </a:buClr>
            </a:pPr>
            <a:r>
              <a:rPr lang="en-GB" sz="2400" dirty="0" smtClean="0">
                <a:solidFill>
                  <a:srgbClr val="0070C0"/>
                </a:solidFill>
              </a:rPr>
              <a:t>Integration of 60m SC Link test station completed in SM18 including warm return line</a:t>
            </a:r>
          </a:p>
          <a:p>
            <a:pPr marL="322263" indent="-285750" algn="just">
              <a:spcBef>
                <a:spcPts val="1200"/>
              </a:spcBef>
              <a:buClr>
                <a:schemeClr val="tx2"/>
              </a:buClr>
            </a:pPr>
            <a:r>
              <a:rPr lang="en-GB" sz="2400" dirty="0" smtClean="0">
                <a:solidFill>
                  <a:srgbClr val="0070C0"/>
                </a:solidFill>
              </a:rPr>
              <a:t>Process and control system updated; strong support to MSC colleagues</a:t>
            </a:r>
          </a:p>
          <a:p>
            <a:pPr marL="322263" indent="-285750" algn="just">
              <a:spcBef>
                <a:spcPts val="1200"/>
              </a:spcBef>
              <a:buClr>
                <a:schemeClr val="tx2"/>
              </a:buClr>
            </a:pPr>
            <a:r>
              <a:rPr lang="en-GB" sz="2400" dirty="0" smtClean="0">
                <a:solidFill>
                  <a:srgbClr val="0070C0"/>
                </a:solidFill>
              </a:rPr>
              <a:t>First cool down and 1</a:t>
            </a:r>
            <a:r>
              <a:rPr lang="en-GB" sz="2400" baseline="30000" dirty="0" smtClean="0">
                <a:solidFill>
                  <a:srgbClr val="0070C0"/>
                </a:solidFill>
              </a:rPr>
              <a:t>st</a:t>
            </a:r>
            <a:r>
              <a:rPr lang="en-GB" sz="2400" dirty="0" smtClean="0">
                <a:solidFill>
                  <a:srgbClr val="0070C0"/>
                </a:solidFill>
              </a:rPr>
              <a:t> cryostat test (passive configuration) complete November 2017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448" y="0"/>
            <a:ext cx="9741844" cy="672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44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71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007282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SM18 RF M7 cryogenic infrastructure status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769441"/>
            <a:ext cx="87874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Multifunction cryogenic valve box manufacturing severely delayed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In-house CERN plan B designed, manufacture and installed</a:t>
            </a:r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" t="16190" r="20539"/>
          <a:stretch/>
        </p:blipFill>
        <p:spPr>
          <a:xfrm>
            <a:off x="9492323" y="665956"/>
            <a:ext cx="2496257" cy="3380347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8881" r="14498"/>
          <a:stretch/>
        </p:blipFill>
        <p:spPr>
          <a:xfrm>
            <a:off x="216642" y="1633909"/>
            <a:ext cx="1546615" cy="2533770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58"/>
          <a:stretch/>
        </p:blipFill>
        <p:spPr>
          <a:xfrm rot="5400000">
            <a:off x="1552688" y="2074396"/>
            <a:ext cx="2412393" cy="1531420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16" r="3811"/>
          <a:stretch/>
        </p:blipFill>
        <p:spPr>
          <a:xfrm>
            <a:off x="1164135" y="4179196"/>
            <a:ext cx="2379189" cy="2065929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2034" y="3467369"/>
            <a:ext cx="4455366" cy="334152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3" t="18333" r="8415"/>
          <a:stretch/>
        </p:blipFill>
        <p:spPr>
          <a:xfrm>
            <a:off x="3670226" y="1633909"/>
            <a:ext cx="1849726" cy="2533770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6066314" y="2958112"/>
            <a:ext cx="2861304" cy="56514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lIns="36000" tIns="36000" rIns="36000" bIns="36000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sz="1600" dirty="0" err="1" smtClean="0"/>
              <a:t>Cryo</a:t>
            </a:r>
            <a:r>
              <a:rPr lang="en-US" sz="1600" dirty="0" smtClean="0"/>
              <a:t>-Module and Service Box connected to M7 infrastructure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3504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72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142441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SM18 upgrade; new 35 g/s helium liquefier status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43857" y="769441"/>
            <a:ext cx="11590943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Contract for the supply of a </a:t>
            </a:r>
            <a:r>
              <a:rPr lang="en-US" sz="2400" dirty="0" smtClean="0">
                <a:solidFill>
                  <a:srgbClr val="FF0000"/>
                </a:solidFill>
              </a:rPr>
              <a:t>35 g/s liquefier signed in July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Detailed definition and integration ongoing with the contractor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Rescheduled 2019 shutdown to 2 month duration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New concrete slab &amp; reconfiguration of buffers &amp; HP required by new schedule done during the shutdown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225" y="3126526"/>
            <a:ext cx="11865550" cy="3195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98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73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729507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HL-LHC overall cryogenic layout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3262937" y="741391"/>
            <a:ext cx="8688699" cy="15919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800" dirty="0" smtClean="0">
                <a:solidFill>
                  <a:srgbClr val="FF0000"/>
                </a:solidFill>
              </a:rPr>
              <a:t>2 new cryogenic plants (18 kW @ 4.5 K)</a:t>
            </a:r>
            <a:r>
              <a:rPr lang="en-GB" altLang="en-US" sz="1800" dirty="0" smtClean="0"/>
              <a:t> at P1 and P5 for high-luminosity insertions</a:t>
            </a:r>
          </a:p>
          <a:p>
            <a:pPr>
              <a:spcBef>
                <a:spcPct val="50000"/>
              </a:spcBef>
            </a:pPr>
            <a:r>
              <a:rPr lang="en-GB" altLang="en-US" sz="1800" dirty="0" smtClean="0">
                <a:solidFill>
                  <a:schemeClr val="bg1">
                    <a:lumMod val="65000"/>
                  </a:schemeClr>
                </a:solidFill>
              </a:rPr>
              <a:t>1 new cryogenic plant (4 kW @ 4.5 K) at P4 for RF </a:t>
            </a:r>
            <a:r>
              <a:rPr lang="en-GB" altLang="en-US" sz="1800" dirty="0" err="1" smtClean="0">
                <a:solidFill>
                  <a:schemeClr val="bg1">
                    <a:lumMod val="65000"/>
                  </a:schemeClr>
                </a:solidFill>
              </a:rPr>
              <a:t>cryo</a:t>
            </a:r>
            <a:r>
              <a:rPr lang="en-GB" altLang="en-US" sz="1800" dirty="0" smtClean="0">
                <a:solidFill>
                  <a:schemeClr val="bg1">
                    <a:lumMod val="65000"/>
                  </a:schemeClr>
                </a:solidFill>
              </a:rPr>
              <a:t>-modules;  </a:t>
            </a:r>
            <a:r>
              <a:rPr lang="en-GB" altLang="en-US" sz="1800" dirty="0" smtClean="0">
                <a:solidFill>
                  <a:srgbClr val="FF0000"/>
                </a:solidFill>
              </a:rPr>
              <a:t>(strong alternative study completed: upgrade of 1 existing LHC cryogenic plant)</a:t>
            </a:r>
          </a:p>
          <a:p>
            <a:pPr>
              <a:spcBef>
                <a:spcPct val="50000"/>
              </a:spcBef>
            </a:pPr>
            <a:r>
              <a:rPr lang="en-GB" altLang="en-US" sz="1800" dirty="0" smtClean="0">
                <a:solidFill>
                  <a:srgbClr val="FF0000"/>
                </a:solidFill>
              </a:rPr>
              <a:t>1 new cryogenic plant (0.8 kW @ 4.5 K) </a:t>
            </a:r>
            <a:r>
              <a:rPr lang="en-GB" altLang="en-US" sz="1800" dirty="0" smtClean="0"/>
              <a:t>as RF cold test facility with LHC beam type at SPS-BA6 </a:t>
            </a:r>
            <a:r>
              <a:rPr lang="en-GB" altLang="en-US" sz="1800" dirty="0"/>
              <a:t>(</a:t>
            </a:r>
            <a:r>
              <a:rPr lang="en-GB" altLang="en-US" sz="1800" dirty="0" smtClean="0"/>
              <a:t>Crab-Cavities program)</a:t>
            </a:r>
            <a:endParaRPr lang="en-GB" altLang="en-US" sz="1800" dirty="0"/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15" y="741391"/>
            <a:ext cx="2647704" cy="3071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223751" y="2734914"/>
            <a:ext cx="5415550" cy="4209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2800" b="1" dirty="0" smtClean="0">
                <a:solidFill>
                  <a:srgbClr val="FF0000"/>
                </a:solidFill>
              </a:rPr>
              <a:t>HL-LHC cryogenics master schedule</a:t>
            </a:r>
          </a:p>
        </p:txBody>
      </p:sp>
      <p:pic>
        <p:nvPicPr>
          <p:cNvPr id="9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82"/>
          <a:stretch>
            <a:fillRect/>
          </a:stretch>
        </p:blipFill>
        <p:spPr bwMode="auto">
          <a:xfrm>
            <a:off x="309052" y="3520986"/>
            <a:ext cx="11573896" cy="2835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396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438" y="769441"/>
            <a:ext cx="9933964" cy="6088559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74</a:t>
            </a:fld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0" y="0"/>
            <a:ext cx="114552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HL-LHC SPS BA6 cryogenic infrastructure progress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37465" y="2736601"/>
            <a:ext cx="4164012" cy="13239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/>
              <a:t>80 m </a:t>
            </a:r>
            <a:r>
              <a:rPr lang="en-US" sz="2000" dirty="0" err="1"/>
              <a:t>cryo</a:t>
            </a:r>
            <a:r>
              <a:rPr lang="en-US" sz="2000" dirty="0"/>
              <a:t> distribution line installed during Feb-Mar 2017</a:t>
            </a:r>
          </a:p>
          <a:p>
            <a:pPr>
              <a:defRPr/>
            </a:pPr>
            <a:r>
              <a:rPr lang="en-US" sz="2000" dirty="0">
                <a:solidFill>
                  <a:srgbClr val="000090"/>
                </a:solidFill>
              </a:rPr>
              <a:t>From Cold-Box &amp; Valve Box 1</a:t>
            </a:r>
          </a:p>
          <a:p>
            <a:pPr algn="r">
              <a:defRPr/>
            </a:pPr>
            <a:r>
              <a:rPr lang="en-US" sz="2000" dirty="0">
                <a:solidFill>
                  <a:srgbClr val="000090"/>
                </a:solidFill>
              </a:rPr>
              <a:t>To Valve Box 2 &amp; RF Cryostat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4279900" y="2362200"/>
            <a:ext cx="785040" cy="1338015"/>
          </a:xfrm>
          <a:prstGeom prst="straightConnector1">
            <a:avLst/>
          </a:prstGeom>
          <a:ln>
            <a:solidFill>
              <a:srgbClr val="FF00FF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705665" y="2477839"/>
            <a:ext cx="650876" cy="935038"/>
          </a:xfrm>
          <a:prstGeom prst="straightConnector1">
            <a:avLst/>
          </a:prstGeom>
          <a:ln>
            <a:solidFill>
              <a:srgbClr val="FF00FF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0" y="4036889"/>
            <a:ext cx="6787335" cy="708025"/>
          </a:xfrm>
          <a:prstGeom prst="rect">
            <a:avLst/>
          </a:prstGeom>
          <a:solidFill>
            <a:srgbClr val="FFFA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 dirty="0">
                <a:solidFill>
                  <a:srgbClr val="660066"/>
                </a:solidFill>
                <a:latin typeface="+mn-lt"/>
              </a:rPr>
              <a:t>7 contracts running with fabrication of Liquid Helium </a:t>
            </a:r>
            <a:r>
              <a:rPr lang="en-US" sz="2000" dirty="0" err="1">
                <a:solidFill>
                  <a:srgbClr val="660066"/>
                </a:solidFill>
                <a:latin typeface="+mn-lt"/>
              </a:rPr>
              <a:t>cryoplant</a:t>
            </a:r>
            <a:r>
              <a:rPr lang="en-US" sz="2000" dirty="0">
                <a:solidFill>
                  <a:srgbClr val="660066"/>
                </a:solidFill>
                <a:latin typeface="+mn-lt"/>
              </a:rPr>
              <a:t>, tanks, pipes, valve boxes to be installed </a:t>
            </a:r>
            <a:r>
              <a:rPr lang="en-US" sz="2000" dirty="0" smtClean="0">
                <a:solidFill>
                  <a:srgbClr val="660066"/>
                </a:solidFill>
                <a:latin typeface="+mn-lt"/>
              </a:rPr>
              <a:t>this </a:t>
            </a:r>
            <a:r>
              <a:rPr lang="en-US" sz="2000" dirty="0">
                <a:solidFill>
                  <a:srgbClr val="660066"/>
                </a:solidFill>
                <a:latin typeface="+mn-lt"/>
              </a:rPr>
              <a:t>winter</a:t>
            </a:r>
          </a:p>
        </p:txBody>
      </p:sp>
    </p:spTree>
    <p:extLst>
      <p:ext uri="{BB962C8B-B14F-4D97-AF65-F5344CB8AC3E}">
        <p14:creationId xmlns:p14="http://schemas.microsoft.com/office/powerpoint/2010/main" val="354973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523" y="668286"/>
            <a:ext cx="9356920" cy="5910314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75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3112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HL-LHC SPS BA6 cryogenic infrastructure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1039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76</a:t>
            </a:fld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0" y="0"/>
            <a:ext cx="59307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HL-LHC SPS BA6 schedule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2105630"/>
            <a:ext cx="8951912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256750" y="784839"/>
            <a:ext cx="109446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  <a:latin typeface="+mn-lt"/>
              </a:rPr>
              <a:t>All required 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components </a:t>
            </a:r>
            <a:r>
              <a:rPr lang="en-US" dirty="0" smtClean="0">
                <a:solidFill>
                  <a:srgbClr val="0070C0"/>
                </a:solidFill>
                <a:latin typeface="+mn-lt"/>
              </a:rPr>
              <a:t>expected on 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time </a:t>
            </a:r>
            <a:r>
              <a:rPr lang="en-US" dirty="0" smtClean="0">
                <a:solidFill>
                  <a:srgbClr val="0070C0"/>
                </a:solidFill>
                <a:latin typeface="+mn-lt"/>
              </a:rPr>
              <a:t>(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some already received) </a:t>
            </a:r>
            <a:endParaRPr lang="en-US" dirty="0" smtClean="0">
              <a:solidFill>
                <a:srgbClr val="0070C0"/>
              </a:solidFill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  <a:latin typeface="+mn-lt"/>
              </a:rPr>
              <a:t>Very challenging to have them all 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installed in January 2018 </a:t>
            </a:r>
            <a:r>
              <a:rPr lang="en-US" dirty="0" smtClean="0">
                <a:solidFill>
                  <a:srgbClr val="0070C0"/>
                </a:solidFill>
                <a:latin typeface="+mn-lt"/>
              </a:rPr>
              <a:t>followed by the scheduled 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commissioning in February</a:t>
            </a: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256750" y="4156492"/>
            <a:ext cx="11097050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0070C0"/>
                </a:solidFill>
                <a:latin typeface="+mn-lt"/>
              </a:rPr>
              <a:t>Perspectives: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  <a:latin typeface="+mn-lt"/>
              </a:rPr>
              <a:t>Cool-down 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Feb’18 and tests of </a:t>
            </a:r>
            <a:r>
              <a:rPr lang="en-US" dirty="0" err="1" smtClean="0">
                <a:solidFill>
                  <a:srgbClr val="0070C0"/>
                </a:solidFill>
                <a:latin typeface="+mn-lt"/>
              </a:rPr>
              <a:t>cryo</a:t>
            </a:r>
            <a:r>
              <a:rPr lang="en-US" dirty="0" smtClean="0">
                <a:solidFill>
                  <a:srgbClr val="0070C0"/>
                </a:solidFill>
                <a:latin typeface="+mn-lt"/>
              </a:rPr>
              <a:t>-module 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in March 2018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  <a:latin typeface="+mn-lt"/>
              </a:rPr>
              <a:t>Following 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operation scenario and timing to be defined </a:t>
            </a:r>
            <a:r>
              <a:rPr lang="en-US" dirty="0" smtClean="0">
                <a:solidFill>
                  <a:srgbClr val="0070C0"/>
                </a:solidFill>
                <a:latin typeface="+mn-lt"/>
              </a:rPr>
              <a:t>with BE_RF &amp; BE-OP</a:t>
            </a:r>
            <a:endParaRPr lang="en-US" dirty="0">
              <a:solidFill>
                <a:srgbClr val="0070C0"/>
              </a:solidFill>
              <a:latin typeface="+mn-lt"/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  <a:latin typeface="+mn-lt"/>
              </a:rPr>
              <a:t>Consolidation 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(if any) during LS2</a:t>
            </a:r>
          </a:p>
        </p:txBody>
      </p:sp>
    </p:spTree>
    <p:extLst>
      <p:ext uri="{BB962C8B-B14F-4D97-AF65-F5344CB8AC3E}">
        <p14:creationId xmlns:p14="http://schemas.microsoft.com/office/powerpoint/2010/main" val="304452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77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0877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HL-LHC P4 cryogenic upgrade proposed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>
          <a:xfrm>
            <a:off x="8382000" y="6324600"/>
            <a:ext cx="685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4746BA-A140-4285-B837-72F675E4DC91}" type="slidenum">
              <a:rPr lang="en-US" altLang="en-US" smtClean="0"/>
              <a:pPr/>
              <a:t>77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576" y="572422"/>
            <a:ext cx="9351232" cy="605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46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8000" y="769441"/>
            <a:ext cx="4265699" cy="6029483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78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0877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HL-LHC P4 cryogenic upgrade proposed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4988" y="769441"/>
            <a:ext cx="5002212" cy="626508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0070C0"/>
                </a:solidFill>
                <a:latin typeface="+mn-lt"/>
                <a:ea typeface="ＭＳ Ｐゴシック" charset="0"/>
                <a:cs typeface="ＭＳ Ｐゴシック" charset="0"/>
              </a:rPr>
              <a:t>Linde Upper &amp; Lower cold boxes</a:t>
            </a:r>
            <a:endParaRPr lang="en-US" sz="2800" dirty="0">
              <a:solidFill>
                <a:srgbClr val="0070C0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pic>
        <p:nvPicPr>
          <p:cNvPr id="8" name="Picture 6" descr="20170705_1100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99" y="4430132"/>
            <a:ext cx="3138638" cy="2354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20170705_11035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62" y="1345972"/>
            <a:ext cx="2160588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6238082" y="795769"/>
            <a:ext cx="14398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800" dirty="0">
                <a:solidFill>
                  <a:srgbClr val="FF0000"/>
                </a:solidFill>
                <a:latin typeface="+mn-lt"/>
              </a:rPr>
              <a:t>1992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71937" y="1319644"/>
            <a:ext cx="3142244" cy="3046988"/>
          </a:xfrm>
          <a:prstGeom prst="rect">
            <a:avLst/>
          </a:prstGeom>
          <a:solidFill>
            <a:srgbClr val="FBFFC4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Reference for the upgrade: maximum cooling power </a:t>
            </a:r>
            <a:r>
              <a:rPr lang="en-US" sz="2400" dirty="0" smtClean="0">
                <a:solidFill>
                  <a:srgbClr val="FF0000"/>
                </a:solidFill>
              </a:rPr>
              <a:t>(as now + 2kW@4.5K) </a:t>
            </a:r>
            <a:r>
              <a:rPr lang="en-US" sz="2400" dirty="0" smtClean="0">
                <a:solidFill>
                  <a:srgbClr val="0070C0"/>
                </a:solidFill>
              </a:rPr>
              <a:t>based on 7 more efficient turbines (4-QSRA + 3-QURA) to be upgraded during LS2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43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79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661950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HL-LHC P1 &amp; P5 architecture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192" name="Picture 19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904" y="635249"/>
            <a:ext cx="9968396" cy="614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5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8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4675" y="0"/>
            <a:ext cx="11973158" cy="826168"/>
          </a:xfrm>
        </p:spPr>
        <p:txBody>
          <a:bodyPr>
            <a:noAutofit/>
          </a:bodyPr>
          <a:lstStyle/>
          <a:p>
            <a:pPr algn="ctr"/>
            <a:r>
              <a:rPr lang="en-GB" sz="4000" dirty="0" smtClean="0">
                <a:solidFill>
                  <a:srgbClr val="0070C0"/>
                </a:solidFill>
              </a:rPr>
              <a:t>2017 Group structure &amp; resources: New arrivals</a:t>
            </a:r>
            <a:endParaRPr lang="en-GB" sz="4000" dirty="0">
              <a:solidFill>
                <a:srgbClr val="0070C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1651378" y="757932"/>
          <a:ext cx="9030267" cy="5630438"/>
        </p:xfrm>
        <a:graphic>
          <a:graphicData uri="http://schemas.openxmlformats.org/drawingml/2006/table">
            <a:tbl>
              <a:tblPr/>
              <a:tblGrid>
                <a:gridCol w="3437920">
                  <a:extLst>
                    <a:ext uri="{9D8B030D-6E8A-4147-A177-3AD203B41FA5}">
                      <a16:colId xmlns:a16="http://schemas.microsoft.com/office/drawing/2014/main" val="280332185"/>
                    </a:ext>
                  </a:extLst>
                </a:gridCol>
                <a:gridCol w="962618">
                  <a:extLst>
                    <a:ext uri="{9D8B030D-6E8A-4147-A177-3AD203B41FA5}">
                      <a16:colId xmlns:a16="http://schemas.microsoft.com/office/drawing/2014/main" val="1409679656"/>
                    </a:ext>
                  </a:extLst>
                </a:gridCol>
                <a:gridCol w="1375167">
                  <a:extLst>
                    <a:ext uri="{9D8B030D-6E8A-4147-A177-3AD203B41FA5}">
                      <a16:colId xmlns:a16="http://schemas.microsoft.com/office/drawing/2014/main" val="4059983585"/>
                    </a:ext>
                  </a:extLst>
                </a:gridCol>
                <a:gridCol w="1329328">
                  <a:extLst>
                    <a:ext uri="{9D8B030D-6E8A-4147-A177-3AD203B41FA5}">
                      <a16:colId xmlns:a16="http://schemas.microsoft.com/office/drawing/2014/main" val="165080816"/>
                    </a:ext>
                  </a:extLst>
                </a:gridCol>
                <a:gridCol w="1925234">
                  <a:extLst>
                    <a:ext uri="{9D8B030D-6E8A-4147-A177-3AD203B41FA5}">
                      <a16:colId xmlns:a16="http://schemas.microsoft.com/office/drawing/2014/main" val="4093625171"/>
                    </a:ext>
                  </a:extLst>
                </a:gridCol>
              </a:tblGrid>
              <a:tr h="3269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effectLst/>
                          <a:latin typeface="Calibri" panose="020F0502020204030204" pitchFamily="34" charset="0"/>
                        </a:rPr>
                        <a:t>SECTION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effectLst/>
                          <a:latin typeface="Calibri" panose="020F0502020204030204" pitchFamily="34" charset="0"/>
                        </a:rPr>
                        <a:t>STATUS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effectLst/>
                          <a:latin typeface="Calibri" panose="020F0502020204030204" pitchFamily="34" charset="0"/>
                        </a:rPr>
                        <a:t>START DATE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effectLst/>
                          <a:latin typeface="Calibri" panose="020F0502020204030204" pitchFamily="34" charset="0"/>
                        </a:rPr>
                        <a:t>SUPERVISOR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231198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MONNERET Emmanuel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ME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STAF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9/1/2017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O. </a:t>
                      </a:r>
                      <a:r>
                        <a:rPr lang="en-GB" sz="12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Pirotte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2323666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SISTI Michele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ME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STAF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6/1/2017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O. </a:t>
                      </a:r>
                      <a:r>
                        <a:rPr lang="en-GB" sz="12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Pirotte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6850872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ZMUDA Andrzej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CE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STAF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1/11/2017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M. </a:t>
                      </a:r>
                      <a:r>
                        <a:rPr lang="en-US" sz="1200" b="0" i="0" u="none" strike="noStrike" dirty="0" err="1" smtClean="0">
                          <a:effectLst/>
                          <a:latin typeface="Calibri" panose="020F0502020204030204" pitchFamily="34" charset="0"/>
                        </a:rPr>
                        <a:t>Pezzetti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8847802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BRADU Benjamin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OP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STAF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4/3/2017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G. </a:t>
                      </a:r>
                      <a:r>
                        <a:rPr lang="en-GB" sz="12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Ferlin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049497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BARBE Thomas Jean-Louis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CE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STAF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4/3/2017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M. </a:t>
                      </a:r>
                      <a:r>
                        <a:rPr lang="en-GB" sz="12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Pezzetti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766374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ROLANDO Gabriella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ME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STAF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4/3/2017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O. </a:t>
                      </a:r>
                      <a:r>
                        <a:rPr lang="en-GB" sz="12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Pirotte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3462529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VALSKAR Yngve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OP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STAF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3/1/2017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G. </a:t>
                      </a:r>
                      <a:r>
                        <a:rPr lang="en-GB" sz="12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Ferlin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008613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NARBON Baptiste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ME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STAF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1/5/2017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O. </a:t>
                      </a:r>
                      <a:r>
                        <a:rPr lang="en-GB" sz="12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Pirotte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9095978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CWICKLINSKI Berenger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OP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STAF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1/5/2017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G. </a:t>
                      </a:r>
                      <a:r>
                        <a:rPr lang="en-GB" sz="12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Ferlin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9876319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GENIEVRE Terence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VIA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9/1/2017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M. </a:t>
                      </a:r>
                      <a:r>
                        <a:rPr lang="en-GB" sz="12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Pezzetti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227429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KRIBOO Remy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CI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FELL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7/3/2017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J. Bremer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6073952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LEFEBVRE Victor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FELL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2/1/2017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M. </a:t>
                      </a:r>
                      <a:r>
                        <a:rPr lang="en-GB" sz="12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Pezzetti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5686094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CIRILLO Roberta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ML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FELL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1/5/2017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P. Gayet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5883139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GENTILE Ugo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ML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FELL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P. Gayet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812179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BUSTAMANTE DELGADO Eduardo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CI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FELL-TTE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8/1/2017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J. Casas-</a:t>
                      </a:r>
                      <a:r>
                        <a:rPr lang="en-GB" sz="12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Cubillos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917942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CERRO Alessandro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CE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FELL-TTE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4/3/2017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M. </a:t>
                      </a:r>
                      <a:r>
                        <a:rPr lang="en-GB" sz="12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Pezzetti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968422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DORAU Tim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CI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TECH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9/1/2017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L. Dufay-</a:t>
                      </a:r>
                      <a:r>
                        <a:rPr lang="en-GB" sz="12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Chanat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7146053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LAMY Raphael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TECH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2/1/2017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M. </a:t>
                      </a:r>
                      <a:r>
                        <a:rPr lang="en-GB" sz="12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Pezzetti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693103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PEKSA Pawel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PJAS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7/3/2017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M. </a:t>
                      </a:r>
                      <a:r>
                        <a:rPr lang="en-GB" sz="12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Pezzetti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529312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LES Michal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CI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PJAS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6/1/2017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J. Casas-</a:t>
                      </a:r>
                      <a:r>
                        <a:rPr lang="en-GB" sz="12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Cubillos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972858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WOLAK Tomasz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PJAS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5/2/2017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M. </a:t>
                      </a:r>
                      <a:r>
                        <a:rPr lang="en-GB" sz="12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Pezzetti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095267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GIMEL Alexis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TRNE-STAG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7/31/2017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M. </a:t>
                      </a:r>
                      <a:r>
                        <a:rPr lang="en-GB" sz="12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Pezzetti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9380502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LUTHI Adrien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TRNE-STAG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7/17/2017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M. </a:t>
                      </a:r>
                      <a:r>
                        <a:rPr lang="en-GB" sz="12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Pezzetti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7632226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DONON Yann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TRNE-STAG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7/3/2017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M. </a:t>
                      </a:r>
                      <a:r>
                        <a:rPr lang="en-GB" sz="12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Pezzetti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3593528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VOLLENBERG Kasper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CI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TRNE-STAG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4/3/2017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L. Dufay-</a:t>
                      </a:r>
                      <a:r>
                        <a:rPr lang="en-GB" sz="12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Chanat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6042336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MALECHA Ziemowit Milosz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CI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COAS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8/21/2017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J. Bremer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483266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PYARALI </a:t>
                      </a:r>
                      <a:r>
                        <a:rPr lang="en-GB" sz="12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Maisam</a:t>
                      </a:r>
                      <a:endParaRPr lang="en-GB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OP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SUMM NMS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7/3/2017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L. Delprat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8176534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MALECHA Ziemowit Milosz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CI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VISC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6/12/2017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R. Van Weelderen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8483857"/>
                  </a:ext>
                </a:extLst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ENFANT FONCTIONNAIRE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ME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CHIL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effectLst/>
                          <a:latin typeface="Calibri" panose="020F0502020204030204" pitchFamily="34" charset="0"/>
                        </a:rPr>
                        <a:t>6/12/2017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R. Gueydan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025933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 rot="16200000">
            <a:off x="-2584515" y="2935280"/>
            <a:ext cx="65027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As from 2016 challenges and perspectives conclusions: </a:t>
            </a:r>
          </a:p>
          <a:p>
            <a:r>
              <a:rPr lang="en-GB" i="1" dirty="0" smtClean="0"/>
              <a:t>“The </a:t>
            </a:r>
            <a:r>
              <a:rPr lang="en-GB" i="1" dirty="0">
                <a:solidFill>
                  <a:srgbClr val="FF0000"/>
                </a:solidFill>
              </a:rPr>
              <a:t>prompt and efficient integration of the newcomers </a:t>
            </a:r>
            <a:r>
              <a:rPr lang="en-GB" i="1" dirty="0"/>
              <a:t>is a challenge and considered as an objective of the highest </a:t>
            </a:r>
            <a:r>
              <a:rPr lang="en-GB" i="1" dirty="0" smtClean="0"/>
              <a:t>priority”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08378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80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46304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HL-LHC P1 &amp; P5 cooling modes definition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359" y="590183"/>
            <a:ext cx="9525741" cy="6267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94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81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14367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HL-LHC P1 &amp; P5 </a:t>
            </a:r>
            <a:r>
              <a:rPr lang="en-GB" sz="2400" dirty="0">
                <a:solidFill>
                  <a:srgbClr val="0070C0"/>
                </a:solidFill>
                <a:ea typeface="ＭＳ Ｐゴシック" charset="0"/>
                <a:cs typeface="ＭＳ Ｐゴシック" charset="0"/>
              </a:rPr>
              <a:t>Evolution of the beam-screen heat loads from LHC to HL-LHC</a:t>
            </a:r>
            <a:endParaRPr lang="en-GB" sz="24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93" y="550938"/>
            <a:ext cx="10270742" cy="617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06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5450" y="769441"/>
            <a:ext cx="6131926" cy="576153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51300" y="6443663"/>
            <a:ext cx="4114800" cy="365125"/>
          </a:xfrm>
        </p:spPr>
        <p:txBody>
          <a:bodyPr/>
          <a:lstStyle/>
          <a:p>
            <a:r>
              <a:rPr lang="en-GB" dirty="0" smtClean="0"/>
              <a:t>TE-CRG Plenary meeting, 27-11-2017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82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48137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HL-LHC on-going work on specific studies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8056" y="769441"/>
            <a:ext cx="56724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Reﬁnement and application of a generic CFD toolkit covering the heat ﬂows in combined solid-liquid systems to investigate thermal quench limits of superconducting magnets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99474" y="769441"/>
            <a:ext cx="50619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000" dirty="0">
                <a:solidFill>
                  <a:srgbClr val="0070C0"/>
                </a:solidFill>
                <a:latin typeface="Calibri" panose="020F0502020204030204" pitchFamily="34" charset="0"/>
                <a:ea typeface="M+ 1m" panose="020B0509020204020204" pitchFamily="49" charset="-128"/>
                <a:cs typeface="Calibri" panose="020F0502020204030204" pitchFamily="34" charset="0"/>
              </a:rPr>
              <a:t>Start of “Experimental assessment on He II heat transport from Nb</a:t>
            </a:r>
            <a:r>
              <a:rPr lang="pt-PT" sz="2000" baseline="-25000" dirty="0">
                <a:solidFill>
                  <a:srgbClr val="0070C0"/>
                </a:solidFill>
                <a:latin typeface="Calibri" panose="020F0502020204030204" pitchFamily="34" charset="0"/>
                <a:ea typeface="M+ 1m" panose="020B0509020204020204" pitchFamily="49" charset="-128"/>
                <a:cs typeface="Calibri" panose="020F0502020204030204" pitchFamily="34" charset="0"/>
              </a:rPr>
              <a:t>3</a:t>
            </a:r>
            <a:r>
              <a:rPr lang="pt-PT" sz="2000" dirty="0">
                <a:solidFill>
                  <a:srgbClr val="0070C0"/>
                </a:solidFill>
                <a:latin typeface="Calibri" panose="020F0502020204030204" pitchFamily="34" charset="0"/>
                <a:ea typeface="M+ 1m" panose="020B0509020204020204" pitchFamily="49" charset="-128"/>
                <a:cs typeface="Calibri" panose="020F0502020204030204" pitchFamily="34" charset="0"/>
              </a:rPr>
              <a:t>Sn coil segments in LHC cooling conditions for the HL-LHC upgrade: IT-quadrupoles (MQXF) and 11-T-dipole</a:t>
            </a:r>
            <a:r>
              <a:rPr lang="pt-PT" sz="2000" dirty="0" smtClean="0">
                <a:solidFill>
                  <a:srgbClr val="0070C0"/>
                </a:solidFill>
                <a:latin typeface="Calibri" panose="020F0502020204030204" pitchFamily="34" charset="0"/>
                <a:ea typeface="M+ 1m" panose="020B0509020204020204" pitchFamily="49" charset="-128"/>
                <a:cs typeface="Calibri" panose="020F0502020204030204" pitchFamily="34" charset="0"/>
              </a:rPr>
              <a:t>”</a:t>
            </a:r>
            <a:endParaRPr lang="pt-PT" sz="2000" dirty="0">
              <a:solidFill>
                <a:srgbClr val="0070C0"/>
              </a:solidFill>
              <a:latin typeface="Calibri" panose="020F0502020204030204" pitchFamily="34" charset="0"/>
              <a:ea typeface="M+ 1m" panose="020B0509020204020204" pitchFamily="49" charset="-128"/>
              <a:cs typeface="Calibri" panose="020F050202020403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50" y="1918255"/>
            <a:ext cx="6131926" cy="46127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2826" y="2164175"/>
            <a:ext cx="5665616" cy="419217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282826" y="769441"/>
            <a:ext cx="5833724" cy="576153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83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83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525971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The Neutrino Platform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3338" y="698540"/>
            <a:ext cx="11815638" cy="17543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Reminder: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- </a:t>
            </a:r>
            <a:r>
              <a:rPr lang="en-GB" dirty="0">
                <a:solidFill>
                  <a:srgbClr val="FF0000"/>
                </a:solidFill>
              </a:rPr>
              <a:t>WA 105 Dual Phase </a:t>
            </a:r>
            <a:r>
              <a:rPr lang="en-GB" dirty="0" smtClean="0">
                <a:solidFill>
                  <a:srgbClr val="FF0000"/>
                </a:solidFill>
              </a:rPr>
              <a:t>prototype; b. 182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- NP01</a:t>
            </a:r>
            <a:r>
              <a:rPr lang="en-GB" dirty="0">
                <a:solidFill>
                  <a:srgbClr val="0070C0"/>
                </a:solidFill>
              </a:rPr>
              <a:t>: former ICARUS detector (600 m</a:t>
            </a:r>
            <a:r>
              <a:rPr lang="en-GB" baseline="30000" dirty="0">
                <a:solidFill>
                  <a:srgbClr val="0070C0"/>
                </a:solidFill>
              </a:rPr>
              <a:t>3</a:t>
            </a:r>
            <a:r>
              <a:rPr lang="en-GB" dirty="0">
                <a:solidFill>
                  <a:srgbClr val="0070C0"/>
                </a:solidFill>
              </a:rPr>
              <a:t> of liquid argon) </a:t>
            </a:r>
            <a:r>
              <a:rPr lang="en-GB" dirty="0" smtClean="0">
                <a:solidFill>
                  <a:srgbClr val="0070C0"/>
                </a:solidFill>
              </a:rPr>
              <a:t>to be </a:t>
            </a:r>
            <a:r>
              <a:rPr lang="en-GB" dirty="0">
                <a:solidFill>
                  <a:srgbClr val="0070C0"/>
                </a:solidFill>
              </a:rPr>
              <a:t>installed at </a:t>
            </a:r>
            <a:r>
              <a:rPr lang="en-GB" dirty="0" err="1">
                <a:solidFill>
                  <a:srgbClr val="0070C0"/>
                </a:solidFill>
              </a:rPr>
              <a:t>Fermilab</a:t>
            </a:r>
            <a:r>
              <a:rPr lang="en-GB" dirty="0">
                <a:solidFill>
                  <a:srgbClr val="0070C0"/>
                </a:solidFill>
              </a:rPr>
              <a:t> as far detector of the short </a:t>
            </a:r>
            <a:r>
              <a:rPr lang="en-GB" dirty="0" smtClean="0">
                <a:solidFill>
                  <a:srgbClr val="0070C0"/>
                </a:solidFill>
              </a:rPr>
              <a:t>baseline</a:t>
            </a:r>
            <a:endParaRPr lang="en-GB" dirty="0">
              <a:solidFill>
                <a:srgbClr val="0070C0"/>
              </a:solidFill>
            </a:endParaRPr>
          </a:p>
          <a:p>
            <a:r>
              <a:rPr lang="en-GB" dirty="0" smtClean="0">
                <a:solidFill>
                  <a:srgbClr val="0070C0"/>
                </a:solidFill>
              </a:rPr>
              <a:t>- NP03</a:t>
            </a:r>
            <a:r>
              <a:rPr lang="en-GB" dirty="0">
                <a:solidFill>
                  <a:srgbClr val="0070C0"/>
                </a:solidFill>
              </a:rPr>
              <a:t>: the near detector of the short baseline neutrino </a:t>
            </a:r>
            <a:r>
              <a:rPr lang="en-GB" dirty="0" smtClean="0">
                <a:solidFill>
                  <a:srgbClr val="0070C0"/>
                </a:solidFill>
              </a:rPr>
              <a:t>program; Argon volume about 300 m</a:t>
            </a:r>
            <a:r>
              <a:rPr lang="en-GB" baseline="30000" dirty="0" smtClean="0">
                <a:solidFill>
                  <a:srgbClr val="0070C0"/>
                </a:solidFill>
              </a:rPr>
              <a:t>3</a:t>
            </a:r>
            <a:endParaRPr lang="en-GB" dirty="0" smtClean="0">
              <a:solidFill>
                <a:srgbClr val="0070C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- NP02</a:t>
            </a:r>
            <a:r>
              <a:rPr lang="en-GB" dirty="0">
                <a:solidFill>
                  <a:srgbClr val="FF0000"/>
                </a:solidFill>
              </a:rPr>
              <a:t>: argon double phase prototype neutrino detector to be placed in the EHN1 </a:t>
            </a:r>
            <a:r>
              <a:rPr lang="en-GB" dirty="0" smtClean="0">
                <a:solidFill>
                  <a:srgbClr val="FF0000"/>
                </a:solidFill>
              </a:rPr>
              <a:t>extension; Argon </a:t>
            </a:r>
            <a:r>
              <a:rPr lang="en-GB" dirty="0">
                <a:solidFill>
                  <a:srgbClr val="FF0000"/>
                </a:solidFill>
              </a:rPr>
              <a:t>volume about 550 m</a:t>
            </a:r>
            <a:r>
              <a:rPr lang="en-GB" baseline="30000" dirty="0">
                <a:solidFill>
                  <a:srgbClr val="FF0000"/>
                </a:solidFill>
              </a:rPr>
              <a:t>3</a:t>
            </a:r>
            <a:r>
              <a:rPr lang="en-GB" dirty="0" smtClean="0">
                <a:solidFill>
                  <a:srgbClr val="FF0000"/>
                </a:solidFill>
              </a:rPr>
              <a:t>.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- NP04</a:t>
            </a:r>
            <a:r>
              <a:rPr lang="en-GB" dirty="0">
                <a:solidFill>
                  <a:srgbClr val="FF0000"/>
                </a:solidFill>
              </a:rPr>
              <a:t>: liquid argon prototype neutrino detector to be placed in the EHN1 </a:t>
            </a:r>
            <a:r>
              <a:rPr lang="en-GB" dirty="0" smtClean="0">
                <a:solidFill>
                  <a:srgbClr val="FF0000"/>
                </a:solidFill>
              </a:rPr>
              <a:t>extension; Argon </a:t>
            </a:r>
            <a:r>
              <a:rPr lang="en-GB" dirty="0">
                <a:solidFill>
                  <a:srgbClr val="FF0000"/>
                </a:solidFill>
              </a:rPr>
              <a:t>volume about 600 </a:t>
            </a:r>
            <a:r>
              <a:rPr lang="en-GB" dirty="0" smtClean="0">
                <a:solidFill>
                  <a:srgbClr val="FF0000"/>
                </a:solidFill>
              </a:rPr>
              <a:t>m</a:t>
            </a:r>
            <a:r>
              <a:rPr lang="en-GB" baseline="30000" dirty="0" smtClean="0">
                <a:solidFill>
                  <a:srgbClr val="FF0000"/>
                </a:solidFill>
              </a:rPr>
              <a:t>3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499" y="70899"/>
            <a:ext cx="1568477" cy="627641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519320" y="2452866"/>
            <a:ext cx="8831179" cy="4026944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950" dirty="0" smtClean="0">
                <a:solidFill>
                  <a:srgbClr val="00B050"/>
                </a:solidFill>
              </a:rPr>
              <a:t>Design, manufacturing and installation of a cryogenic system for the WA 105 Dual Phase prototype,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Mainly composed of:</a:t>
            </a:r>
          </a:p>
          <a:p>
            <a:pPr lvl="2"/>
            <a:r>
              <a:rPr lang="en-GB" dirty="0" smtClean="0">
                <a:solidFill>
                  <a:srgbClr val="00B050"/>
                </a:solidFill>
              </a:rPr>
              <a:t>4 valves boxes</a:t>
            </a:r>
          </a:p>
          <a:p>
            <a:pPr lvl="2"/>
            <a:r>
              <a:rPr lang="en-GB" dirty="0" smtClean="0">
                <a:solidFill>
                  <a:srgbClr val="00B050"/>
                </a:solidFill>
              </a:rPr>
              <a:t>Transfer lines</a:t>
            </a:r>
          </a:p>
          <a:p>
            <a:pPr lvl="2"/>
            <a:r>
              <a:rPr lang="en-GB" dirty="0" smtClean="0">
                <a:solidFill>
                  <a:srgbClr val="00B050"/>
                </a:solidFill>
              </a:rPr>
              <a:t>1 liquid argon circulating pump</a:t>
            </a:r>
          </a:p>
          <a:p>
            <a:pPr lvl="2"/>
            <a:r>
              <a:rPr lang="en-GB" dirty="0" smtClean="0">
                <a:solidFill>
                  <a:srgbClr val="00B050"/>
                </a:solidFill>
              </a:rPr>
              <a:t>Cold and warm purification process</a:t>
            </a:r>
          </a:p>
          <a:p>
            <a:r>
              <a:rPr lang="en-GB" sz="1950" dirty="0" smtClean="0">
                <a:solidFill>
                  <a:srgbClr val="00B050"/>
                </a:solidFill>
              </a:rPr>
              <a:t>Design, manufacturing and installation of four cryogenic systems for the Neutrino Platform proximity cryogenics,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2 systems for CERN EHN1 (proto Dune detectors)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2 systems for the Short Baseline Neutrino experiments located at </a:t>
            </a:r>
            <a:r>
              <a:rPr lang="en-GB" dirty="0" err="1" smtClean="0">
                <a:solidFill>
                  <a:srgbClr val="0070C0"/>
                </a:solidFill>
              </a:rPr>
              <a:t>Fermilab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These 4 systems are mainly composed of:</a:t>
            </a:r>
          </a:p>
          <a:p>
            <a:pPr lvl="3"/>
            <a:r>
              <a:rPr lang="en-GB" dirty="0" smtClean="0">
                <a:solidFill>
                  <a:srgbClr val="00B050"/>
                </a:solidFill>
              </a:rPr>
              <a:t>34 Valves boxes</a:t>
            </a:r>
          </a:p>
          <a:p>
            <a:pPr lvl="3"/>
            <a:r>
              <a:rPr lang="en-GB" dirty="0" smtClean="0">
                <a:solidFill>
                  <a:srgbClr val="00B050"/>
                </a:solidFill>
              </a:rPr>
              <a:t>2 </a:t>
            </a:r>
            <a:r>
              <a:rPr lang="en-GB" dirty="0" err="1" smtClean="0">
                <a:solidFill>
                  <a:srgbClr val="00B050"/>
                </a:solidFill>
              </a:rPr>
              <a:t>kms</a:t>
            </a:r>
            <a:r>
              <a:rPr lang="en-GB" dirty="0" smtClean="0">
                <a:solidFill>
                  <a:srgbClr val="00B050"/>
                </a:solidFill>
              </a:rPr>
              <a:t> of transfer lines</a:t>
            </a:r>
          </a:p>
          <a:p>
            <a:pPr lvl="3"/>
            <a:r>
              <a:rPr lang="en-GB" dirty="0" smtClean="0">
                <a:solidFill>
                  <a:srgbClr val="00B050"/>
                </a:solidFill>
              </a:rPr>
              <a:t>14 liquid circulating pumps (LN2 &amp; </a:t>
            </a:r>
            <a:r>
              <a:rPr lang="en-GB" dirty="0" err="1" smtClean="0">
                <a:solidFill>
                  <a:srgbClr val="00B050"/>
                </a:solidFill>
              </a:rPr>
              <a:t>Larg</a:t>
            </a:r>
            <a:r>
              <a:rPr lang="en-GB" dirty="0" smtClean="0">
                <a:solidFill>
                  <a:srgbClr val="00B050"/>
                </a:solidFill>
              </a:rPr>
              <a:t>)</a:t>
            </a:r>
          </a:p>
          <a:p>
            <a:pPr lvl="3"/>
            <a:r>
              <a:rPr lang="en-GB" dirty="0" smtClean="0">
                <a:solidFill>
                  <a:srgbClr val="00B050"/>
                </a:solidFill>
              </a:rPr>
              <a:t>1700t of liquid argon (only for CERN side)</a:t>
            </a:r>
          </a:p>
          <a:p>
            <a:pPr lvl="3"/>
            <a:r>
              <a:rPr lang="en-GB" dirty="0" smtClean="0">
                <a:solidFill>
                  <a:srgbClr val="00B050"/>
                </a:solidFill>
              </a:rPr>
              <a:t>2t of copper pellets for the cold and warm purification process</a:t>
            </a:r>
          </a:p>
          <a:p>
            <a:pPr lvl="3"/>
            <a:endParaRPr lang="en-GB" dirty="0">
              <a:solidFill>
                <a:srgbClr val="0070C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752114" y="6114084"/>
            <a:ext cx="6687772" cy="484532"/>
            <a:chOff x="1970213" y="5705061"/>
            <a:chExt cx="8917030" cy="646043"/>
          </a:xfrm>
        </p:grpSpPr>
        <p:sp>
          <p:nvSpPr>
            <p:cNvPr id="9" name="Right Arrow 8"/>
            <p:cNvSpPr/>
            <p:nvPr/>
          </p:nvSpPr>
          <p:spPr>
            <a:xfrm>
              <a:off x="3284606" y="5895474"/>
              <a:ext cx="465221" cy="216568"/>
            </a:xfrm>
            <a:prstGeom prst="righ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rgbClr val="00B05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70214" y="5819092"/>
              <a:ext cx="11951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b="1" dirty="0">
                  <a:solidFill>
                    <a:srgbClr val="00B050"/>
                  </a:solidFill>
                </a:rPr>
                <a:t>Main goal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951414" y="5827113"/>
              <a:ext cx="64775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b="1" dirty="0">
                  <a:solidFill>
                    <a:srgbClr val="00B050"/>
                  </a:solidFill>
                </a:rPr>
                <a:t>To achieve a liquid argon purity better than 100ppt O2 equivalent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970213" y="5705061"/>
              <a:ext cx="8917030" cy="646043"/>
            </a:xfrm>
            <a:prstGeom prst="rect">
              <a:avLst/>
            </a:prstGeom>
            <a:no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221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84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05346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The Neutrino Platform (WA105, B. 182 status)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3344779" y="4035532"/>
            <a:ext cx="3344260" cy="3460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499" y="70899"/>
            <a:ext cx="1568477" cy="6276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827" y="4381552"/>
            <a:ext cx="70821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-End of installation the first quarter of </a:t>
            </a:r>
            <a:r>
              <a:rPr lang="en-GB" sz="2400" dirty="0" smtClean="0">
                <a:solidFill>
                  <a:srgbClr val="0070C0"/>
                </a:solidFill>
              </a:rPr>
              <a:t>2017</a:t>
            </a:r>
            <a:endParaRPr lang="en-GB" sz="2400" dirty="0">
              <a:solidFill>
                <a:srgbClr val="0070C0"/>
              </a:solidFill>
            </a:endParaRPr>
          </a:p>
          <a:p>
            <a:r>
              <a:rPr lang="en-GB" sz="2400" dirty="0">
                <a:solidFill>
                  <a:srgbClr val="0070C0"/>
                </a:solidFill>
              </a:rPr>
              <a:t>-Start of commissioning the second quarter of </a:t>
            </a:r>
            <a:r>
              <a:rPr lang="en-GB" sz="2400" dirty="0" smtClean="0">
                <a:solidFill>
                  <a:srgbClr val="0070C0"/>
                </a:solidFill>
              </a:rPr>
              <a:t>2017</a:t>
            </a:r>
            <a:endParaRPr lang="en-GB" sz="2400" dirty="0">
              <a:solidFill>
                <a:srgbClr val="0070C0"/>
              </a:solidFill>
            </a:endParaRPr>
          </a:p>
          <a:p>
            <a:r>
              <a:rPr lang="en-GB" sz="2400" dirty="0">
                <a:solidFill>
                  <a:srgbClr val="0070C0"/>
                </a:solidFill>
              </a:rPr>
              <a:t>-In operation since beginning of June </a:t>
            </a:r>
            <a:r>
              <a:rPr lang="en-GB" sz="2400" dirty="0" smtClean="0">
                <a:solidFill>
                  <a:srgbClr val="0070C0"/>
                </a:solidFill>
              </a:rPr>
              <a:t>2017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-</a:t>
            </a:r>
            <a:r>
              <a:rPr lang="en-GB" sz="2400" dirty="0">
                <a:solidFill>
                  <a:srgbClr val="FF0000"/>
                </a:solidFill>
              </a:rPr>
              <a:t>Main goal: To achieve a liquid argon purity better than </a:t>
            </a:r>
            <a:r>
              <a:rPr lang="en-GB" sz="2400" dirty="0" smtClean="0">
                <a:solidFill>
                  <a:srgbClr val="FF0000"/>
                </a:solidFill>
              </a:rPr>
              <a:t>100 </a:t>
            </a:r>
            <a:r>
              <a:rPr lang="en-GB" sz="2400" dirty="0" err="1" smtClean="0">
                <a:solidFill>
                  <a:srgbClr val="FF0000"/>
                </a:solidFill>
              </a:rPr>
              <a:t>ppt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</a:rPr>
              <a:t>O</a:t>
            </a:r>
            <a:r>
              <a:rPr lang="en-GB" sz="2400" baseline="-25000" dirty="0">
                <a:solidFill>
                  <a:srgbClr val="FF0000"/>
                </a:solidFill>
              </a:rPr>
              <a:t>2</a:t>
            </a:r>
            <a:r>
              <a:rPr lang="en-GB" sz="2400" dirty="0">
                <a:solidFill>
                  <a:srgbClr val="FF0000"/>
                </a:solidFill>
              </a:rPr>
              <a:t> equivalent; current value is </a:t>
            </a:r>
            <a:r>
              <a:rPr lang="en-GB" sz="2400" dirty="0" smtClean="0">
                <a:solidFill>
                  <a:srgbClr val="FF0000"/>
                </a:solidFill>
              </a:rPr>
              <a:t>30-40 </a:t>
            </a:r>
            <a:r>
              <a:rPr lang="en-GB" sz="2400" dirty="0" err="1" smtClean="0">
                <a:solidFill>
                  <a:srgbClr val="FF0000"/>
                </a:solidFill>
              </a:rPr>
              <a:t>ppt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384" y="1356446"/>
            <a:ext cx="5251668" cy="294996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087218" y="688453"/>
            <a:ext cx="6858000" cy="638112"/>
          </a:xfrm>
          <a:prstGeom prst="rect">
            <a:avLst/>
          </a:prstGeom>
        </p:spPr>
        <p:txBody>
          <a:bodyPr vert="horz" lIns="45720" rIns="45720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dirty="0" smtClean="0">
                <a:solidFill>
                  <a:srgbClr val="0070C0"/>
                </a:solidFill>
              </a:rPr>
              <a:t>WA 105 Dual Phase prototype</a:t>
            </a:r>
            <a:endParaRPr lang="en-GB" sz="3300" dirty="0">
              <a:solidFill>
                <a:srgbClr val="0070C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69" y="1356446"/>
            <a:ext cx="5273182" cy="29620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6293" y="4023323"/>
            <a:ext cx="3724759" cy="2798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44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5719"/>
          <a:stretch/>
        </p:blipFill>
        <p:spPr>
          <a:xfrm>
            <a:off x="0" y="142876"/>
            <a:ext cx="12090400" cy="630284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85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2523" y="5728709"/>
            <a:ext cx="1568477" cy="627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06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86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+mj-lt"/>
              </a:rPr>
              <a:t>The Neutrino Platform (North Area status, NP02/NP04); cryogenic infrastructure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126594" y="1446550"/>
            <a:ext cx="9715906" cy="648950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21 electrical cabinets/racks design, constructed, installed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" t="10618" r="-26" b="16827"/>
          <a:stretch/>
        </p:blipFill>
        <p:spPr>
          <a:xfrm>
            <a:off x="6282158" y="2000072"/>
            <a:ext cx="3377294" cy="43562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624"/>
          <a:stretch/>
        </p:blipFill>
        <p:spPr>
          <a:xfrm>
            <a:off x="342493" y="2000072"/>
            <a:ext cx="5682635" cy="43562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772" y="962977"/>
            <a:ext cx="1568477" cy="627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48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87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467859" y="2586681"/>
            <a:ext cx="82155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 smtClean="0">
                <a:solidFill>
                  <a:srgbClr val="0070C0"/>
                </a:solidFill>
                <a:latin typeface="+mj-lt"/>
              </a:rPr>
              <a:t>Perspectives &amp; Challenges</a:t>
            </a:r>
            <a:endParaRPr lang="en-GB" sz="6000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7753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79728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solidFill>
                  <a:srgbClr val="0070C0"/>
                </a:solidFill>
                <a:latin typeface="+mj-lt"/>
              </a:rPr>
              <a:t>Perspectives &amp; Challenges (1/3)</a:t>
            </a:r>
            <a:endParaRPr lang="en-GB" sz="48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9746" y="926921"/>
            <a:ext cx="1197250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</a:rPr>
              <a:t>Maintain &amp; update all existing safety files;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C</a:t>
            </a:r>
            <a:r>
              <a:rPr lang="en-GB" sz="2400" dirty="0" smtClean="0"/>
              <a:t>reate the new ones according to the cryogenic installations coming in operation</a:t>
            </a:r>
          </a:p>
          <a:p>
            <a:pPr lvl="1"/>
            <a:endParaRPr lang="en-GB" sz="2400" dirty="0" smtClean="0"/>
          </a:p>
          <a:p>
            <a:r>
              <a:rPr lang="en-GB" sz="2800" dirty="0" smtClean="0">
                <a:solidFill>
                  <a:srgbClr val="0070C0"/>
                </a:solidFill>
              </a:rPr>
              <a:t>LHC </a:t>
            </a:r>
            <a:r>
              <a:rPr lang="en-GB" sz="2800" dirty="0">
                <a:solidFill>
                  <a:srgbClr val="0070C0"/>
                </a:solidFill>
              </a:rPr>
              <a:t>accelerator &amp; detectors operation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Maintain and improve the </a:t>
            </a:r>
            <a:r>
              <a:rPr lang="en-GB" sz="2400" dirty="0">
                <a:solidFill>
                  <a:srgbClr val="FF0000"/>
                </a:solidFill>
              </a:rPr>
              <a:t>cryogenic </a:t>
            </a:r>
            <a:r>
              <a:rPr lang="en-GB" sz="2400" dirty="0" smtClean="0">
                <a:solidFill>
                  <a:srgbClr val="FF0000"/>
                </a:solidFill>
              </a:rPr>
              <a:t>availability</a:t>
            </a:r>
            <a:endParaRPr lang="en-GB" sz="2400" dirty="0">
              <a:solidFill>
                <a:srgbClr val="FF0000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Manage &amp; secure the </a:t>
            </a:r>
            <a:r>
              <a:rPr lang="en-GB" sz="2400" dirty="0">
                <a:solidFill>
                  <a:srgbClr val="FF0000"/>
                </a:solidFill>
              </a:rPr>
              <a:t>cryogen inventory (helium)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Adapt the available </a:t>
            </a:r>
            <a:r>
              <a:rPr lang="en-GB" sz="2400" dirty="0">
                <a:solidFill>
                  <a:srgbClr val="FF0000"/>
                </a:solidFill>
              </a:rPr>
              <a:t>cryogenic refrigeration capacity </a:t>
            </a:r>
            <a:r>
              <a:rPr lang="en-GB" sz="2400" dirty="0"/>
              <a:t>to the </a:t>
            </a:r>
            <a:r>
              <a:rPr lang="en-GB" sz="2400" dirty="0" smtClean="0"/>
              <a:t>requirements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B050"/>
                </a:solidFill>
              </a:rPr>
              <a:t>Prepare the major YETS activities: S12 warming up; very tight schedule</a:t>
            </a:r>
          </a:p>
          <a:p>
            <a:pPr lvl="1"/>
            <a:endParaRPr lang="en-US" sz="2400" dirty="0"/>
          </a:p>
          <a:p>
            <a:pPr lvl="1"/>
            <a:r>
              <a:rPr lang="en-US" sz="2800" dirty="0" err="1">
                <a:solidFill>
                  <a:srgbClr val="0070C0"/>
                </a:solidFill>
              </a:rPr>
              <a:t>Cryolab</a:t>
            </a:r>
            <a:endParaRPr lang="en-US" sz="2800" dirty="0">
              <a:solidFill>
                <a:srgbClr val="0070C0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2018 handbook publication on </a:t>
            </a:r>
            <a:r>
              <a:rPr lang="en-US" sz="2400" dirty="0">
                <a:solidFill>
                  <a:srgbClr val="FF0000"/>
                </a:solidFill>
              </a:rPr>
              <a:t>available technical means and personnel skills </a:t>
            </a:r>
            <a:r>
              <a:rPr lang="en-US" sz="2400" dirty="0"/>
              <a:t>for R&amp;D and studies CERN-wide thus valorizing the </a:t>
            </a:r>
            <a:r>
              <a:rPr lang="en-US" sz="2400" dirty="0">
                <a:solidFill>
                  <a:srgbClr val="FF0000"/>
                </a:solidFill>
              </a:rPr>
              <a:t>very high potential </a:t>
            </a:r>
            <a:r>
              <a:rPr lang="en-US" sz="2400" dirty="0"/>
              <a:t>of the </a:t>
            </a:r>
            <a:r>
              <a:rPr lang="en-US" sz="2400" dirty="0" smtClean="0"/>
              <a:t>laboratory</a:t>
            </a:r>
            <a:endParaRPr lang="en-US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27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79728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solidFill>
                  <a:srgbClr val="0070C0"/>
                </a:solidFill>
                <a:latin typeface="+mj-lt"/>
              </a:rPr>
              <a:t>Perspectives &amp; Challenges (2/3)</a:t>
            </a:r>
            <a:endParaRPr lang="en-GB" sz="48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830997"/>
            <a:ext cx="12192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Consolidate the good results of the S176/TE Maintenance &amp; Operation </a:t>
            </a:r>
            <a:r>
              <a:rPr lang="en-US" sz="2800" dirty="0" smtClean="0">
                <a:solidFill>
                  <a:srgbClr val="0070C0"/>
                </a:solidFill>
              </a:rPr>
              <a:t>contract</a:t>
            </a:r>
            <a:endParaRPr lang="en-GB" sz="2800" dirty="0" smtClean="0">
              <a:solidFill>
                <a:srgbClr val="0070C0"/>
              </a:solidFill>
            </a:endParaRPr>
          </a:p>
          <a:p>
            <a:endParaRPr lang="en-GB" sz="2800" dirty="0">
              <a:solidFill>
                <a:srgbClr val="0070C0"/>
              </a:solidFill>
            </a:endParaRPr>
          </a:p>
          <a:p>
            <a:r>
              <a:rPr lang="en-GB" sz="2800" dirty="0" smtClean="0">
                <a:solidFill>
                  <a:srgbClr val="0070C0"/>
                </a:solidFill>
              </a:rPr>
              <a:t>Non-LHC </a:t>
            </a:r>
            <a:r>
              <a:rPr lang="en-GB" sz="2800" dirty="0">
                <a:solidFill>
                  <a:srgbClr val="0070C0"/>
                </a:solidFill>
              </a:rPr>
              <a:t>&amp; test facilities </a:t>
            </a:r>
            <a:r>
              <a:rPr lang="en-GB" sz="2800" dirty="0" smtClean="0">
                <a:solidFill>
                  <a:srgbClr val="0070C0"/>
                </a:solidFill>
              </a:rPr>
              <a:t>operation</a:t>
            </a:r>
          </a:p>
          <a:p>
            <a:endParaRPr lang="en-GB" sz="2800" dirty="0">
              <a:solidFill>
                <a:srgbClr val="0070C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</a:rPr>
              <a:t>SPS North Area: </a:t>
            </a:r>
            <a:r>
              <a:rPr lang="en-GB" sz="2400" dirty="0" smtClean="0"/>
              <a:t>maintain </a:t>
            </a:r>
            <a:r>
              <a:rPr lang="en-GB" sz="2400" dirty="0"/>
              <a:t>the </a:t>
            </a:r>
            <a:r>
              <a:rPr lang="en-GB" sz="2400" dirty="0">
                <a:solidFill>
                  <a:srgbClr val="FF0000"/>
                </a:solidFill>
              </a:rPr>
              <a:t>highest achievable cryogenic </a:t>
            </a:r>
            <a:r>
              <a:rPr lang="en-GB" sz="2400" dirty="0"/>
              <a:t>availability for the fixed targets </a:t>
            </a:r>
            <a:r>
              <a:rPr lang="en-GB" sz="2400" dirty="0" smtClean="0"/>
              <a:t>physics users </a:t>
            </a:r>
            <a:r>
              <a:rPr lang="en-GB" sz="2400" dirty="0">
                <a:solidFill>
                  <a:srgbClr val="00B050"/>
                </a:solidFill>
              </a:rPr>
              <a:t>(consolidation program under </a:t>
            </a:r>
            <a:r>
              <a:rPr lang="en-GB" sz="2400" dirty="0" smtClean="0">
                <a:solidFill>
                  <a:srgbClr val="00B050"/>
                </a:solidFill>
              </a:rPr>
              <a:t>evaluation for </a:t>
            </a:r>
            <a:r>
              <a:rPr lang="en-GB" sz="2000" dirty="0" smtClean="0">
                <a:solidFill>
                  <a:srgbClr val="00B050"/>
                </a:solidFill>
              </a:rPr>
              <a:t>proposal</a:t>
            </a:r>
            <a:r>
              <a:rPr lang="en-GB" sz="2400" dirty="0" smtClean="0">
                <a:solidFill>
                  <a:srgbClr val="00B050"/>
                </a:solidFill>
              </a:rPr>
              <a:t>)</a:t>
            </a:r>
            <a:endParaRPr lang="en-GB" sz="2400" dirty="0">
              <a:solidFill>
                <a:srgbClr val="00B05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</a:rPr>
              <a:t>HIE-Isolde: </a:t>
            </a:r>
            <a:r>
              <a:rPr lang="en-GB" sz="2400" dirty="0"/>
              <a:t>maintain the availability for the present configuration, complete the cryogenic distribution consolidation and integrate the 4</a:t>
            </a:r>
            <a:r>
              <a:rPr lang="en-GB" sz="2400" baseline="30000" dirty="0"/>
              <a:t>th</a:t>
            </a:r>
            <a:r>
              <a:rPr lang="en-GB" sz="2400" dirty="0"/>
              <a:t> </a:t>
            </a:r>
            <a:r>
              <a:rPr lang="en-GB" sz="2400" dirty="0" err="1"/>
              <a:t>cryo</a:t>
            </a:r>
            <a:r>
              <a:rPr lang="en-GB" sz="2400" dirty="0"/>
              <a:t>-module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</a:rPr>
              <a:t>Maintain</a:t>
            </a:r>
            <a:r>
              <a:rPr lang="en-GB" sz="2400" dirty="0"/>
              <a:t> the high level of availability to the</a:t>
            </a:r>
            <a:r>
              <a:rPr lang="en-GB" sz="2400" dirty="0">
                <a:solidFill>
                  <a:srgbClr val="FF0000"/>
                </a:solidFill>
              </a:rPr>
              <a:t> SM18 test facility </a:t>
            </a:r>
            <a:endParaRPr lang="en-GB" sz="2400" dirty="0" smtClean="0">
              <a:solidFill>
                <a:srgbClr val="FF000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FF0000"/>
                </a:solidFill>
              </a:rPr>
              <a:t>Central </a:t>
            </a:r>
            <a:r>
              <a:rPr lang="en-GB" sz="2400" dirty="0">
                <a:solidFill>
                  <a:srgbClr val="FF0000"/>
                </a:solidFill>
              </a:rPr>
              <a:t>liquefier area (B.165) and </a:t>
            </a:r>
            <a:r>
              <a:rPr lang="en-GB" sz="2400" dirty="0" err="1">
                <a:solidFill>
                  <a:srgbClr val="FF0000"/>
                </a:solidFill>
              </a:rPr>
              <a:t>sc</a:t>
            </a:r>
            <a:r>
              <a:rPr lang="en-GB" sz="2400" dirty="0">
                <a:solidFill>
                  <a:srgbClr val="FF0000"/>
                </a:solidFill>
              </a:rPr>
              <a:t> Wires &amp; Cables facility (B.163): </a:t>
            </a:r>
            <a:r>
              <a:rPr lang="en-GB" sz="2400" dirty="0" smtClean="0"/>
              <a:t>complete the launched and financed upgrade for the cryogenic </a:t>
            </a:r>
            <a:r>
              <a:rPr lang="en-GB" sz="2400" dirty="0"/>
              <a:t>refrigeration capacity and infrastructure </a:t>
            </a:r>
            <a:endParaRPr lang="en-GB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AD complex: </a:t>
            </a:r>
            <a:r>
              <a:rPr lang="en-US" sz="2400" dirty="0" smtClean="0"/>
              <a:t>complete the study and launch the dedicated upgrade in order to consolidate the present and future requirements of the physics users</a:t>
            </a:r>
            <a:endParaRPr lang="en-GB" sz="2400" dirty="0"/>
          </a:p>
          <a:p>
            <a:pPr lvl="1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3959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905" y="0"/>
            <a:ext cx="10515600" cy="1325563"/>
          </a:xfrm>
        </p:spPr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CRG group structure &amp; resources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278E-2E77-492E-9817-53D0D69EA1FA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429025" y="1007928"/>
          <a:ext cx="7916077" cy="5348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/>
          </p:nvPr>
        </p:nvGraphicFramePr>
        <p:xfrm>
          <a:off x="8641180" y="1007928"/>
          <a:ext cx="3126506" cy="5054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3423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7665" y="1177627"/>
            <a:ext cx="1213433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Challenging </a:t>
            </a:r>
            <a:r>
              <a:rPr lang="en-US" sz="2400" dirty="0" smtClean="0">
                <a:solidFill>
                  <a:srgbClr val="FF0000"/>
                </a:solidFill>
              </a:rPr>
              <a:t>YETS activities</a:t>
            </a:r>
            <a:r>
              <a:rPr lang="en-US" sz="2400" dirty="0" smtClean="0"/>
              <a:t>, including the warming-up and cooling down of LHC S12 from room temperature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Pursue and complete on-time the </a:t>
            </a:r>
            <a:r>
              <a:rPr lang="en-US" sz="2400" dirty="0" smtClean="0">
                <a:solidFill>
                  <a:srgbClr val="FF0000"/>
                </a:solidFill>
              </a:rPr>
              <a:t>LS2 preparation</a:t>
            </a:r>
            <a:r>
              <a:rPr lang="en-US" sz="2400" dirty="0" smtClean="0"/>
              <a:t>; first activities reviews demonstrates no-show-stoppers but analysis has to be deepened during 2018</a:t>
            </a: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In parallel </a:t>
            </a:r>
            <a:r>
              <a:rPr lang="en-GB" sz="2400" dirty="0"/>
              <a:t>with the </a:t>
            </a:r>
            <a:r>
              <a:rPr lang="en-GB" sz="2400" dirty="0">
                <a:solidFill>
                  <a:srgbClr val="FF0000"/>
                </a:solidFill>
              </a:rPr>
              <a:t>cryogenic operation &amp; maintenance</a:t>
            </a:r>
            <a:r>
              <a:rPr lang="en-GB" sz="2400" dirty="0"/>
              <a:t> activities CERN </a:t>
            </a:r>
            <a:r>
              <a:rPr lang="en-GB" sz="2400" dirty="0" smtClean="0"/>
              <a:t>wide, provide the required </a:t>
            </a:r>
            <a:r>
              <a:rPr lang="en-GB" sz="2400" dirty="0">
                <a:solidFill>
                  <a:srgbClr val="FF0000"/>
                </a:solidFill>
              </a:rPr>
              <a:t>strong CRG support to projects</a:t>
            </a:r>
            <a:r>
              <a:rPr lang="en-GB" sz="2400" dirty="0"/>
              <a:t> </a:t>
            </a:r>
            <a:r>
              <a:rPr lang="en-GB" sz="2400" dirty="0" smtClean="0"/>
              <a:t>in </a:t>
            </a:r>
            <a:r>
              <a:rPr lang="en-GB" sz="2400" dirty="0"/>
              <a:t>particular for the </a:t>
            </a:r>
            <a:r>
              <a:rPr lang="en-GB" sz="2400" dirty="0" smtClean="0"/>
              <a:t>on-going SM18 </a:t>
            </a:r>
            <a:r>
              <a:rPr lang="en-GB" sz="2400" dirty="0"/>
              <a:t>upgrade and HL-LHC </a:t>
            </a:r>
            <a:r>
              <a:rPr lang="en-GB" sz="2400" dirty="0" smtClean="0"/>
              <a:t>activities;  </a:t>
            </a:r>
            <a:r>
              <a:rPr lang="en-GB" sz="2400" dirty="0" smtClean="0">
                <a:solidFill>
                  <a:srgbClr val="00B050"/>
                </a:solidFill>
              </a:rPr>
              <a:t>to that purpose optimise the organisation of the support sections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The </a:t>
            </a:r>
            <a:r>
              <a:rPr lang="en-GB" sz="2400" dirty="0" smtClean="0">
                <a:solidFill>
                  <a:srgbClr val="FF0000"/>
                </a:solidFill>
              </a:rPr>
              <a:t>updated structure of the CRG group, shall</a:t>
            </a:r>
            <a:r>
              <a:rPr lang="en-GB" sz="2400" dirty="0" smtClean="0"/>
              <a:t> allow to significantly reinforce the projects oriented available resources and skills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</a:t>
            </a:r>
            <a:r>
              <a:rPr lang="en-GB" sz="2400" dirty="0" smtClean="0"/>
              <a:t>he </a:t>
            </a:r>
            <a:r>
              <a:rPr lang="en-GB" sz="2400" dirty="0" smtClean="0">
                <a:solidFill>
                  <a:srgbClr val="FF0000"/>
                </a:solidFill>
              </a:rPr>
              <a:t>efficient &amp; productive integration of the newcomers </a:t>
            </a:r>
            <a:r>
              <a:rPr lang="en-GB" sz="2400" dirty="0" smtClean="0"/>
              <a:t>is an on-going challenge and considered as an objective of the highest priority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79728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solidFill>
                  <a:srgbClr val="0070C0"/>
                </a:solidFill>
                <a:latin typeface="+mj-lt"/>
              </a:rPr>
              <a:t>Perspectives &amp; Challenges (3/3)</a:t>
            </a:r>
            <a:endParaRPr lang="en-GB" sz="4800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6023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6358" y="2016899"/>
            <a:ext cx="11919284" cy="33782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n-GB" sz="3200" dirty="0"/>
          </a:p>
          <a:p>
            <a:pPr marL="0" indent="0" algn="just">
              <a:buNone/>
            </a:pPr>
            <a:r>
              <a:rPr lang="en-GB" sz="3200" i="1" dirty="0" smtClean="0">
                <a:solidFill>
                  <a:srgbClr val="0070C0"/>
                </a:solidFill>
              </a:rPr>
              <a:t>Furthering </a:t>
            </a:r>
            <a:r>
              <a:rPr lang="en-GB" sz="3200" i="1" dirty="0">
                <a:solidFill>
                  <a:srgbClr val="0070C0"/>
                </a:solidFill>
              </a:rPr>
              <a:t>excellence at CERN through Integrity, Commitment, Professionalism, Creativity and </a:t>
            </a:r>
            <a:r>
              <a:rPr lang="en-GB" sz="3200" i="1" dirty="0" smtClean="0">
                <a:solidFill>
                  <a:srgbClr val="0070C0"/>
                </a:solidFill>
              </a:rPr>
              <a:t>Diversity</a:t>
            </a:r>
            <a:endParaRPr lang="en-GB" sz="3200" i="1" dirty="0">
              <a:solidFill>
                <a:srgbClr val="0070C0"/>
              </a:solidFill>
            </a:endParaRPr>
          </a:p>
          <a:p>
            <a:pPr algn="just"/>
            <a:endParaRPr lang="en-GB" sz="3200" i="1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fr-FR" sz="3200" i="1" dirty="0" smtClean="0">
                <a:solidFill>
                  <a:srgbClr val="0070C0"/>
                </a:solidFill>
              </a:rPr>
              <a:t>Rechercher </a:t>
            </a:r>
            <a:r>
              <a:rPr lang="fr-FR" sz="3200" i="1" dirty="0">
                <a:solidFill>
                  <a:srgbClr val="0070C0"/>
                </a:solidFill>
              </a:rPr>
              <a:t>l’excellence au CERN par l’intégrité, </a:t>
            </a:r>
            <a:r>
              <a:rPr lang="fr-FR" sz="3200" i="1" dirty="0" smtClean="0">
                <a:solidFill>
                  <a:srgbClr val="0070C0"/>
                </a:solidFill>
              </a:rPr>
              <a:t>l’engagement, le </a:t>
            </a:r>
            <a:r>
              <a:rPr lang="fr-FR" sz="3200" i="1" dirty="0">
                <a:solidFill>
                  <a:srgbClr val="0070C0"/>
                </a:solidFill>
              </a:rPr>
              <a:t>professionnalisme, la créativité et la </a:t>
            </a:r>
            <a:r>
              <a:rPr lang="fr-FR" sz="3200" i="1" dirty="0" smtClean="0">
                <a:solidFill>
                  <a:srgbClr val="0070C0"/>
                </a:solidFill>
              </a:rPr>
              <a:t>diversité</a:t>
            </a:r>
            <a:endParaRPr lang="fr-FR" sz="3200" i="1" dirty="0">
              <a:solidFill>
                <a:srgbClr val="0070C0"/>
              </a:solidFill>
            </a:endParaRPr>
          </a:p>
          <a:p>
            <a:pPr algn="just"/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935862" y="908903"/>
            <a:ext cx="534313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6600" dirty="0">
                <a:solidFill>
                  <a:srgbClr val="FF0000"/>
                </a:solidFill>
              </a:rPr>
              <a:t>Safety, Respect</a:t>
            </a:r>
          </a:p>
        </p:txBody>
      </p:sp>
    </p:spTree>
    <p:extLst>
      <p:ext uri="{BB962C8B-B14F-4D97-AF65-F5344CB8AC3E}">
        <p14:creationId xmlns:p14="http://schemas.microsoft.com/office/powerpoint/2010/main" val="404204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TE-CRG Plenary meeting, 27-11-2017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523537"/>
            <a:ext cx="12192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>
                <a:solidFill>
                  <a:srgbClr val="FF0000"/>
                </a:solidFill>
              </a:rPr>
              <a:t>All my best wishes </a:t>
            </a:r>
          </a:p>
          <a:p>
            <a:pPr algn="ctr"/>
            <a:r>
              <a:rPr lang="en-GB" sz="5400" dirty="0" smtClean="0">
                <a:solidFill>
                  <a:srgbClr val="FF0000"/>
                </a:solidFill>
              </a:rPr>
              <a:t>to you </a:t>
            </a:r>
            <a:r>
              <a:rPr lang="en-GB" sz="5400" dirty="0">
                <a:solidFill>
                  <a:srgbClr val="FF0000"/>
                </a:solidFill>
              </a:rPr>
              <a:t>and </a:t>
            </a:r>
            <a:r>
              <a:rPr lang="en-GB" sz="5400" dirty="0" smtClean="0">
                <a:solidFill>
                  <a:srgbClr val="FF0000"/>
                </a:solidFill>
              </a:rPr>
              <a:t>your </a:t>
            </a:r>
            <a:r>
              <a:rPr lang="en-GB" sz="5400" dirty="0">
                <a:solidFill>
                  <a:srgbClr val="FF0000"/>
                </a:solidFill>
              </a:rPr>
              <a:t>family </a:t>
            </a:r>
            <a:endParaRPr lang="en-GB" sz="5400" dirty="0" smtClean="0">
              <a:solidFill>
                <a:srgbClr val="FF0000"/>
              </a:solidFill>
            </a:endParaRPr>
          </a:p>
          <a:p>
            <a:pPr algn="ctr"/>
            <a:r>
              <a:rPr lang="en-GB" sz="5400" dirty="0" smtClean="0">
                <a:solidFill>
                  <a:srgbClr val="0070C0"/>
                </a:solidFill>
              </a:rPr>
              <a:t>for </a:t>
            </a:r>
            <a:r>
              <a:rPr lang="en-GB" sz="5400" dirty="0">
                <a:solidFill>
                  <a:srgbClr val="0070C0"/>
                </a:solidFill>
              </a:rPr>
              <a:t>a healthy and </a:t>
            </a:r>
            <a:r>
              <a:rPr lang="en-GB" sz="5400" dirty="0" smtClean="0">
                <a:solidFill>
                  <a:srgbClr val="0070C0"/>
                </a:solidFill>
              </a:rPr>
              <a:t>happy </a:t>
            </a:r>
          </a:p>
          <a:p>
            <a:pPr algn="ctr"/>
            <a:r>
              <a:rPr lang="en-GB" sz="5400" dirty="0" smtClean="0">
                <a:solidFill>
                  <a:srgbClr val="0070C0"/>
                </a:solidFill>
              </a:rPr>
              <a:t>end </a:t>
            </a:r>
            <a:r>
              <a:rPr lang="en-GB" sz="5400" dirty="0">
                <a:solidFill>
                  <a:srgbClr val="0070C0"/>
                </a:solidFill>
              </a:rPr>
              <a:t>of </a:t>
            </a:r>
            <a:r>
              <a:rPr lang="en-GB" sz="5400" dirty="0" smtClean="0">
                <a:solidFill>
                  <a:srgbClr val="0070C0"/>
                </a:solidFill>
              </a:rPr>
              <a:t>year period</a:t>
            </a:r>
          </a:p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Happy new year 2018</a:t>
            </a:r>
            <a:endParaRPr lang="en-GB" sz="5400" dirty="0">
              <a:solidFill>
                <a:srgbClr val="FF0000"/>
              </a:solidFill>
            </a:endParaRPr>
          </a:p>
          <a:p>
            <a:pPr algn="ctr"/>
            <a:endParaRPr lang="en-GB" sz="54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60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Yu Gothic Light"/>
      <a:font script="Hang" typeface="맑은 고딕"/>
      <a:font script="Hans" typeface="DengXian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Yu Gothic"/>
      <a:font script="Hang" typeface="맑은 고딕"/>
      <a:font script="Hans" typeface="DengXian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2684</TotalTime>
  <Words>4725</Words>
  <Application>Microsoft Office PowerPoint</Application>
  <PresentationFormat>Widescreen</PresentationFormat>
  <Paragraphs>1132</Paragraphs>
  <Slides>92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92</vt:i4>
      </vt:variant>
    </vt:vector>
  </HeadingPairs>
  <TitlesOfParts>
    <vt:vector size="102" baseType="lpstr">
      <vt:lpstr>ＭＳ Ｐゴシック</vt:lpstr>
      <vt:lpstr>Arial</vt:lpstr>
      <vt:lpstr>Arial Narrow</vt:lpstr>
      <vt:lpstr>Calibri</vt:lpstr>
      <vt:lpstr>Calibri Light</vt:lpstr>
      <vt:lpstr>Cambria Math</vt:lpstr>
      <vt:lpstr>M+ 1m</vt:lpstr>
      <vt:lpstr>Times New Roman</vt:lpstr>
      <vt:lpstr>Wingdings</vt:lpstr>
      <vt:lpstr>Office Theme</vt:lpstr>
      <vt:lpstr>TE-CRG</vt:lpstr>
      <vt:lpstr>PowerPoint Presentation</vt:lpstr>
      <vt:lpstr>Group structure &amp; resources</vt:lpstr>
      <vt:lpstr>2017-18 Group structure &amp; resources</vt:lpstr>
      <vt:lpstr>PowerPoint Presentation</vt:lpstr>
      <vt:lpstr>PowerPoint Presentation</vt:lpstr>
      <vt:lpstr>2017 Group structure &amp; resources</vt:lpstr>
      <vt:lpstr>2017 Group structure &amp; resources: New arrivals</vt:lpstr>
      <vt:lpstr>CRG group structure &amp; resources</vt:lpstr>
      <vt:lpstr>CRG group structure &amp; resources</vt:lpstr>
      <vt:lpstr>CRG group structure &amp; resources</vt:lpstr>
      <vt:lpstr>CRG group structure &amp; resources</vt:lpstr>
      <vt:lpstr>Industrial support resources (FSU, FTEs)</vt:lpstr>
      <vt:lpstr>Industrial support resources (S176/TE, M&amp;O)</vt:lpstr>
      <vt:lpstr>Industrial support resources (S176/TE, M&amp;O)</vt:lpstr>
      <vt:lpstr>Industrial support resources (S176/TE, M&amp;O) Performance oriented Contract result- Non LHC Operation &amp; Maintenance</vt:lpstr>
      <vt:lpstr>Industrial support resources (S176/TE, M&amp;O) Performance oriented Contract result- Non LHC Operation &amp; Maintenance</vt:lpstr>
      <vt:lpstr>Industrial support resources (S176/TE, M&amp;O) Performance oriented Contract result- Non LHC Operation &amp; Maintenance</vt:lpstr>
      <vt:lpstr>Industrial support resources (S176/TE, M&amp;O) Performance oriented Contract result- Non LHC Operation &amp; Maintenance</vt:lpstr>
      <vt:lpstr>Industrial support resources (S176/TE, M&amp;O) Performance oriented Contract result- Liquid nitrogen supply</vt:lpstr>
      <vt:lpstr>PowerPoint Presentation</vt:lpstr>
      <vt:lpstr>Industrial support resources (S176/TE, M&amp;O) Contract Budget Follow-up for 2017</vt:lpstr>
      <vt:lpstr>PowerPoint Presentation</vt:lpstr>
      <vt:lpstr>2017 CRG Safety </vt:lpstr>
      <vt:lpstr>2017 CRG Safety </vt:lpstr>
      <vt:lpstr>2017 CRG Safety </vt:lpstr>
      <vt:lpstr>2017 CRG Safety </vt:lpstr>
      <vt:lpstr>2017 CRG Safety </vt:lpstr>
      <vt:lpstr>2017 CRG Safety; TE-CRG Workshops </vt:lpstr>
      <vt:lpstr>Budget</vt:lpstr>
      <vt:lpstr>2017 CRG budget status</vt:lpstr>
      <vt:lpstr>Operation &amp; Maintenance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TE-CRG</dc:title>
  <dc:creator>Dimitri Delikaris</dc:creator>
  <cp:lastModifiedBy>Dimitri Delikaris</cp:lastModifiedBy>
  <cp:revision>819</cp:revision>
  <cp:lastPrinted>2016-11-23T19:36:51Z</cp:lastPrinted>
  <dcterms:created xsi:type="dcterms:W3CDTF">2015-10-09T06:34:56Z</dcterms:created>
  <dcterms:modified xsi:type="dcterms:W3CDTF">2017-11-27T12:28:40Z</dcterms:modified>
</cp:coreProperties>
</file>