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9" r:id="rId3"/>
    <p:sldId id="258" r:id="rId4"/>
    <p:sldId id="261" r:id="rId5"/>
    <p:sldId id="262" r:id="rId6"/>
    <p:sldId id="263" r:id="rId7"/>
    <p:sldId id="264" r:id="rId8"/>
    <p:sldId id="287" r:id="rId9"/>
    <p:sldId id="280" r:id="rId10"/>
    <p:sldId id="265" r:id="rId11"/>
    <p:sldId id="266" r:id="rId12"/>
    <p:sldId id="281" r:id="rId13"/>
    <p:sldId id="282" r:id="rId14"/>
    <p:sldId id="267" r:id="rId15"/>
    <p:sldId id="270" r:id="rId16"/>
    <p:sldId id="271" r:id="rId17"/>
    <p:sldId id="272" r:id="rId18"/>
    <p:sldId id="284" r:id="rId19"/>
    <p:sldId id="273" r:id="rId20"/>
    <p:sldId id="285" r:id="rId21"/>
    <p:sldId id="288" r:id="rId22"/>
    <p:sldId id="286" r:id="rId23"/>
    <p:sldId id="276" r:id="rId24"/>
    <p:sldId id="275" r:id="rId25"/>
    <p:sldId id="277" r:id="rId26"/>
    <p:sldId id="278" r:id="rId27"/>
    <p:sldId id="279" r:id="rId28"/>
    <p:sldId id="27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6FA"/>
    <a:srgbClr val="F707DA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44225721784777"/>
          <c:y val="7.832308632653795E-2"/>
          <c:w val="0.76989107611548557"/>
          <c:h val="0.74350320793234181"/>
        </c:manualLayout>
      </c:layout>
      <c:scatterChart>
        <c:scatterStyle val="smoothMarker"/>
        <c:varyColors val="0"/>
        <c:ser>
          <c:idx val="0"/>
          <c:order val="0"/>
          <c:tx>
            <c:v>Same Orientation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multiLvlStrRef>
              <c:f>Sheet1!$A$4:$B$357</c:f>
              <c:multiLvlStrCache>
                <c:ptCount val="354"/>
                <c:lvl>
                  <c:pt idx="0">
                    <c:v>1.90E+03</c:v>
                  </c:pt>
                  <c:pt idx="1">
                    <c:v>1.56E+03</c:v>
                  </c:pt>
                  <c:pt idx="2">
                    <c:v>1.45E+03</c:v>
                  </c:pt>
                  <c:pt idx="3">
                    <c:v>1.52E+03</c:v>
                  </c:pt>
                  <c:pt idx="4">
                    <c:v>1.75E+03</c:v>
                  </c:pt>
                  <c:pt idx="5">
                    <c:v>2.08E+03</c:v>
                  </c:pt>
                  <c:pt idx="6">
                    <c:v>2.42E+03</c:v>
                  </c:pt>
                  <c:pt idx="7">
                    <c:v>2.65E+03</c:v>
                  </c:pt>
                  <c:pt idx="8">
                    <c:v>2.78E+03</c:v>
                  </c:pt>
                  <c:pt idx="9">
                    <c:v>2.83E+03</c:v>
                  </c:pt>
                  <c:pt idx="10">
                    <c:v>2.86E+03</c:v>
                  </c:pt>
                  <c:pt idx="11">
                    <c:v>2.86E+03</c:v>
                  </c:pt>
                  <c:pt idx="12">
                    <c:v>2.88E+03</c:v>
                  </c:pt>
                  <c:pt idx="13">
                    <c:v>2.86E+03</c:v>
                  </c:pt>
                  <c:pt idx="14">
                    <c:v>2.83E+03</c:v>
                  </c:pt>
                  <c:pt idx="15">
                    <c:v>2.69E+03</c:v>
                  </c:pt>
                  <c:pt idx="16">
                    <c:v>2.47E+03</c:v>
                  </c:pt>
                  <c:pt idx="17">
                    <c:v>2.13E+03</c:v>
                  </c:pt>
                  <c:pt idx="18">
                    <c:v>1.72E+03</c:v>
                  </c:pt>
                  <c:pt idx="19">
                    <c:v>1.46E+03</c:v>
                  </c:pt>
                  <c:pt idx="20">
                    <c:v>1.44E+03</c:v>
                  </c:pt>
                  <c:pt idx="21">
                    <c:v>1.59E+03</c:v>
                  </c:pt>
                  <c:pt idx="22">
                    <c:v>1.90E+03</c:v>
                  </c:pt>
                  <c:pt idx="23">
                    <c:v>2.29E+03</c:v>
                  </c:pt>
                  <c:pt idx="24">
                    <c:v>2.65E+03</c:v>
                  </c:pt>
                  <c:pt idx="25">
                    <c:v>2.85E+03</c:v>
                  </c:pt>
                  <c:pt idx="26">
                    <c:v>2.94E+03</c:v>
                  </c:pt>
                  <c:pt idx="27">
                    <c:v>2.97E+03</c:v>
                  </c:pt>
                  <c:pt idx="28">
                    <c:v>2.96E+03</c:v>
                  </c:pt>
                  <c:pt idx="29">
                    <c:v>2.95E+03</c:v>
                  </c:pt>
                  <c:pt idx="30">
                    <c:v>2.95E+03</c:v>
                  </c:pt>
                  <c:pt idx="31">
                    <c:v>2.87E+03</c:v>
                  </c:pt>
                  <c:pt idx="32">
                    <c:v>2.77E+03</c:v>
                  </c:pt>
                  <c:pt idx="33">
                    <c:v>2.54E+03</c:v>
                  </c:pt>
                  <c:pt idx="34">
                    <c:v>2.18E+03</c:v>
                  </c:pt>
                  <c:pt idx="35">
                    <c:v>1.77E+03</c:v>
                  </c:pt>
                  <c:pt idx="36">
                    <c:v>1.51E+03</c:v>
                  </c:pt>
                  <c:pt idx="37">
                    <c:v>1.45E+03</c:v>
                  </c:pt>
                  <c:pt idx="38">
                    <c:v>1.58E+03</c:v>
                  </c:pt>
                  <c:pt idx="39">
                    <c:v>1.88E+03</c:v>
                  </c:pt>
                  <c:pt idx="40">
                    <c:v>2.28E+03</c:v>
                  </c:pt>
                  <c:pt idx="41">
                    <c:v>2.64E+03</c:v>
                  </c:pt>
                  <c:pt idx="42">
                    <c:v>2.84E+03</c:v>
                  </c:pt>
                  <c:pt idx="43">
                    <c:v>2.94E+03</c:v>
                  </c:pt>
                  <c:pt idx="44">
                    <c:v>2.99E+03</c:v>
                  </c:pt>
                  <c:pt idx="45">
                    <c:v>2.99E+03</c:v>
                  </c:pt>
                  <c:pt idx="46">
                    <c:v>3.02E+03</c:v>
                  </c:pt>
                  <c:pt idx="47">
                    <c:v>2.99E+03</c:v>
                  </c:pt>
                  <c:pt idx="48">
                    <c:v>2.97E+03</c:v>
                  </c:pt>
                  <c:pt idx="49">
                    <c:v>2.90E+03</c:v>
                  </c:pt>
                  <c:pt idx="50">
                    <c:v>2.75E+03</c:v>
                  </c:pt>
                  <c:pt idx="51">
                    <c:v>2.47E+03</c:v>
                  </c:pt>
                  <c:pt idx="52">
                    <c:v>2.09E+03</c:v>
                  </c:pt>
                  <c:pt idx="53">
                    <c:v>1.70E+03</c:v>
                  </c:pt>
                  <c:pt idx="54">
                    <c:v>1.48E+03</c:v>
                  </c:pt>
                  <c:pt idx="55">
                    <c:v>1.49E+03</c:v>
                  </c:pt>
                  <c:pt idx="56">
                    <c:v>1.67E+03</c:v>
                  </c:pt>
                  <c:pt idx="57">
                    <c:v>1.99E+03</c:v>
                  </c:pt>
                  <c:pt idx="58">
                    <c:v>2.41E+03</c:v>
                  </c:pt>
                  <c:pt idx="59">
                    <c:v>2.71E+03</c:v>
                  </c:pt>
                  <c:pt idx="60">
                    <c:v>2.89E+03</c:v>
                  </c:pt>
                  <c:pt idx="61">
                    <c:v>2.92E+03</c:v>
                  </c:pt>
                  <c:pt idx="62">
                    <c:v>2.97E+03</c:v>
                  </c:pt>
                  <c:pt idx="63">
                    <c:v>3.01E+03</c:v>
                  </c:pt>
                  <c:pt idx="64">
                    <c:v>3.01E+03</c:v>
                  </c:pt>
                  <c:pt idx="65">
                    <c:v>3.01E+03</c:v>
                  </c:pt>
                  <c:pt idx="66">
                    <c:v>2.96E+03</c:v>
                  </c:pt>
                  <c:pt idx="67">
                    <c:v>2.87E+03</c:v>
                  </c:pt>
                  <c:pt idx="68">
                    <c:v>2.69E+03</c:v>
                  </c:pt>
                  <c:pt idx="69">
                    <c:v>2.38E+03</c:v>
                  </c:pt>
                  <c:pt idx="70">
                    <c:v>1.97E+03</c:v>
                  </c:pt>
                  <c:pt idx="71">
                    <c:v>1.60E+03</c:v>
                  </c:pt>
                  <c:pt idx="72">
                    <c:v>1.45E+03</c:v>
                  </c:pt>
                  <c:pt idx="73">
                    <c:v>1.51E+03</c:v>
                  </c:pt>
                  <c:pt idx="74">
                    <c:v>1.74E+03</c:v>
                  </c:pt>
                  <c:pt idx="75">
                    <c:v>2.09E+03</c:v>
                  </c:pt>
                  <c:pt idx="76">
                    <c:v>2.53E+03</c:v>
                  </c:pt>
                  <c:pt idx="77">
                    <c:v>2.78E+03</c:v>
                  </c:pt>
                  <c:pt idx="78">
                    <c:v>2.92E+03</c:v>
                  </c:pt>
                  <c:pt idx="79">
                    <c:v>2.97E+03</c:v>
                  </c:pt>
                  <c:pt idx="80">
                    <c:v>2.99E+03</c:v>
                  </c:pt>
                  <c:pt idx="81">
                    <c:v>2.99E+03</c:v>
                  </c:pt>
                  <c:pt idx="82">
                    <c:v>2.97E+03</c:v>
                  </c:pt>
                  <c:pt idx="83">
                    <c:v>2.92E+03</c:v>
                  </c:pt>
                  <c:pt idx="84">
                    <c:v>2.83E+03</c:v>
                  </c:pt>
                  <c:pt idx="85">
                    <c:v>2.66E+03</c:v>
                  </c:pt>
                  <c:pt idx="86">
                    <c:v>2.37E+03</c:v>
                  </c:pt>
                  <c:pt idx="87">
                    <c:v>1.98E+03</c:v>
                  </c:pt>
                  <c:pt idx="88">
                    <c:v>1.60E+03</c:v>
                  </c:pt>
                  <c:pt idx="89">
                    <c:v>1.42E+03</c:v>
                  </c:pt>
                  <c:pt idx="90">
                    <c:v>1.43E+03</c:v>
                  </c:pt>
                  <c:pt idx="91">
                    <c:v>1.62E+03</c:v>
                  </c:pt>
                  <c:pt idx="92">
                    <c:v>1.95E+03</c:v>
                  </c:pt>
                  <c:pt idx="93">
                    <c:v>2.30E+03</c:v>
                  </c:pt>
                  <c:pt idx="94">
                    <c:v>2.58E+03</c:v>
                  </c:pt>
                  <c:pt idx="95">
                    <c:v>2.72E+03</c:v>
                  </c:pt>
                  <c:pt idx="96">
                    <c:v>2.82E+03</c:v>
                  </c:pt>
                  <c:pt idx="97">
                    <c:v>2.85E+03</c:v>
                  </c:pt>
                  <c:pt idx="98">
                    <c:v>2.89E+03</c:v>
                  </c:pt>
                  <c:pt idx="99">
                    <c:v>2.90E+03</c:v>
                  </c:pt>
                  <c:pt idx="100">
                    <c:v>2.86E+03</c:v>
                  </c:pt>
                  <c:pt idx="101">
                    <c:v>2.82E+03</c:v>
                  </c:pt>
                  <c:pt idx="102">
                    <c:v>2.73E+03</c:v>
                  </c:pt>
                  <c:pt idx="103">
                    <c:v>2.54E+03</c:v>
                  </c:pt>
                  <c:pt idx="104">
                    <c:v>2.25E+03</c:v>
                  </c:pt>
                  <c:pt idx="105">
                    <c:v>1.85E+03</c:v>
                  </c:pt>
                  <c:pt idx="106">
                    <c:v>1.54E+03</c:v>
                  </c:pt>
                  <c:pt idx="107">
                    <c:v>1.40E+03</c:v>
                  </c:pt>
                  <c:pt idx="108">
                    <c:v>1.50E+03</c:v>
                  </c:pt>
                  <c:pt idx="109">
                    <c:v>1.73E+03</c:v>
                  </c:pt>
                  <c:pt idx="110">
                    <c:v>2.09E+03</c:v>
                  </c:pt>
                  <c:pt idx="111">
                    <c:v>2.46E+03</c:v>
                  </c:pt>
                  <c:pt idx="112">
                    <c:v>2.69E+03</c:v>
                  </c:pt>
                  <c:pt idx="113">
                    <c:v>2.80E+03</c:v>
                  </c:pt>
                  <c:pt idx="114">
                    <c:v>2.85E+03</c:v>
                  </c:pt>
                  <c:pt idx="115">
                    <c:v>2.87E+03</c:v>
                  </c:pt>
                  <c:pt idx="116">
                    <c:v>2.87E+03</c:v>
                  </c:pt>
                  <c:pt idx="117">
                    <c:v>2.86E+03</c:v>
                  </c:pt>
                  <c:pt idx="118">
                    <c:v>2.81E+03</c:v>
                  </c:pt>
                  <c:pt idx="119">
                    <c:v>2.71E+03</c:v>
                  </c:pt>
                  <c:pt idx="120">
                    <c:v>2.57E+03</c:v>
                  </c:pt>
                  <c:pt idx="121">
                    <c:v>2.26E+03</c:v>
                  </c:pt>
                  <c:pt idx="122">
                    <c:v>1.86E+03</c:v>
                  </c:pt>
                  <c:pt idx="123">
                    <c:v>1.54E+03</c:v>
                  </c:pt>
                  <c:pt idx="124">
                    <c:v>1.42E+03</c:v>
                  </c:pt>
                  <c:pt idx="125">
                    <c:v>1.51E+03</c:v>
                  </c:pt>
                  <c:pt idx="126">
                    <c:v>1.75E+03</c:v>
                  </c:pt>
                  <c:pt idx="127">
                    <c:v>2.13E+03</c:v>
                  </c:pt>
                  <c:pt idx="128">
                    <c:v>2.51E+03</c:v>
                  </c:pt>
                  <c:pt idx="129">
                    <c:v>2.75E+03</c:v>
                  </c:pt>
                  <c:pt idx="130">
                    <c:v>2.85E+03</c:v>
                  </c:pt>
                  <c:pt idx="131">
                    <c:v>2.89E+03</c:v>
                  </c:pt>
                  <c:pt idx="132">
                    <c:v>2.92E+03</c:v>
                  </c:pt>
                  <c:pt idx="133">
                    <c:v>2.92E+03</c:v>
                  </c:pt>
                  <c:pt idx="134">
                    <c:v>2.91E+03</c:v>
                  </c:pt>
                  <c:pt idx="135">
                    <c:v>2.88E+03</c:v>
                  </c:pt>
                  <c:pt idx="136">
                    <c:v>2.82E+03</c:v>
                  </c:pt>
                  <c:pt idx="137">
                    <c:v>2.70E+03</c:v>
                  </c:pt>
                  <c:pt idx="138">
                    <c:v>2.53E+03</c:v>
                  </c:pt>
                  <c:pt idx="139">
                    <c:v>2.17E+03</c:v>
                  </c:pt>
                  <c:pt idx="140">
                    <c:v>1.78E+03</c:v>
                  </c:pt>
                  <c:pt idx="141">
                    <c:v>1.48E+03</c:v>
                  </c:pt>
                  <c:pt idx="142">
                    <c:v>1.41E+03</c:v>
                  </c:pt>
                  <c:pt idx="143">
                    <c:v>1.50E+03</c:v>
                  </c:pt>
                  <c:pt idx="144">
                    <c:v>1.74E+03</c:v>
                  </c:pt>
                  <c:pt idx="145">
                    <c:v>2.09E+03</c:v>
                  </c:pt>
                  <c:pt idx="146">
                    <c:v>2.43E+03</c:v>
                  </c:pt>
                  <c:pt idx="147">
                    <c:v>2.64E+03</c:v>
                  </c:pt>
                  <c:pt idx="148">
                    <c:v>2.75E+03</c:v>
                  </c:pt>
                  <c:pt idx="149">
                    <c:v>2.78E+03</c:v>
                  </c:pt>
                  <c:pt idx="150">
                    <c:v>2.81E+03</c:v>
                  </c:pt>
                  <c:pt idx="151">
                    <c:v>2.83E+03</c:v>
                  </c:pt>
                  <c:pt idx="152">
                    <c:v>2.83E+03</c:v>
                  </c:pt>
                  <c:pt idx="153">
                    <c:v>2.81E+03</c:v>
                  </c:pt>
                  <c:pt idx="154">
                    <c:v>2.77E+03</c:v>
                  </c:pt>
                  <c:pt idx="155">
                    <c:v>2.64E+03</c:v>
                  </c:pt>
                  <c:pt idx="156">
                    <c:v>2.43E+03</c:v>
                  </c:pt>
                  <c:pt idx="157">
                    <c:v>2.10E+03</c:v>
                  </c:pt>
                  <c:pt idx="158">
                    <c:v>1.71E+03</c:v>
                  </c:pt>
                  <c:pt idx="159">
                    <c:v>1.44E+03</c:v>
                  </c:pt>
                  <c:pt idx="160">
                    <c:v>1.41E+03</c:v>
                  </c:pt>
                  <c:pt idx="161">
                    <c:v>1.53E+03</c:v>
                  </c:pt>
                  <c:pt idx="162">
                    <c:v>1.82E+03</c:v>
                  </c:pt>
                  <c:pt idx="163">
                    <c:v>2.17E+03</c:v>
                  </c:pt>
                  <c:pt idx="164">
                    <c:v>2.47E+03</c:v>
                  </c:pt>
                  <c:pt idx="165">
                    <c:v>2.64E+03</c:v>
                  </c:pt>
                  <c:pt idx="166">
                    <c:v>2.71E+03</c:v>
                  </c:pt>
                  <c:pt idx="167">
                    <c:v>2.77E+03</c:v>
                  </c:pt>
                  <c:pt idx="168">
                    <c:v>2.79E+03</c:v>
                  </c:pt>
                  <c:pt idx="169">
                    <c:v>2.80E+03</c:v>
                  </c:pt>
                  <c:pt idx="170">
                    <c:v>2.81E+03</c:v>
                  </c:pt>
                  <c:pt idx="171">
                    <c:v>2.76E+03</c:v>
                  </c:pt>
                  <c:pt idx="172">
                    <c:v>2.67E+03</c:v>
                  </c:pt>
                  <c:pt idx="173">
                    <c:v>2.44E+03</c:v>
                  </c:pt>
                  <c:pt idx="174">
                    <c:v>2.11E+03</c:v>
                  </c:pt>
                  <c:pt idx="175">
                    <c:v>1.73E+03</c:v>
                  </c:pt>
                  <c:pt idx="176">
                    <c:v>1.47E+03</c:v>
                  </c:pt>
                  <c:pt idx="177">
                    <c:v>1.43E+03</c:v>
                  </c:pt>
                  <c:pt idx="178">
                    <c:v>1.55E+03</c:v>
                  </c:pt>
                  <c:pt idx="179">
                    <c:v>1.84E+03</c:v>
                  </c:pt>
                  <c:pt idx="180">
                    <c:v>2.20E+03</c:v>
                  </c:pt>
                  <c:pt idx="181">
                    <c:v>2.53E+03</c:v>
                  </c:pt>
                  <c:pt idx="182">
                    <c:v>2.73E+03</c:v>
                  </c:pt>
                  <c:pt idx="183">
                    <c:v>2.79E+03</c:v>
                  </c:pt>
                  <c:pt idx="184">
                    <c:v>2.79E+03</c:v>
                  </c:pt>
                  <c:pt idx="185">
                    <c:v>2.79E+03</c:v>
                  </c:pt>
                  <c:pt idx="186">
                    <c:v>2.79E+03</c:v>
                  </c:pt>
                  <c:pt idx="187">
                    <c:v>2.75E+03</c:v>
                  </c:pt>
                  <c:pt idx="188">
                    <c:v>2.72E+03</c:v>
                  </c:pt>
                  <c:pt idx="189">
                    <c:v>2.66E+03</c:v>
                  </c:pt>
                  <c:pt idx="190">
                    <c:v>2.50E+03</c:v>
                  </c:pt>
                  <c:pt idx="191">
                    <c:v>2.26E+03</c:v>
                  </c:pt>
                  <c:pt idx="192">
                    <c:v>1.91E+03</c:v>
                  </c:pt>
                  <c:pt idx="193">
                    <c:v>1.60E+03</c:v>
                  </c:pt>
                  <c:pt idx="194">
                    <c:v>1.43E+03</c:v>
                  </c:pt>
                  <c:pt idx="195">
                    <c:v>1.42E+03</c:v>
                  </c:pt>
                  <c:pt idx="196">
                    <c:v>1.57E+03</c:v>
                  </c:pt>
                  <c:pt idx="197">
                    <c:v>1.88E+03</c:v>
                  </c:pt>
                  <c:pt idx="198">
                    <c:v>2.24E+03</c:v>
                  </c:pt>
                  <c:pt idx="199">
                    <c:v>2.53E+03</c:v>
                  </c:pt>
                  <c:pt idx="200">
                    <c:v>2.68E+03</c:v>
                  </c:pt>
                  <c:pt idx="201">
                    <c:v>2.75E+03</c:v>
                  </c:pt>
                  <c:pt idx="202">
                    <c:v>2.77E+03</c:v>
                  </c:pt>
                  <c:pt idx="203">
                    <c:v>2.76E+03</c:v>
                  </c:pt>
                  <c:pt idx="204">
                    <c:v>2.77E+03</c:v>
                  </c:pt>
                  <c:pt idx="205">
                    <c:v>2.76E+03</c:v>
                  </c:pt>
                  <c:pt idx="206">
                    <c:v>2.68E+03</c:v>
                  </c:pt>
                  <c:pt idx="207">
                    <c:v>2.54E+03</c:v>
                  </c:pt>
                  <c:pt idx="208">
                    <c:v>2.31E+03</c:v>
                  </c:pt>
                  <c:pt idx="209">
                    <c:v>1.97E+03</c:v>
                  </c:pt>
                  <c:pt idx="210">
                    <c:v>1.64E+03</c:v>
                  </c:pt>
                  <c:pt idx="211">
                    <c:v>1.43E+03</c:v>
                  </c:pt>
                  <c:pt idx="212">
                    <c:v>1.43E+03</c:v>
                  </c:pt>
                  <c:pt idx="213">
                    <c:v>1.58E+03</c:v>
                  </c:pt>
                  <c:pt idx="214">
                    <c:v>1.90E+03</c:v>
                  </c:pt>
                  <c:pt idx="215">
                    <c:v>2.26E+03</c:v>
                  </c:pt>
                  <c:pt idx="216">
                    <c:v>2.57E+03</c:v>
                  </c:pt>
                  <c:pt idx="217">
                    <c:v>2.73E+03</c:v>
                  </c:pt>
                  <c:pt idx="218">
                    <c:v>2.80E+03</c:v>
                  </c:pt>
                  <c:pt idx="219">
                    <c:v>2.83E+03</c:v>
                  </c:pt>
                  <c:pt idx="220">
                    <c:v>2.87E+03</c:v>
                  </c:pt>
                  <c:pt idx="221">
                    <c:v>2.87E+03</c:v>
                  </c:pt>
                  <c:pt idx="222">
                    <c:v>2.87E+03</c:v>
                  </c:pt>
                  <c:pt idx="223">
                    <c:v>2.84E+03</c:v>
                  </c:pt>
                  <c:pt idx="224">
                    <c:v>2.74E+03</c:v>
                  </c:pt>
                  <c:pt idx="225">
                    <c:v>2.59E+03</c:v>
                  </c:pt>
                  <c:pt idx="226">
                    <c:v>2.34E+03</c:v>
                  </c:pt>
                  <c:pt idx="227">
                    <c:v>1.96E+03</c:v>
                  </c:pt>
                  <c:pt idx="228">
                    <c:v>1.62E+03</c:v>
                  </c:pt>
                  <c:pt idx="229">
                    <c:v>1.43E+03</c:v>
                  </c:pt>
                  <c:pt idx="230">
                    <c:v>1.47E+03</c:v>
                  </c:pt>
                  <c:pt idx="231">
                    <c:v>1.65E+03</c:v>
                  </c:pt>
                  <c:pt idx="232">
                    <c:v>1.98E+03</c:v>
                  </c:pt>
                  <c:pt idx="233">
                    <c:v>2.36E+03</c:v>
                  </c:pt>
                  <c:pt idx="234">
                    <c:v>2.62E+03</c:v>
                  </c:pt>
                  <c:pt idx="235">
                    <c:v>2.75E+03</c:v>
                  </c:pt>
                  <c:pt idx="236">
                    <c:v>2.78E+03</c:v>
                  </c:pt>
                  <c:pt idx="237">
                    <c:v>2.81E+03</c:v>
                  </c:pt>
                  <c:pt idx="238">
                    <c:v>2.83E+03</c:v>
                  </c:pt>
                  <c:pt idx="239">
                    <c:v>2.81E+03</c:v>
                  </c:pt>
                  <c:pt idx="240">
                    <c:v>2.82E+03</c:v>
                  </c:pt>
                  <c:pt idx="241">
                    <c:v>2.75E+03</c:v>
                  </c:pt>
                  <c:pt idx="242">
                    <c:v>2.65E+03</c:v>
                  </c:pt>
                  <c:pt idx="243">
                    <c:v>2.47E+03</c:v>
                  </c:pt>
                  <c:pt idx="244">
                    <c:v>2.18E+03</c:v>
                  </c:pt>
                  <c:pt idx="245">
                    <c:v>1.83E+03</c:v>
                  </c:pt>
                  <c:pt idx="246">
                    <c:v>1.53E+03</c:v>
                  </c:pt>
                  <c:pt idx="247">
                    <c:v>1.42E+03</c:v>
                  </c:pt>
                  <c:pt idx="248">
                    <c:v>1.50E+03</c:v>
                  </c:pt>
                  <c:pt idx="249">
                    <c:v>1.74E+03</c:v>
                  </c:pt>
                  <c:pt idx="250">
                    <c:v>2.08E+03</c:v>
                  </c:pt>
                  <c:pt idx="251">
                    <c:v>2.41E+03</c:v>
                  </c:pt>
                  <c:pt idx="252">
                    <c:v>2.65E+03</c:v>
                  </c:pt>
                  <c:pt idx="253">
                    <c:v>2.76E+03</c:v>
                  </c:pt>
                  <c:pt idx="254">
                    <c:v>2.83E+03</c:v>
                  </c:pt>
                  <c:pt idx="255">
                    <c:v>2.83E+03</c:v>
                  </c:pt>
                  <c:pt idx="256">
                    <c:v>2.83E+03</c:v>
                  </c:pt>
                  <c:pt idx="257">
                    <c:v>2.78E+03</c:v>
                  </c:pt>
                  <c:pt idx="258">
                    <c:v>2.68E+03</c:v>
                  </c:pt>
                  <c:pt idx="259">
                    <c:v>2.57E+03</c:v>
                  </c:pt>
                  <c:pt idx="260">
                    <c:v>2.39E+03</c:v>
                  </c:pt>
                  <c:pt idx="261">
                    <c:v>2.08E+03</c:v>
                  </c:pt>
                  <c:pt idx="262">
                    <c:v>1.76E+03</c:v>
                  </c:pt>
                  <c:pt idx="263">
                    <c:v>1.49E+03</c:v>
                  </c:pt>
                  <c:pt idx="264">
                    <c:v>1.41E+03</c:v>
                  </c:pt>
                  <c:pt idx="265">
                    <c:v>1.48E+03</c:v>
                  </c:pt>
                  <c:pt idx="266">
                    <c:v>1.73E+03</c:v>
                  </c:pt>
                  <c:pt idx="267">
                    <c:v>2.09E+03</c:v>
                  </c:pt>
                  <c:pt idx="268">
                    <c:v>2.46E+03</c:v>
                  </c:pt>
                  <c:pt idx="269">
                    <c:v>2.71E+03</c:v>
                  </c:pt>
                  <c:pt idx="270">
                    <c:v>2.85E+03</c:v>
                  </c:pt>
                  <c:pt idx="271">
                    <c:v>2.89E+03</c:v>
                  </c:pt>
                  <c:pt idx="272">
                    <c:v>2.91E+03</c:v>
                  </c:pt>
                  <c:pt idx="273">
                    <c:v>2.93E+03</c:v>
                  </c:pt>
                  <c:pt idx="274">
                    <c:v>2.93E+03</c:v>
                  </c:pt>
                  <c:pt idx="275">
                    <c:v>2.90E+03</c:v>
                  </c:pt>
                  <c:pt idx="276">
                    <c:v>2.85E+03</c:v>
                  </c:pt>
                  <c:pt idx="277">
                    <c:v>2.72E+03</c:v>
                  </c:pt>
                  <c:pt idx="278">
                    <c:v>2.51E+03</c:v>
                  </c:pt>
                  <c:pt idx="279">
                    <c:v>2.16E+03</c:v>
                  </c:pt>
                  <c:pt idx="280">
                    <c:v>1.80E+03</c:v>
                  </c:pt>
                  <c:pt idx="281">
                    <c:v>1.52E+03</c:v>
                  </c:pt>
                  <c:pt idx="282">
                    <c:v>1.45E+03</c:v>
                  </c:pt>
                  <c:pt idx="283">
                    <c:v>1.56E+03</c:v>
                  </c:pt>
                  <c:pt idx="284">
                    <c:v>1.83E+03</c:v>
                  </c:pt>
                  <c:pt idx="285">
                    <c:v>2.19E+03</c:v>
                  </c:pt>
                  <c:pt idx="286">
                    <c:v>2.55E+03</c:v>
                  </c:pt>
                  <c:pt idx="287">
                    <c:v>2.77E+03</c:v>
                  </c:pt>
                  <c:pt idx="288">
                    <c:v>2.86E+03</c:v>
                  </c:pt>
                  <c:pt idx="289">
                    <c:v>2.90E+03</c:v>
                  </c:pt>
                  <c:pt idx="290">
                    <c:v>2.92E+03</c:v>
                  </c:pt>
                  <c:pt idx="291">
                    <c:v>2.92E+03</c:v>
                  </c:pt>
                  <c:pt idx="292">
                    <c:v>2.91E+03</c:v>
                  </c:pt>
                  <c:pt idx="293">
                    <c:v>2.86E+03</c:v>
                  </c:pt>
                  <c:pt idx="294">
                    <c:v>2.79E+03</c:v>
                  </c:pt>
                  <c:pt idx="295">
                    <c:v>2.64E+03</c:v>
                  </c:pt>
                  <c:pt idx="296">
                    <c:v>2.41E+03</c:v>
                  </c:pt>
                  <c:pt idx="297">
                    <c:v>2.08E+03</c:v>
                  </c:pt>
                  <c:pt idx="298">
                    <c:v>1.73E+03</c:v>
                  </c:pt>
                  <c:pt idx="299">
                    <c:v>1.49E+03</c:v>
                  </c:pt>
                  <c:pt idx="300">
                    <c:v>1.46E+03</c:v>
                  </c:pt>
                  <c:pt idx="301">
                    <c:v>1.61E+03</c:v>
                  </c:pt>
                  <c:pt idx="302">
                    <c:v>1.90E+03</c:v>
                  </c:pt>
                  <c:pt idx="303">
                    <c:v>2.26E+03</c:v>
                  </c:pt>
                  <c:pt idx="304">
                    <c:v>2.58E+03</c:v>
                  </c:pt>
                  <c:pt idx="305">
                    <c:v>2.76E+03</c:v>
                  </c:pt>
                  <c:pt idx="306">
                    <c:v>2.85E+03</c:v>
                  </c:pt>
                  <c:pt idx="307">
                    <c:v>2.87E+03</c:v>
                  </c:pt>
                  <c:pt idx="308">
                    <c:v>2.88E+03</c:v>
                  </c:pt>
                  <c:pt idx="309">
                    <c:v>2.86E+03</c:v>
                  </c:pt>
                  <c:pt idx="310">
                    <c:v>2.85E+03</c:v>
                  </c:pt>
                  <c:pt idx="311">
                    <c:v>2.75E+03</c:v>
                  </c:pt>
                  <c:pt idx="312">
                    <c:v>2.64E+03</c:v>
                  </c:pt>
                  <c:pt idx="313">
                    <c:v>2.42E+03</c:v>
                  </c:pt>
                  <c:pt idx="314">
                    <c:v>2.11E+03</c:v>
                  </c:pt>
                  <c:pt idx="315">
                    <c:v>1.76E+03</c:v>
                  </c:pt>
                  <c:pt idx="316">
                    <c:v>1.53E+03</c:v>
                  </c:pt>
                  <c:pt idx="317">
                    <c:v>1.45E+03</c:v>
                  </c:pt>
                  <c:pt idx="318">
                    <c:v>1.58E+03</c:v>
                  </c:pt>
                  <c:pt idx="319">
                    <c:v>1.84E+03</c:v>
                  </c:pt>
                  <c:pt idx="320">
                    <c:v>2.20E+03</c:v>
                  </c:pt>
                  <c:pt idx="321">
                    <c:v>2.52E+03</c:v>
                  </c:pt>
                  <c:pt idx="322">
                    <c:v>2.72E+03</c:v>
                  </c:pt>
                  <c:pt idx="323">
                    <c:v>2.82E+03</c:v>
                  </c:pt>
                  <c:pt idx="324">
                    <c:v>2.87E+03</c:v>
                  </c:pt>
                  <c:pt idx="325">
                    <c:v>2.90E+03</c:v>
                  </c:pt>
                  <c:pt idx="326">
                    <c:v>2.88E+03</c:v>
                  </c:pt>
                  <c:pt idx="327">
                    <c:v>2.88E+03</c:v>
                  </c:pt>
                  <c:pt idx="328">
                    <c:v>2.84E+03</c:v>
                  </c:pt>
                  <c:pt idx="329">
                    <c:v>2.72E+03</c:v>
                  </c:pt>
                  <c:pt idx="330">
                    <c:v>2.58E+03</c:v>
                  </c:pt>
                  <c:pt idx="331">
                    <c:v>2.31E+03</c:v>
                  </c:pt>
                  <c:pt idx="332">
                    <c:v>1.99E+03</c:v>
                  </c:pt>
                  <c:pt idx="333">
                    <c:v>1.66E+03</c:v>
                  </c:pt>
                  <c:pt idx="334">
                    <c:v>1.47E+03</c:v>
                  </c:pt>
                  <c:pt idx="335">
                    <c:v>1.44E+03</c:v>
                  </c:pt>
                  <c:pt idx="336">
                    <c:v>1.60E+03</c:v>
                  </c:pt>
                  <c:pt idx="337">
                    <c:v>1.88E+03</c:v>
                  </c:pt>
                  <c:pt idx="338">
                    <c:v>2.24E+03</c:v>
                  </c:pt>
                  <c:pt idx="339">
                    <c:v>2.51E+03</c:v>
                  </c:pt>
                  <c:pt idx="340">
                    <c:v>2.69E+03</c:v>
                  </c:pt>
                  <c:pt idx="341">
                    <c:v>2.74E+03</c:v>
                  </c:pt>
                  <c:pt idx="342">
                    <c:v>2.76E+03</c:v>
                  </c:pt>
                  <c:pt idx="343">
                    <c:v>2.75E+03</c:v>
                  </c:pt>
                  <c:pt idx="344">
                    <c:v>2.74E+03</c:v>
                  </c:pt>
                  <c:pt idx="345">
                    <c:v>2.68E+03</c:v>
                  </c:pt>
                  <c:pt idx="346">
                    <c:v>2.59E+03</c:v>
                  </c:pt>
                  <c:pt idx="347">
                    <c:v>2.43E+03</c:v>
                  </c:pt>
                  <c:pt idx="348">
                    <c:v>2.21E+03</c:v>
                  </c:pt>
                  <c:pt idx="349">
                    <c:v>1.92E+03</c:v>
                  </c:pt>
                  <c:pt idx="350">
                    <c:v>1.65E+03</c:v>
                  </c:pt>
                  <c:pt idx="351">
                    <c:v>1.50E+03</c:v>
                  </c:pt>
                  <c:pt idx="352">
                    <c:v>1.51E+03</c:v>
                  </c:pt>
                  <c:pt idx="353">
                    <c:v>1.69E+03</c:v>
                  </c:pt>
                </c:lvl>
                <c:lvl>
                  <c:pt idx="0">
                    <c:v>4.55E+02</c:v>
                  </c:pt>
                  <c:pt idx="1">
                    <c:v>4.56E+02</c:v>
                  </c:pt>
                  <c:pt idx="2">
                    <c:v>4.57E+02</c:v>
                  </c:pt>
                  <c:pt idx="3">
                    <c:v>4.58E+02</c:v>
                  </c:pt>
                  <c:pt idx="4">
                    <c:v>4.59E+02</c:v>
                  </c:pt>
                  <c:pt idx="5">
                    <c:v>4.60E+02</c:v>
                  </c:pt>
                  <c:pt idx="6">
                    <c:v>4.61E+02</c:v>
                  </c:pt>
                  <c:pt idx="7">
                    <c:v>4.62E+02</c:v>
                  </c:pt>
                  <c:pt idx="8">
                    <c:v>4.63E+02</c:v>
                  </c:pt>
                  <c:pt idx="9">
                    <c:v>4.64E+02</c:v>
                  </c:pt>
                  <c:pt idx="10">
                    <c:v>4.65E+02</c:v>
                  </c:pt>
                  <c:pt idx="11">
                    <c:v>4.66E+02</c:v>
                  </c:pt>
                  <c:pt idx="12">
                    <c:v>4.67E+02</c:v>
                  </c:pt>
                  <c:pt idx="13">
                    <c:v>4.68E+02</c:v>
                  </c:pt>
                  <c:pt idx="14">
                    <c:v>4.69E+02</c:v>
                  </c:pt>
                  <c:pt idx="15">
                    <c:v>4.70E+02</c:v>
                  </c:pt>
                  <c:pt idx="16">
                    <c:v>4.71E+02</c:v>
                  </c:pt>
                  <c:pt idx="17">
                    <c:v>4.72E+02</c:v>
                  </c:pt>
                  <c:pt idx="18">
                    <c:v>4.73E+02</c:v>
                  </c:pt>
                  <c:pt idx="19">
                    <c:v>4.74E+02</c:v>
                  </c:pt>
                  <c:pt idx="20">
                    <c:v>4.75E+02</c:v>
                  </c:pt>
                  <c:pt idx="21">
                    <c:v>4.76E+02</c:v>
                  </c:pt>
                  <c:pt idx="22">
                    <c:v>4.77E+02</c:v>
                  </c:pt>
                  <c:pt idx="23">
                    <c:v>4.78E+02</c:v>
                  </c:pt>
                  <c:pt idx="24">
                    <c:v>4.79E+02</c:v>
                  </c:pt>
                  <c:pt idx="25">
                    <c:v>4.80E+02</c:v>
                  </c:pt>
                  <c:pt idx="26">
                    <c:v>4.81E+02</c:v>
                  </c:pt>
                  <c:pt idx="27">
                    <c:v>4.82E+02</c:v>
                  </c:pt>
                  <c:pt idx="28">
                    <c:v>4.83E+02</c:v>
                  </c:pt>
                  <c:pt idx="29">
                    <c:v>4.84E+02</c:v>
                  </c:pt>
                  <c:pt idx="30">
                    <c:v>4.85E+02</c:v>
                  </c:pt>
                  <c:pt idx="31">
                    <c:v>4.86E+02</c:v>
                  </c:pt>
                  <c:pt idx="32">
                    <c:v>4.87E+02</c:v>
                  </c:pt>
                  <c:pt idx="33">
                    <c:v>4.88E+02</c:v>
                  </c:pt>
                  <c:pt idx="34">
                    <c:v>4.89E+02</c:v>
                  </c:pt>
                  <c:pt idx="35">
                    <c:v>4.90E+02</c:v>
                  </c:pt>
                  <c:pt idx="36">
                    <c:v>4.91E+02</c:v>
                  </c:pt>
                  <c:pt idx="37">
                    <c:v>4.92E+02</c:v>
                  </c:pt>
                  <c:pt idx="38">
                    <c:v>4.93E+02</c:v>
                  </c:pt>
                  <c:pt idx="39">
                    <c:v>4.94E+02</c:v>
                  </c:pt>
                  <c:pt idx="40">
                    <c:v>4.95E+02</c:v>
                  </c:pt>
                  <c:pt idx="41">
                    <c:v>4.96E+02</c:v>
                  </c:pt>
                  <c:pt idx="42">
                    <c:v>4.97E+02</c:v>
                  </c:pt>
                  <c:pt idx="43">
                    <c:v>4.98E+02</c:v>
                  </c:pt>
                  <c:pt idx="44">
                    <c:v>4.99E+02</c:v>
                  </c:pt>
                  <c:pt idx="45">
                    <c:v>5.00E+02</c:v>
                  </c:pt>
                  <c:pt idx="46">
                    <c:v>5.01E+02</c:v>
                  </c:pt>
                  <c:pt idx="47">
                    <c:v>5.02E+02</c:v>
                  </c:pt>
                  <c:pt idx="48">
                    <c:v>5.03E+02</c:v>
                  </c:pt>
                  <c:pt idx="49">
                    <c:v>5.04E+02</c:v>
                  </c:pt>
                  <c:pt idx="50">
                    <c:v>5.05E+02</c:v>
                  </c:pt>
                  <c:pt idx="51">
                    <c:v>5.06E+02</c:v>
                  </c:pt>
                  <c:pt idx="52">
                    <c:v>5.07E+02</c:v>
                  </c:pt>
                  <c:pt idx="53">
                    <c:v>5.08E+02</c:v>
                  </c:pt>
                  <c:pt idx="54">
                    <c:v>5.09E+02</c:v>
                  </c:pt>
                  <c:pt idx="55">
                    <c:v>5.10E+02</c:v>
                  </c:pt>
                  <c:pt idx="56">
                    <c:v>5.11E+02</c:v>
                  </c:pt>
                  <c:pt idx="57">
                    <c:v>5.12E+02</c:v>
                  </c:pt>
                  <c:pt idx="58">
                    <c:v>5.13E+02</c:v>
                  </c:pt>
                  <c:pt idx="59">
                    <c:v>5.14E+02</c:v>
                  </c:pt>
                  <c:pt idx="60">
                    <c:v>5.15E+02</c:v>
                  </c:pt>
                  <c:pt idx="61">
                    <c:v>5.16E+02</c:v>
                  </c:pt>
                  <c:pt idx="62">
                    <c:v>5.17E+02</c:v>
                  </c:pt>
                  <c:pt idx="63">
                    <c:v>5.18E+02</c:v>
                  </c:pt>
                  <c:pt idx="64">
                    <c:v>5.19E+02</c:v>
                  </c:pt>
                  <c:pt idx="65">
                    <c:v>5.20E+02</c:v>
                  </c:pt>
                  <c:pt idx="66">
                    <c:v>5.21E+02</c:v>
                  </c:pt>
                  <c:pt idx="67">
                    <c:v>5.22E+02</c:v>
                  </c:pt>
                  <c:pt idx="68">
                    <c:v>5.23E+02</c:v>
                  </c:pt>
                  <c:pt idx="69">
                    <c:v>5.24E+02</c:v>
                  </c:pt>
                  <c:pt idx="70">
                    <c:v>5.25E+02</c:v>
                  </c:pt>
                  <c:pt idx="71">
                    <c:v>5.26E+02</c:v>
                  </c:pt>
                  <c:pt idx="72">
                    <c:v>5.27E+02</c:v>
                  </c:pt>
                  <c:pt idx="73">
                    <c:v>5.28E+02</c:v>
                  </c:pt>
                  <c:pt idx="74">
                    <c:v>5.29E+02</c:v>
                  </c:pt>
                  <c:pt idx="75">
                    <c:v>5.30E+02</c:v>
                  </c:pt>
                  <c:pt idx="76">
                    <c:v>5.31E+02</c:v>
                  </c:pt>
                  <c:pt idx="77">
                    <c:v>5.32E+02</c:v>
                  </c:pt>
                  <c:pt idx="78">
                    <c:v>5.33E+02</c:v>
                  </c:pt>
                  <c:pt idx="79">
                    <c:v>5.34E+02</c:v>
                  </c:pt>
                  <c:pt idx="80">
                    <c:v>5.35E+02</c:v>
                  </c:pt>
                  <c:pt idx="81">
                    <c:v>5.36E+02</c:v>
                  </c:pt>
                  <c:pt idx="82">
                    <c:v>5.37E+02</c:v>
                  </c:pt>
                  <c:pt idx="83">
                    <c:v>5.38E+02</c:v>
                  </c:pt>
                  <c:pt idx="84">
                    <c:v>5.39E+02</c:v>
                  </c:pt>
                  <c:pt idx="85">
                    <c:v>5.40E+02</c:v>
                  </c:pt>
                  <c:pt idx="86">
                    <c:v>5.41E+02</c:v>
                  </c:pt>
                  <c:pt idx="87">
                    <c:v>5.42E+02</c:v>
                  </c:pt>
                  <c:pt idx="88">
                    <c:v>5.43E+02</c:v>
                  </c:pt>
                  <c:pt idx="89">
                    <c:v>5.44E+02</c:v>
                  </c:pt>
                  <c:pt idx="90">
                    <c:v>5.45E+02</c:v>
                  </c:pt>
                  <c:pt idx="91">
                    <c:v>5.46E+02</c:v>
                  </c:pt>
                  <c:pt idx="92">
                    <c:v>5.47E+02</c:v>
                  </c:pt>
                  <c:pt idx="93">
                    <c:v>5.48E+02</c:v>
                  </c:pt>
                  <c:pt idx="94">
                    <c:v>5.49E+02</c:v>
                  </c:pt>
                  <c:pt idx="95">
                    <c:v>5.50E+02</c:v>
                  </c:pt>
                  <c:pt idx="96">
                    <c:v>5.51E+02</c:v>
                  </c:pt>
                  <c:pt idx="97">
                    <c:v>5.52E+02</c:v>
                  </c:pt>
                  <c:pt idx="98">
                    <c:v>5.53E+02</c:v>
                  </c:pt>
                  <c:pt idx="99">
                    <c:v>5.54E+02</c:v>
                  </c:pt>
                  <c:pt idx="100">
                    <c:v>5.55E+02</c:v>
                  </c:pt>
                  <c:pt idx="101">
                    <c:v>5.56E+02</c:v>
                  </c:pt>
                  <c:pt idx="102">
                    <c:v>5.57E+02</c:v>
                  </c:pt>
                  <c:pt idx="103">
                    <c:v>5.58E+02</c:v>
                  </c:pt>
                  <c:pt idx="104">
                    <c:v>5.59E+02</c:v>
                  </c:pt>
                  <c:pt idx="105">
                    <c:v>5.60E+02</c:v>
                  </c:pt>
                  <c:pt idx="106">
                    <c:v>5.61E+02</c:v>
                  </c:pt>
                  <c:pt idx="107">
                    <c:v>5.62E+02</c:v>
                  </c:pt>
                  <c:pt idx="108">
                    <c:v>5.63E+02</c:v>
                  </c:pt>
                  <c:pt idx="109">
                    <c:v>5.64E+02</c:v>
                  </c:pt>
                  <c:pt idx="110">
                    <c:v>5.65E+02</c:v>
                  </c:pt>
                  <c:pt idx="111">
                    <c:v>5.66E+02</c:v>
                  </c:pt>
                  <c:pt idx="112">
                    <c:v>5.67E+02</c:v>
                  </c:pt>
                  <c:pt idx="113">
                    <c:v>5.68E+02</c:v>
                  </c:pt>
                  <c:pt idx="114">
                    <c:v>5.69E+02</c:v>
                  </c:pt>
                  <c:pt idx="115">
                    <c:v>5.70E+02</c:v>
                  </c:pt>
                  <c:pt idx="116">
                    <c:v>5.71E+02</c:v>
                  </c:pt>
                  <c:pt idx="117">
                    <c:v>5.72E+02</c:v>
                  </c:pt>
                  <c:pt idx="118">
                    <c:v>5.73E+02</c:v>
                  </c:pt>
                  <c:pt idx="119">
                    <c:v>5.74E+02</c:v>
                  </c:pt>
                  <c:pt idx="120">
                    <c:v>5.75E+02</c:v>
                  </c:pt>
                  <c:pt idx="121">
                    <c:v>5.76E+02</c:v>
                  </c:pt>
                  <c:pt idx="122">
                    <c:v>5.77E+02</c:v>
                  </c:pt>
                  <c:pt idx="123">
                    <c:v>5.78E+02</c:v>
                  </c:pt>
                  <c:pt idx="124">
                    <c:v>5.79E+02</c:v>
                  </c:pt>
                  <c:pt idx="125">
                    <c:v>5.80E+02</c:v>
                  </c:pt>
                  <c:pt idx="126">
                    <c:v>5.81E+02</c:v>
                  </c:pt>
                  <c:pt idx="127">
                    <c:v>5.82E+02</c:v>
                  </c:pt>
                  <c:pt idx="128">
                    <c:v>5.83E+02</c:v>
                  </c:pt>
                  <c:pt idx="129">
                    <c:v>5.84E+02</c:v>
                  </c:pt>
                  <c:pt idx="130">
                    <c:v>5.85E+02</c:v>
                  </c:pt>
                  <c:pt idx="131">
                    <c:v>5.86E+02</c:v>
                  </c:pt>
                  <c:pt idx="132">
                    <c:v>5.87E+02</c:v>
                  </c:pt>
                  <c:pt idx="133">
                    <c:v>5.88E+02</c:v>
                  </c:pt>
                  <c:pt idx="134">
                    <c:v>5.89E+02</c:v>
                  </c:pt>
                  <c:pt idx="135">
                    <c:v>5.90E+02</c:v>
                  </c:pt>
                  <c:pt idx="136">
                    <c:v>5.91E+02</c:v>
                  </c:pt>
                  <c:pt idx="137">
                    <c:v>5.92E+02</c:v>
                  </c:pt>
                  <c:pt idx="138">
                    <c:v>5.93E+02</c:v>
                  </c:pt>
                  <c:pt idx="139">
                    <c:v>5.94E+02</c:v>
                  </c:pt>
                  <c:pt idx="140">
                    <c:v>5.95E+02</c:v>
                  </c:pt>
                  <c:pt idx="141">
                    <c:v>5.96E+02</c:v>
                  </c:pt>
                  <c:pt idx="142">
                    <c:v>5.97E+02</c:v>
                  </c:pt>
                  <c:pt idx="143">
                    <c:v>5.98E+02</c:v>
                  </c:pt>
                  <c:pt idx="144">
                    <c:v>5.99E+02</c:v>
                  </c:pt>
                  <c:pt idx="145">
                    <c:v>6.00E+02</c:v>
                  </c:pt>
                  <c:pt idx="146">
                    <c:v>6.01E+02</c:v>
                  </c:pt>
                  <c:pt idx="147">
                    <c:v>6.02E+02</c:v>
                  </c:pt>
                  <c:pt idx="148">
                    <c:v>6.03E+02</c:v>
                  </c:pt>
                  <c:pt idx="149">
                    <c:v>6.04E+02</c:v>
                  </c:pt>
                  <c:pt idx="150">
                    <c:v>6.05E+02</c:v>
                  </c:pt>
                  <c:pt idx="151">
                    <c:v>6.06E+02</c:v>
                  </c:pt>
                  <c:pt idx="152">
                    <c:v>6.07E+02</c:v>
                  </c:pt>
                  <c:pt idx="153">
                    <c:v>6.08E+02</c:v>
                  </c:pt>
                  <c:pt idx="154">
                    <c:v>6.09E+02</c:v>
                  </c:pt>
                  <c:pt idx="155">
                    <c:v>6.10E+02</c:v>
                  </c:pt>
                  <c:pt idx="156">
                    <c:v>6.11E+02</c:v>
                  </c:pt>
                  <c:pt idx="157">
                    <c:v>6.12E+02</c:v>
                  </c:pt>
                  <c:pt idx="158">
                    <c:v>6.13E+02</c:v>
                  </c:pt>
                  <c:pt idx="159">
                    <c:v>6.14E+02</c:v>
                  </c:pt>
                  <c:pt idx="160">
                    <c:v>6.15E+02</c:v>
                  </c:pt>
                  <c:pt idx="161">
                    <c:v>6.16E+02</c:v>
                  </c:pt>
                  <c:pt idx="162">
                    <c:v>6.17E+02</c:v>
                  </c:pt>
                  <c:pt idx="163">
                    <c:v>6.18E+02</c:v>
                  </c:pt>
                  <c:pt idx="164">
                    <c:v>6.19E+02</c:v>
                  </c:pt>
                  <c:pt idx="165">
                    <c:v>6.20E+02</c:v>
                  </c:pt>
                  <c:pt idx="166">
                    <c:v>6.21E+02</c:v>
                  </c:pt>
                  <c:pt idx="167">
                    <c:v>6.22E+02</c:v>
                  </c:pt>
                  <c:pt idx="168">
                    <c:v>6.23E+02</c:v>
                  </c:pt>
                  <c:pt idx="169">
                    <c:v>6.24E+02</c:v>
                  </c:pt>
                  <c:pt idx="170">
                    <c:v>6.25E+02</c:v>
                  </c:pt>
                  <c:pt idx="171">
                    <c:v>6.26E+02</c:v>
                  </c:pt>
                  <c:pt idx="172">
                    <c:v>6.27E+02</c:v>
                  </c:pt>
                  <c:pt idx="173">
                    <c:v>6.28E+02</c:v>
                  </c:pt>
                  <c:pt idx="174">
                    <c:v>6.29E+02</c:v>
                  </c:pt>
                  <c:pt idx="175">
                    <c:v>6.30E+02</c:v>
                  </c:pt>
                  <c:pt idx="176">
                    <c:v>6.31E+02</c:v>
                  </c:pt>
                  <c:pt idx="177">
                    <c:v>6.32E+02</c:v>
                  </c:pt>
                  <c:pt idx="178">
                    <c:v>6.33E+02</c:v>
                  </c:pt>
                  <c:pt idx="179">
                    <c:v>6.34E+02</c:v>
                  </c:pt>
                  <c:pt idx="180">
                    <c:v>6.35E+02</c:v>
                  </c:pt>
                  <c:pt idx="181">
                    <c:v>6.36E+02</c:v>
                  </c:pt>
                  <c:pt idx="182">
                    <c:v>6.37E+02</c:v>
                  </c:pt>
                  <c:pt idx="183">
                    <c:v>6.38E+02</c:v>
                  </c:pt>
                  <c:pt idx="184">
                    <c:v>6.39E+02</c:v>
                  </c:pt>
                  <c:pt idx="185">
                    <c:v>6.40E+02</c:v>
                  </c:pt>
                  <c:pt idx="186">
                    <c:v>6.41E+02</c:v>
                  </c:pt>
                  <c:pt idx="187">
                    <c:v>6.42E+02</c:v>
                  </c:pt>
                  <c:pt idx="188">
                    <c:v>6.43E+02</c:v>
                  </c:pt>
                  <c:pt idx="189">
                    <c:v>6.44E+02</c:v>
                  </c:pt>
                  <c:pt idx="190">
                    <c:v>6.45E+02</c:v>
                  </c:pt>
                  <c:pt idx="191">
                    <c:v>6.46E+02</c:v>
                  </c:pt>
                  <c:pt idx="192">
                    <c:v>6.47E+02</c:v>
                  </c:pt>
                  <c:pt idx="193">
                    <c:v>6.48E+02</c:v>
                  </c:pt>
                  <c:pt idx="194">
                    <c:v>6.49E+02</c:v>
                  </c:pt>
                  <c:pt idx="195">
                    <c:v>6.50E+02</c:v>
                  </c:pt>
                  <c:pt idx="196">
                    <c:v>6.51E+02</c:v>
                  </c:pt>
                  <c:pt idx="197">
                    <c:v>6.52E+02</c:v>
                  </c:pt>
                  <c:pt idx="198">
                    <c:v>6.53E+02</c:v>
                  </c:pt>
                  <c:pt idx="199">
                    <c:v>6.54E+02</c:v>
                  </c:pt>
                  <c:pt idx="200">
                    <c:v>6.55E+02</c:v>
                  </c:pt>
                  <c:pt idx="201">
                    <c:v>6.56E+02</c:v>
                  </c:pt>
                  <c:pt idx="202">
                    <c:v>6.57E+02</c:v>
                  </c:pt>
                  <c:pt idx="203">
                    <c:v>6.58E+02</c:v>
                  </c:pt>
                  <c:pt idx="204">
                    <c:v>6.59E+02</c:v>
                  </c:pt>
                  <c:pt idx="205">
                    <c:v>6.60E+02</c:v>
                  </c:pt>
                  <c:pt idx="206">
                    <c:v>6.61E+02</c:v>
                  </c:pt>
                  <c:pt idx="207">
                    <c:v>6.62E+02</c:v>
                  </c:pt>
                  <c:pt idx="208">
                    <c:v>6.63E+02</c:v>
                  </c:pt>
                  <c:pt idx="209">
                    <c:v>6.64E+02</c:v>
                  </c:pt>
                  <c:pt idx="210">
                    <c:v>6.65E+02</c:v>
                  </c:pt>
                  <c:pt idx="211">
                    <c:v>6.66E+02</c:v>
                  </c:pt>
                  <c:pt idx="212">
                    <c:v>6.67E+02</c:v>
                  </c:pt>
                  <c:pt idx="213">
                    <c:v>6.68E+02</c:v>
                  </c:pt>
                  <c:pt idx="214">
                    <c:v>6.69E+02</c:v>
                  </c:pt>
                  <c:pt idx="215">
                    <c:v>6.70E+02</c:v>
                  </c:pt>
                  <c:pt idx="216">
                    <c:v>6.71E+02</c:v>
                  </c:pt>
                  <c:pt idx="217">
                    <c:v>6.72E+02</c:v>
                  </c:pt>
                  <c:pt idx="218">
                    <c:v>6.73E+02</c:v>
                  </c:pt>
                  <c:pt idx="219">
                    <c:v>6.74E+02</c:v>
                  </c:pt>
                  <c:pt idx="220">
                    <c:v>6.75E+02</c:v>
                  </c:pt>
                  <c:pt idx="221">
                    <c:v>6.76E+02</c:v>
                  </c:pt>
                  <c:pt idx="222">
                    <c:v>6.77E+02</c:v>
                  </c:pt>
                  <c:pt idx="223">
                    <c:v>6.78E+02</c:v>
                  </c:pt>
                  <c:pt idx="224">
                    <c:v>6.79E+02</c:v>
                  </c:pt>
                  <c:pt idx="225">
                    <c:v>6.80E+02</c:v>
                  </c:pt>
                  <c:pt idx="226">
                    <c:v>6.81E+02</c:v>
                  </c:pt>
                  <c:pt idx="227">
                    <c:v>6.82E+02</c:v>
                  </c:pt>
                  <c:pt idx="228">
                    <c:v>6.83E+02</c:v>
                  </c:pt>
                  <c:pt idx="229">
                    <c:v>6.84E+02</c:v>
                  </c:pt>
                  <c:pt idx="230">
                    <c:v>6.85E+02</c:v>
                  </c:pt>
                  <c:pt idx="231">
                    <c:v>6.86E+02</c:v>
                  </c:pt>
                  <c:pt idx="232">
                    <c:v>6.87E+02</c:v>
                  </c:pt>
                  <c:pt idx="233">
                    <c:v>6.88E+02</c:v>
                  </c:pt>
                  <c:pt idx="234">
                    <c:v>6.89E+02</c:v>
                  </c:pt>
                  <c:pt idx="235">
                    <c:v>6.90E+02</c:v>
                  </c:pt>
                  <c:pt idx="236">
                    <c:v>6.91E+02</c:v>
                  </c:pt>
                  <c:pt idx="237">
                    <c:v>6.92E+02</c:v>
                  </c:pt>
                  <c:pt idx="238">
                    <c:v>6.93E+02</c:v>
                  </c:pt>
                  <c:pt idx="239">
                    <c:v>6.94E+02</c:v>
                  </c:pt>
                  <c:pt idx="240">
                    <c:v>6.95E+02</c:v>
                  </c:pt>
                  <c:pt idx="241">
                    <c:v>6.96E+02</c:v>
                  </c:pt>
                  <c:pt idx="242">
                    <c:v>6.97E+02</c:v>
                  </c:pt>
                  <c:pt idx="243">
                    <c:v>6.98E+02</c:v>
                  </c:pt>
                  <c:pt idx="244">
                    <c:v>6.99E+02</c:v>
                  </c:pt>
                  <c:pt idx="245">
                    <c:v>7.00E+02</c:v>
                  </c:pt>
                  <c:pt idx="246">
                    <c:v>7.01E+02</c:v>
                  </c:pt>
                  <c:pt idx="247">
                    <c:v>7.02E+02</c:v>
                  </c:pt>
                  <c:pt idx="248">
                    <c:v>7.03E+02</c:v>
                  </c:pt>
                  <c:pt idx="249">
                    <c:v>7.04E+02</c:v>
                  </c:pt>
                  <c:pt idx="250">
                    <c:v>7.05E+02</c:v>
                  </c:pt>
                  <c:pt idx="251">
                    <c:v>7.06E+02</c:v>
                  </c:pt>
                  <c:pt idx="252">
                    <c:v>7.07E+02</c:v>
                  </c:pt>
                  <c:pt idx="253">
                    <c:v>7.08E+02</c:v>
                  </c:pt>
                  <c:pt idx="254">
                    <c:v>7.09E+02</c:v>
                  </c:pt>
                  <c:pt idx="255">
                    <c:v>7.10E+02</c:v>
                  </c:pt>
                  <c:pt idx="256">
                    <c:v>7.11E+02</c:v>
                  </c:pt>
                  <c:pt idx="257">
                    <c:v>7.12E+02</c:v>
                  </c:pt>
                  <c:pt idx="258">
                    <c:v>7.13E+02</c:v>
                  </c:pt>
                  <c:pt idx="259">
                    <c:v>7.14E+02</c:v>
                  </c:pt>
                  <c:pt idx="260">
                    <c:v>7.15E+02</c:v>
                  </c:pt>
                  <c:pt idx="261">
                    <c:v>7.16E+02</c:v>
                  </c:pt>
                  <c:pt idx="262">
                    <c:v>7.17E+02</c:v>
                  </c:pt>
                  <c:pt idx="263">
                    <c:v>7.18E+02</c:v>
                  </c:pt>
                  <c:pt idx="264">
                    <c:v>7.19E+02</c:v>
                  </c:pt>
                  <c:pt idx="265">
                    <c:v>7.20E+02</c:v>
                  </c:pt>
                  <c:pt idx="266">
                    <c:v>7.21E+02</c:v>
                  </c:pt>
                  <c:pt idx="267">
                    <c:v>7.22E+02</c:v>
                  </c:pt>
                  <c:pt idx="268">
                    <c:v>7.23E+02</c:v>
                  </c:pt>
                  <c:pt idx="269">
                    <c:v>7.24E+02</c:v>
                  </c:pt>
                  <c:pt idx="270">
                    <c:v>7.25E+02</c:v>
                  </c:pt>
                  <c:pt idx="271">
                    <c:v>7.26E+02</c:v>
                  </c:pt>
                  <c:pt idx="272">
                    <c:v>7.27E+02</c:v>
                  </c:pt>
                  <c:pt idx="273">
                    <c:v>7.28E+02</c:v>
                  </c:pt>
                  <c:pt idx="274">
                    <c:v>7.29E+02</c:v>
                  </c:pt>
                  <c:pt idx="275">
                    <c:v>7.30E+02</c:v>
                  </c:pt>
                  <c:pt idx="276">
                    <c:v>7.31E+02</c:v>
                  </c:pt>
                  <c:pt idx="277">
                    <c:v>7.32E+02</c:v>
                  </c:pt>
                  <c:pt idx="278">
                    <c:v>7.33E+02</c:v>
                  </c:pt>
                  <c:pt idx="279">
                    <c:v>7.34E+02</c:v>
                  </c:pt>
                  <c:pt idx="280">
                    <c:v>7.35E+02</c:v>
                  </c:pt>
                  <c:pt idx="281">
                    <c:v>7.36E+02</c:v>
                  </c:pt>
                  <c:pt idx="282">
                    <c:v>7.37E+02</c:v>
                  </c:pt>
                  <c:pt idx="283">
                    <c:v>7.38E+02</c:v>
                  </c:pt>
                  <c:pt idx="284">
                    <c:v>7.39E+02</c:v>
                  </c:pt>
                  <c:pt idx="285">
                    <c:v>7.40E+02</c:v>
                  </c:pt>
                  <c:pt idx="286">
                    <c:v>7.41E+02</c:v>
                  </c:pt>
                  <c:pt idx="287">
                    <c:v>7.42E+02</c:v>
                  </c:pt>
                  <c:pt idx="288">
                    <c:v>7.43E+02</c:v>
                  </c:pt>
                  <c:pt idx="289">
                    <c:v>7.44E+02</c:v>
                  </c:pt>
                  <c:pt idx="290">
                    <c:v>7.45E+02</c:v>
                  </c:pt>
                  <c:pt idx="291">
                    <c:v>7.46E+02</c:v>
                  </c:pt>
                  <c:pt idx="292">
                    <c:v>7.47E+02</c:v>
                  </c:pt>
                  <c:pt idx="293">
                    <c:v>7.48E+02</c:v>
                  </c:pt>
                  <c:pt idx="294">
                    <c:v>7.49E+02</c:v>
                  </c:pt>
                  <c:pt idx="295">
                    <c:v>7.50E+02</c:v>
                  </c:pt>
                  <c:pt idx="296">
                    <c:v>7.51E+02</c:v>
                  </c:pt>
                  <c:pt idx="297">
                    <c:v>7.52E+02</c:v>
                  </c:pt>
                  <c:pt idx="298">
                    <c:v>7.53E+02</c:v>
                  </c:pt>
                  <c:pt idx="299">
                    <c:v>7.54E+02</c:v>
                  </c:pt>
                  <c:pt idx="300">
                    <c:v>7.55E+02</c:v>
                  </c:pt>
                  <c:pt idx="301">
                    <c:v>7.56E+02</c:v>
                  </c:pt>
                  <c:pt idx="302">
                    <c:v>7.57E+02</c:v>
                  </c:pt>
                  <c:pt idx="303">
                    <c:v>7.58E+02</c:v>
                  </c:pt>
                  <c:pt idx="304">
                    <c:v>7.59E+02</c:v>
                  </c:pt>
                  <c:pt idx="305">
                    <c:v>7.60E+02</c:v>
                  </c:pt>
                  <c:pt idx="306">
                    <c:v>7.61E+02</c:v>
                  </c:pt>
                  <c:pt idx="307">
                    <c:v>7.62E+02</c:v>
                  </c:pt>
                  <c:pt idx="308">
                    <c:v>7.63E+02</c:v>
                  </c:pt>
                  <c:pt idx="309">
                    <c:v>7.64E+02</c:v>
                  </c:pt>
                  <c:pt idx="310">
                    <c:v>7.65E+02</c:v>
                  </c:pt>
                  <c:pt idx="311">
                    <c:v>7.66E+02</c:v>
                  </c:pt>
                  <c:pt idx="312">
                    <c:v>7.67E+02</c:v>
                  </c:pt>
                  <c:pt idx="313">
                    <c:v>7.68E+02</c:v>
                  </c:pt>
                  <c:pt idx="314">
                    <c:v>7.69E+02</c:v>
                  </c:pt>
                  <c:pt idx="315">
                    <c:v>7.70E+02</c:v>
                  </c:pt>
                  <c:pt idx="316">
                    <c:v>7.71E+02</c:v>
                  </c:pt>
                  <c:pt idx="317">
                    <c:v>7.72E+02</c:v>
                  </c:pt>
                  <c:pt idx="318">
                    <c:v>7.73E+02</c:v>
                  </c:pt>
                  <c:pt idx="319">
                    <c:v>7.74E+02</c:v>
                  </c:pt>
                  <c:pt idx="320">
                    <c:v>7.75E+02</c:v>
                  </c:pt>
                  <c:pt idx="321">
                    <c:v>7.76E+02</c:v>
                  </c:pt>
                  <c:pt idx="322">
                    <c:v>7.77E+02</c:v>
                  </c:pt>
                  <c:pt idx="323">
                    <c:v>7.78E+02</c:v>
                  </c:pt>
                  <c:pt idx="324">
                    <c:v>7.79E+02</c:v>
                  </c:pt>
                  <c:pt idx="325">
                    <c:v>7.80E+02</c:v>
                  </c:pt>
                  <c:pt idx="326">
                    <c:v>7.81E+02</c:v>
                  </c:pt>
                  <c:pt idx="327">
                    <c:v>7.82E+02</c:v>
                  </c:pt>
                  <c:pt idx="328">
                    <c:v>7.83E+02</c:v>
                  </c:pt>
                  <c:pt idx="329">
                    <c:v>7.84E+02</c:v>
                  </c:pt>
                  <c:pt idx="330">
                    <c:v>7.85E+02</c:v>
                  </c:pt>
                  <c:pt idx="331">
                    <c:v>7.86E+02</c:v>
                  </c:pt>
                  <c:pt idx="332">
                    <c:v>7.87E+02</c:v>
                  </c:pt>
                  <c:pt idx="333">
                    <c:v>7.88E+02</c:v>
                  </c:pt>
                  <c:pt idx="334">
                    <c:v>7.89E+02</c:v>
                  </c:pt>
                  <c:pt idx="335">
                    <c:v>7.90E+02</c:v>
                  </c:pt>
                  <c:pt idx="336">
                    <c:v>7.91E+02</c:v>
                  </c:pt>
                  <c:pt idx="337">
                    <c:v>7.92E+02</c:v>
                  </c:pt>
                  <c:pt idx="338">
                    <c:v>7.93E+02</c:v>
                  </c:pt>
                  <c:pt idx="339">
                    <c:v>7.94E+02</c:v>
                  </c:pt>
                  <c:pt idx="340">
                    <c:v>7.95E+02</c:v>
                  </c:pt>
                  <c:pt idx="341">
                    <c:v>7.96E+02</c:v>
                  </c:pt>
                  <c:pt idx="342">
                    <c:v>7.97E+02</c:v>
                  </c:pt>
                  <c:pt idx="343">
                    <c:v>7.98E+02</c:v>
                  </c:pt>
                  <c:pt idx="344">
                    <c:v>7.99E+02</c:v>
                  </c:pt>
                  <c:pt idx="345">
                    <c:v>8.00E+02</c:v>
                  </c:pt>
                  <c:pt idx="346">
                    <c:v>8.01E+02</c:v>
                  </c:pt>
                  <c:pt idx="347">
                    <c:v>8.02E+02</c:v>
                  </c:pt>
                  <c:pt idx="348">
                    <c:v>8.03E+02</c:v>
                  </c:pt>
                  <c:pt idx="349">
                    <c:v>8.04E+02</c:v>
                  </c:pt>
                  <c:pt idx="350">
                    <c:v>8.05E+02</c:v>
                  </c:pt>
                  <c:pt idx="351">
                    <c:v>8.06E+02</c:v>
                  </c:pt>
                  <c:pt idx="352">
                    <c:v>8.07E+02</c:v>
                  </c:pt>
                  <c:pt idx="353">
                    <c:v>8.08E+02</c:v>
                  </c:pt>
                </c:lvl>
              </c:multiLvlStrCache>
            </c:multiLvlStrRef>
          </c:xVal>
          <c:yVal>
            <c:numRef>
              <c:f>Sheet1!$C$4:$C$357</c:f>
              <c:numCache>
                <c:formatCode>0.00E+00</c:formatCode>
                <c:ptCount val="354"/>
                <c:pt idx="0">
                  <c:v>0.62938451356717406</c:v>
                </c:pt>
                <c:pt idx="1">
                  <c:v>0.51522170747849105</c:v>
                </c:pt>
                <c:pt idx="2">
                  <c:v>0.48080741230972868</c:v>
                </c:pt>
                <c:pt idx="3">
                  <c:v>0.50330906684315024</c:v>
                </c:pt>
                <c:pt idx="4">
                  <c:v>0.57974851091992063</c:v>
                </c:pt>
                <c:pt idx="5">
                  <c:v>0.68663136995367302</c:v>
                </c:pt>
                <c:pt idx="6">
                  <c:v>0.80178689609530107</c:v>
                </c:pt>
                <c:pt idx="7">
                  <c:v>0.87624090006618138</c:v>
                </c:pt>
                <c:pt idx="8">
                  <c:v>0.91826604897418929</c:v>
                </c:pt>
                <c:pt idx="9">
                  <c:v>0.93580410324288554</c:v>
                </c:pt>
                <c:pt idx="10">
                  <c:v>0.9463931171409663</c:v>
                </c:pt>
                <c:pt idx="11">
                  <c:v>0.94771674387822635</c:v>
                </c:pt>
                <c:pt idx="12">
                  <c:v>0.95334215751158169</c:v>
                </c:pt>
                <c:pt idx="13">
                  <c:v>0.94573130377233616</c:v>
                </c:pt>
                <c:pt idx="14">
                  <c:v>0.93547319655857053</c:v>
                </c:pt>
                <c:pt idx="15">
                  <c:v>0.89146260754467244</c:v>
                </c:pt>
                <c:pt idx="16">
                  <c:v>0.8163467902051621</c:v>
                </c:pt>
                <c:pt idx="17">
                  <c:v>0.70317670416942424</c:v>
                </c:pt>
                <c:pt idx="18">
                  <c:v>0.56915949702183988</c:v>
                </c:pt>
                <c:pt idx="19">
                  <c:v>0.48345466578424884</c:v>
                </c:pt>
                <c:pt idx="20">
                  <c:v>0.47518199867637329</c:v>
                </c:pt>
                <c:pt idx="21">
                  <c:v>0.52581072137657181</c:v>
                </c:pt>
                <c:pt idx="22">
                  <c:v>0.62806088682991401</c:v>
                </c:pt>
                <c:pt idx="23">
                  <c:v>0.75876902713434813</c:v>
                </c:pt>
                <c:pt idx="24">
                  <c:v>0.87557908669755125</c:v>
                </c:pt>
                <c:pt idx="25">
                  <c:v>0.94440767703507611</c:v>
                </c:pt>
                <c:pt idx="26">
                  <c:v>0.97319655857048315</c:v>
                </c:pt>
                <c:pt idx="27">
                  <c:v>0.98113831899404369</c:v>
                </c:pt>
                <c:pt idx="28">
                  <c:v>0.98080741230972868</c:v>
                </c:pt>
                <c:pt idx="29">
                  <c:v>0.97650562541363339</c:v>
                </c:pt>
                <c:pt idx="30">
                  <c:v>0.97551290536068824</c:v>
                </c:pt>
                <c:pt idx="31">
                  <c:v>0.94837855724685638</c:v>
                </c:pt>
                <c:pt idx="32">
                  <c:v>0.91495698213103904</c:v>
                </c:pt>
                <c:pt idx="33">
                  <c:v>0.84050297816015884</c:v>
                </c:pt>
                <c:pt idx="34">
                  <c:v>0.72104566512243551</c:v>
                </c:pt>
                <c:pt idx="35">
                  <c:v>0.58405029781601592</c:v>
                </c:pt>
                <c:pt idx="36">
                  <c:v>0.49801455989410987</c:v>
                </c:pt>
                <c:pt idx="37">
                  <c:v>0.47948378557246857</c:v>
                </c:pt>
                <c:pt idx="38">
                  <c:v>0.52117802779616151</c:v>
                </c:pt>
                <c:pt idx="39">
                  <c:v>0.62111184645929851</c:v>
                </c:pt>
                <c:pt idx="40">
                  <c:v>0.75347452018530769</c:v>
                </c:pt>
                <c:pt idx="41">
                  <c:v>0.87425545996029119</c:v>
                </c:pt>
                <c:pt idx="42">
                  <c:v>0.93977498345466581</c:v>
                </c:pt>
                <c:pt idx="43">
                  <c:v>0.97154202514890797</c:v>
                </c:pt>
                <c:pt idx="44">
                  <c:v>0.98808735936465919</c:v>
                </c:pt>
                <c:pt idx="45">
                  <c:v>0.9884182660489742</c:v>
                </c:pt>
                <c:pt idx="46">
                  <c:v>1</c:v>
                </c:pt>
                <c:pt idx="47">
                  <c:v>0.9884182660489742</c:v>
                </c:pt>
                <c:pt idx="48">
                  <c:v>0.98113831899404369</c:v>
                </c:pt>
                <c:pt idx="49">
                  <c:v>0.95863666446062212</c:v>
                </c:pt>
                <c:pt idx="50">
                  <c:v>0.91032428855062875</c:v>
                </c:pt>
                <c:pt idx="51">
                  <c:v>0.8186631369953673</c:v>
                </c:pt>
                <c:pt idx="52">
                  <c:v>0.69291859695565849</c:v>
                </c:pt>
                <c:pt idx="53">
                  <c:v>0.56088682991396421</c:v>
                </c:pt>
                <c:pt idx="54">
                  <c:v>0.49106551952349436</c:v>
                </c:pt>
                <c:pt idx="55">
                  <c:v>0.49272005294506949</c:v>
                </c:pt>
                <c:pt idx="56">
                  <c:v>0.55261416280608866</c:v>
                </c:pt>
                <c:pt idx="57">
                  <c:v>0.65916611515552614</c:v>
                </c:pt>
                <c:pt idx="58">
                  <c:v>0.79847782925215094</c:v>
                </c:pt>
                <c:pt idx="59">
                  <c:v>0.89741892786234279</c:v>
                </c:pt>
                <c:pt idx="60">
                  <c:v>0.95698213103904695</c:v>
                </c:pt>
                <c:pt idx="61">
                  <c:v>0.96690933156849768</c:v>
                </c:pt>
                <c:pt idx="62">
                  <c:v>0.98345466578424889</c:v>
                </c:pt>
                <c:pt idx="63">
                  <c:v>0.99437458636664455</c:v>
                </c:pt>
                <c:pt idx="64">
                  <c:v>0.99636002647253474</c:v>
                </c:pt>
                <c:pt idx="65">
                  <c:v>0.9953673064195897</c:v>
                </c:pt>
                <c:pt idx="66">
                  <c:v>0.98047650562541366</c:v>
                </c:pt>
                <c:pt idx="67">
                  <c:v>0.94904037061548641</c:v>
                </c:pt>
                <c:pt idx="68">
                  <c:v>0.89146260754467244</c:v>
                </c:pt>
                <c:pt idx="69">
                  <c:v>0.78855062872270021</c:v>
                </c:pt>
                <c:pt idx="70">
                  <c:v>0.65221707478491064</c:v>
                </c:pt>
                <c:pt idx="71">
                  <c:v>0.52978160158835208</c:v>
                </c:pt>
                <c:pt idx="72">
                  <c:v>0.47948378557246857</c:v>
                </c:pt>
                <c:pt idx="73">
                  <c:v>0.5</c:v>
                </c:pt>
                <c:pt idx="74">
                  <c:v>0.5767703507610854</c:v>
                </c:pt>
                <c:pt idx="75">
                  <c:v>0.69291859695565849</c:v>
                </c:pt>
                <c:pt idx="76">
                  <c:v>0.83553937789543353</c:v>
                </c:pt>
                <c:pt idx="77">
                  <c:v>0.91958967571144934</c:v>
                </c:pt>
                <c:pt idx="78">
                  <c:v>0.96657842488418266</c:v>
                </c:pt>
                <c:pt idx="79">
                  <c:v>0.98113831899404369</c:v>
                </c:pt>
                <c:pt idx="80">
                  <c:v>0.98974189278623426</c:v>
                </c:pt>
                <c:pt idx="81">
                  <c:v>0.98908007941760423</c:v>
                </c:pt>
                <c:pt idx="82">
                  <c:v>0.98411647915287892</c:v>
                </c:pt>
                <c:pt idx="83">
                  <c:v>0.96525479814692261</c:v>
                </c:pt>
                <c:pt idx="84">
                  <c:v>0.93613500992720056</c:v>
                </c:pt>
                <c:pt idx="85">
                  <c:v>0.88021178027796165</c:v>
                </c:pt>
                <c:pt idx="86">
                  <c:v>0.78557246856386498</c:v>
                </c:pt>
                <c:pt idx="87">
                  <c:v>0.65420251489080083</c:v>
                </c:pt>
                <c:pt idx="88">
                  <c:v>0.52945069490403707</c:v>
                </c:pt>
                <c:pt idx="89">
                  <c:v>0.46955658504301789</c:v>
                </c:pt>
                <c:pt idx="90">
                  <c:v>0.47319655857048315</c:v>
                </c:pt>
                <c:pt idx="91">
                  <c:v>0.53639973527465257</c:v>
                </c:pt>
                <c:pt idx="92">
                  <c:v>0.64626075446724018</c:v>
                </c:pt>
                <c:pt idx="93">
                  <c:v>0.75943084050297816</c:v>
                </c:pt>
                <c:pt idx="94">
                  <c:v>0.85274652547981467</c:v>
                </c:pt>
                <c:pt idx="95">
                  <c:v>0.90105890138980804</c:v>
                </c:pt>
                <c:pt idx="96">
                  <c:v>0.93348775645268034</c:v>
                </c:pt>
                <c:pt idx="97">
                  <c:v>0.9440767703507611</c:v>
                </c:pt>
                <c:pt idx="98">
                  <c:v>0.95764394440767708</c:v>
                </c:pt>
                <c:pt idx="99">
                  <c:v>0.96029119788219719</c:v>
                </c:pt>
                <c:pt idx="100">
                  <c:v>0.94771674387822635</c:v>
                </c:pt>
                <c:pt idx="101">
                  <c:v>0.93150231634679026</c:v>
                </c:pt>
                <c:pt idx="102">
                  <c:v>0.90205162144275319</c:v>
                </c:pt>
                <c:pt idx="103">
                  <c:v>0.84017207147584383</c:v>
                </c:pt>
                <c:pt idx="104">
                  <c:v>0.74354731965585708</c:v>
                </c:pt>
                <c:pt idx="105">
                  <c:v>0.61184645929847781</c:v>
                </c:pt>
                <c:pt idx="106">
                  <c:v>0.51025810721376574</c:v>
                </c:pt>
                <c:pt idx="107">
                  <c:v>0.4616148246194573</c:v>
                </c:pt>
                <c:pt idx="108">
                  <c:v>0.49569821310390472</c:v>
                </c:pt>
                <c:pt idx="109">
                  <c:v>0.57346128391793516</c:v>
                </c:pt>
                <c:pt idx="110">
                  <c:v>0.69192587690271345</c:v>
                </c:pt>
                <c:pt idx="111">
                  <c:v>0.81436135009927202</c:v>
                </c:pt>
                <c:pt idx="112">
                  <c:v>0.89146260754467244</c:v>
                </c:pt>
                <c:pt idx="113">
                  <c:v>0.92587690271343481</c:v>
                </c:pt>
                <c:pt idx="114">
                  <c:v>0.94341495698213107</c:v>
                </c:pt>
                <c:pt idx="115">
                  <c:v>0.94937127729980142</c:v>
                </c:pt>
                <c:pt idx="116">
                  <c:v>0.94804765056254137</c:v>
                </c:pt>
                <c:pt idx="117">
                  <c:v>0.94672402382528131</c:v>
                </c:pt>
                <c:pt idx="118">
                  <c:v>0.93050959629384511</c:v>
                </c:pt>
                <c:pt idx="119">
                  <c:v>0.89510258107213769</c:v>
                </c:pt>
                <c:pt idx="120">
                  <c:v>0.8510919920582396</c:v>
                </c:pt>
                <c:pt idx="121">
                  <c:v>0.74619457313037718</c:v>
                </c:pt>
                <c:pt idx="122">
                  <c:v>0.61614824619457309</c:v>
                </c:pt>
                <c:pt idx="123">
                  <c:v>0.51025810721376574</c:v>
                </c:pt>
                <c:pt idx="124">
                  <c:v>0.4685638649900728</c:v>
                </c:pt>
                <c:pt idx="125">
                  <c:v>0.5</c:v>
                </c:pt>
                <c:pt idx="126">
                  <c:v>0.58007941760423565</c:v>
                </c:pt>
                <c:pt idx="127">
                  <c:v>0.70516214427531432</c:v>
                </c:pt>
                <c:pt idx="128">
                  <c:v>0.82892124420913305</c:v>
                </c:pt>
                <c:pt idx="129">
                  <c:v>0.90833884844473856</c:v>
                </c:pt>
                <c:pt idx="130">
                  <c:v>0.94209133024487091</c:v>
                </c:pt>
                <c:pt idx="131">
                  <c:v>0.95466578424884185</c:v>
                </c:pt>
                <c:pt idx="132">
                  <c:v>0.96591661151555264</c:v>
                </c:pt>
                <c:pt idx="133">
                  <c:v>0.96459298477829247</c:v>
                </c:pt>
                <c:pt idx="134">
                  <c:v>0.96227663798808738</c:v>
                </c:pt>
                <c:pt idx="135">
                  <c:v>0.95135671740569161</c:v>
                </c:pt>
                <c:pt idx="136">
                  <c:v>0.93216412971542029</c:v>
                </c:pt>
                <c:pt idx="137">
                  <c:v>0.89245532759761748</c:v>
                </c:pt>
                <c:pt idx="138">
                  <c:v>0.83620119126406356</c:v>
                </c:pt>
                <c:pt idx="139">
                  <c:v>0.71939113170086033</c:v>
                </c:pt>
                <c:pt idx="140">
                  <c:v>0.58868299139642621</c:v>
                </c:pt>
                <c:pt idx="141">
                  <c:v>0.49106551952349436</c:v>
                </c:pt>
                <c:pt idx="142">
                  <c:v>0.46525479814692255</c:v>
                </c:pt>
                <c:pt idx="143">
                  <c:v>0.49536730641958965</c:v>
                </c:pt>
                <c:pt idx="144">
                  <c:v>0.5767703507610854</c:v>
                </c:pt>
                <c:pt idx="145">
                  <c:v>0.69225678358702847</c:v>
                </c:pt>
                <c:pt idx="146">
                  <c:v>0.80410324288550628</c:v>
                </c:pt>
                <c:pt idx="147">
                  <c:v>0.87193911317008599</c:v>
                </c:pt>
                <c:pt idx="148">
                  <c:v>0.90933156849768371</c:v>
                </c:pt>
                <c:pt idx="149">
                  <c:v>0.9209133024487095</c:v>
                </c:pt>
                <c:pt idx="150">
                  <c:v>0.93084050297816012</c:v>
                </c:pt>
                <c:pt idx="151">
                  <c:v>0.93514228987425541</c:v>
                </c:pt>
                <c:pt idx="152">
                  <c:v>0.93547319655857053</c:v>
                </c:pt>
                <c:pt idx="153">
                  <c:v>0.93117140966247514</c:v>
                </c:pt>
                <c:pt idx="154">
                  <c:v>0.91528788881535406</c:v>
                </c:pt>
                <c:pt idx="155">
                  <c:v>0.87193911317008599</c:v>
                </c:pt>
                <c:pt idx="156">
                  <c:v>0.80311052283256124</c:v>
                </c:pt>
                <c:pt idx="157">
                  <c:v>0.69391131700860353</c:v>
                </c:pt>
                <c:pt idx="158">
                  <c:v>0.56419589675711446</c:v>
                </c:pt>
                <c:pt idx="159">
                  <c:v>0.47749834546657843</c:v>
                </c:pt>
                <c:pt idx="160">
                  <c:v>0.46624751819986765</c:v>
                </c:pt>
                <c:pt idx="161">
                  <c:v>0.5069490403706155</c:v>
                </c:pt>
                <c:pt idx="162">
                  <c:v>0.60291197882197223</c:v>
                </c:pt>
                <c:pt idx="163">
                  <c:v>0.7164129715420251</c:v>
                </c:pt>
                <c:pt idx="164">
                  <c:v>0.81733951025810725</c:v>
                </c:pt>
                <c:pt idx="165">
                  <c:v>0.87425545996029119</c:v>
                </c:pt>
                <c:pt idx="166">
                  <c:v>0.89675711449371276</c:v>
                </c:pt>
                <c:pt idx="167">
                  <c:v>0.91561879549966907</c:v>
                </c:pt>
                <c:pt idx="168">
                  <c:v>0.92455327597617476</c:v>
                </c:pt>
                <c:pt idx="169">
                  <c:v>0.92653871608206484</c:v>
                </c:pt>
                <c:pt idx="170">
                  <c:v>0.92951687624090007</c:v>
                </c:pt>
                <c:pt idx="171">
                  <c:v>0.91429516876240902</c:v>
                </c:pt>
                <c:pt idx="172">
                  <c:v>0.8835208471211119</c:v>
                </c:pt>
                <c:pt idx="173">
                  <c:v>0.80840502978160156</c:v>
                </c:pt>
                <c:pt idx="174">
                  <c:v>0.69887491727332895</c:v>
                </c:pt>
                <c:pt idx="175">
                  <c:v>0.57379219060225017</c:v>
                </c:pt>
                <c:pt idx="176">
                  <c:v>0.48709463931171409</c:v>
                </c:pt>
                <c:pt idx="177">
                  <c:v>0.47154202514890803</c:v>
                </c:pt>
                <c:pt idx="178">
                  <c:v>0.51257445400397084</c:v>
                </c:pt>
                <c:pt idx="179">
                  <c:v>0.60787557908669754</c:v>
                </c:pt>
                <c:pt idx="180">
                  <c:v>0.72931833223031106</c:v>
                </c:pt>
                <c:pt idx="181">
                  <c:v>0.83553937789543353</c:v>
                </c:pt>
                <c:pt idx="182">
                  <c:v>0.90271343481138322</c:v>
                </c:pt>
                <c:pt idx="183">
                  <c:v>0.92389146260754462</c:v>
                </c:pt>
                <c:pt idx="184">
                  <c:v>0.92422236929185975</c:v>
                </c:pt>
                <c:pt idx="185">
                  <c:v>0.92356055592322961</c:v>
                </c:pt>
                <c:pt idx="186">
                  <c:v>0.92223692918596956</c:v>
                </c:pt>
                <c:pt idx="187">
                  <c:v>0.91131700860357379</c:v>
                </c:pt>
                <c:pt idx="188">
                  <c:v>0.89874255459960295</c:v>
                </c:pt>
                <c:pt idx="189">
                  <c:v>0.87855724685638648</c:v>
                </c:pt>
                <c:pt idx="190">
                  <c:v>0.82726671078755787</c:v>
                </c:pt>
                <c:pt idx="191">
                  <c:v>0.74652547981469231</c:v>
                </c:pt>
                <c:pt idx="192">
                  <c:v>0.63136995367306414</c:v>
                </c:pt>
                <c:pt idx="193">
                  <c:v>0.53077432164129712</c:v>
                </c:pt>
                <c:pt idx="194">
                  <c:v>0.47352746525479816</c:v>
                </c:pt>
                <c:pt idx="195">
                  <c:v>0.47021839841164792</c:v>
                </c:pt>
                <c:pt idx="196">
                  <c:v>0.51919258769027132</c:v>
                </c:pt>
                <c:pt idx="197">
                  <c:v>0.62045003309066848</c:v>
                </c:pt>
                <c:pt idx="198">
                  <c:v>0.7418927862342819</c:v>
                </c:pt>
                <c:pt idx="199">
                  <c:v>0.83752481800132361</c:v>
                </c:pt>
                <c:pt idx="200">
                  <c:v>0.88782263401720718</c:v>
                </c:pt>
                <c:pt idx="201">
                  <c:v>0.90933156849768371</c:v>
                </c:pt>
                <c:pt idx="202">
                  <c:v>0.91760423560555926</c:v>
                </c:pt>
                <c:pt idx="203">
                  <c:v>0.91429516876240902</c:v>
                </c:pt>
                <c:pt idx="204">
                  <c:v>0.91727332892124425</c:v>
                </c:pt>
                <c:pt idx="205">
                  <c:v>0.91264063534083384</c:v>
                </c:pt>
                <c:pt idx="206">
                  <c:v>0.886168100595632</c:v>
                </c:pt>
                <c:pt idx="207">
                  <c:v>0.8395102581072138</c:v>
                </c:pt>
                <c:pt idx="208">
                  <c:v>0.76472534745201848</c:v>
                </c:pt>
                <c:pt idx="209">
                  <c:v>0.65155526141628062</c:v>
                </c:pt>
                <c:pt idx="210">
                  <c:v>0.5420251489080079</c:v>
                </c:pt>
                <c:pt idx="211">
                  <c:v>0.47385837193911318</c:v>
                </c:pt>
                <c:pt idx="212">
                  <c:v>0.47352746525479816</c:v>
                </c:pt>
                <c:pt idx="213">
                  <c:v>0.52250165453342157</c:v>
                </c:pt>
                <c:pt idx="214">
                  <c:v>0.62839179351422902</c:v>
                </c:pt>
                <c:pt idx="215">
                  <c:v>0.74784910655195236</c:v>
                </c:pt>
                <c:pt idx="216">
                  <c:v>0.8510919920582396</c:v>
                </c:pt>
                <c:pt idx="217">
                  <c:v>0.9046988749172733</c:v>
                </c:pt>
                <c:pt idx="218">
                  <c:v>0.92686962276637985</c:v>
                </c:pt>
                <c:pt idx="219">
                  <c:v>0.93745863666446061</c:v>
                </c:pt>
                <c:pt idx="220">
                  <c:v>0.94937127729980142</c:v>
                </c:pt>
                <c:pt idx="221">
                  <c:v>0.94804765056254137</c:v>
                </c:pt>
                <c:pt idx="222">
                  <c:v>0.9510258107213766</c:v>
                </c:pt>
                <c:pt idx="223">
                  <c:v>0.93878226340172066</c:v>
                </c:pt>
                <c:pt idx="224">
                  <c:v>0.90800794176042354</c:v>
                </c:pt>
                <c:pt idx="225">
                  <c:v>0.85837193911317011</c:v>
                </c:pt>
                <c:pt idx="226">
                  <c:v>0.77266710787557913</c:v>
                </c:pt>
                <c:pt idx="227">
                  <c:v>0.64824619457313037</c:v>
                </c:pt>
                <c:pt idx="228">
                  <c:v>0.53673064195896758</c:v>
                </c:pt>
                <c:pt idx="229">
                  <c:v>0.47253474520185307</c:v>
                </c:pt>
                <c:pt idx="230">
                  <c:v>0.486101919258769</c:v>
                </c:pt>
                <c:pt idx="231">
                  <c:v>0.54434149569821311</c:v>
                </c:pt>
                <c:pt idx="232">
                  <c:v>0.65618795499669091</c:v>
                </c:pt>
                <c:pt idx="233">
                  <c:v>0.7792852415618795</c:v>
                </c:pt>
                <c:pt idx="234">
                  <c:v>0.86598279285241564</c:v>
                </c:pt>
                <c:pt idx="235">
                  <c:v>0.90833884844473856</c:v>
                </c:pt>
                <c:pt idx="236">
                  <c:v>0.91958967571144934</c:v>
                </c:pt>
                <c:pt idx="237">
                  <c:v>0.92984778292521508</c:v>
                </c:pt>
                <c:pt idx="238">
                  <c:v>0.93679682329583058</c:v>
                </c:pt>
                <c:pt idx="239">
                  <c:v>0.92918596955658506</c:v>
                </c:pt>
                <c:pt idx="240">
                  <c:v>0.93282594308405031</c:v>
                </c:pt>
                <c:pt idx="241">
                  <c:v>0.90866975512905357</c:v>
                </c:pt>
                <c:pt idx="242">
                  <c:v>0.87789543348775645</c:v>
                </c:pt>
                <c:pt idx="243">
                  <c:v>0.81601588352084709</c:v>
                </c:pt>
                <c:pt idx="244">
                  <c:v>0.72203838517538055</c:v>
                </c:pt>
                <c:pt idx="245">
                  <c:v>0.60489741892786231</c:v>
                </c:pt>
                <c:pt idx="246">
                  <c:v>0.50562541363335545</c:v>
                </c:pt>
                <c:pt idx="247">
                  <c:v>0.47088021178027795</c:v>
                </c:pt>
                <c:pt idx="248">
                  <c:v>0.49470549305095962</c:v>
                </c:pt>
                <c:pt idx="249">
                  <c:v>0.5744540039708802</c:v>
                </c:pt>
                <c:pt idx="250">
                  <c:v>0.68927862342819324</c:v>
                </c:pt>
                <c:pt idx="251">
                  <c:v>0.79847782925215094</c:v>
                </c:pt>
                <c:pt idx="252">
                  <c:v>0.8765718067504964</c:v>
                </c:pt>
                <c:pt idx="253">
                  <c:v>0.91230972865651883</c:v>
                </c:pt>
                <c:pt idx="254">
                  <c:v>0.93580410324288554</c:v>
                </c:pt>
                <c:pt idx="255">
                  <c:v>0.93778954334877562</c:v>
                </c:pt>
                <c:pt idx="256">
                  <c:v>0.93679682329583058</c:v>
                </c:pt>
                <c:pt idx="257">
                  <c:v>0.9185969556585043</c:v>
                </c:pt>
                <c:pt idx="258">
                  <c:v>0.88815354070152219</c:v>
                </c:pt>
                <c:pt idx="259">
                  <c:v>0.84976836532097944</c:v>
                </c:pt>
                <c:pt idx="260">
                  <c:v>0.79053606882859029</c:v>
                </c:pt>
                <c:pt idx="261">
                  <c:v>0.68894771674387822</c:v>
                </c:pt>
                <c:pt idx="262">
                  <c:v>0.58074123097286567</c:v>
                </c:pt>
                <c:pt idx="263">
                  <c:v>0.49338186631369951</c:v>
                </c:pt>
                <c:pt idx="264">
                  <c:v>0.46690933156849768</c:v>
                </c:pt>
                <c:pt idx="265">
                  <c:v>0.48874917273328922</c:v>
                </c:pt>
                <c:pt idx="266">
                  <c:v>0.57147584381204497</c:v>
                </c:pt>
                <c:pt idx="267">
                  <c:v>0.68994043679682326</c:v>
                </c:pt>
                <c:pt idx="268">
                  <c:v>0.81369953673064199</c:v>
                </c:pt>
                <c:pt idx="269">
                  <c:v>0.89576439444076772</c:v>
                </c:pt>
                <c:pt idx="270">
                  <c:v>0.94275314361350104</c:v>
                </c:pt>
                <c:pt idx="271">
                  <c:v>0.95665122435473193</c:v>
                </c:pt>
                <c:pt idx="272">
                  <c:v>0.96326935804103242</c:v>
                </c:pt>
                <c:pt idx="273">
                  <c:v>0.96856386499007285</c:v>
                </c:pt>
                <c:pt idx="274">
                  <c:v>0.97021839841164792</c:v>
                </c:pt>
                <c:pt idx="275">
                  <c:v>0.95929847782925215</c:v>
                </c:pt>
                <c:pt idx="276">
                  <c:v>0.94142951687624088</c:v>
                </c:pt>
                <c:pt idx="277">
                  <c:v>0.90072799470549303</c:v>
                </c:pt>
                <c:pt idx="278">
                  <c:v>0.82892124420913305</c:v>
                </c:pt>
                <c:pt idx="279">
                  <c:v>0.71508934480476505</c:v>
                </c:pt>
                <c:pt idx="280">
                  <c:v>0.59563203176704171</c:v>
                </c:pt>
                <c:pt idx="281">
                  <c:v>0.50430178689609528</c:v>
                </c:pt>
                <c:pt idx="282">
                  <c:v>0.47882197220383854</c:v>
                </c:pt>
                <c:pt idx="283">
                  <c:v>0.51720714758438124</c:v>
                </c:pt>
                <c:pt idx="284">
                  <c:v>0.60589013898080746</c:v>
                </c:pt>
                <c:pt idx="285">
                  <c:v>0.72600926538716082</c:v>
                </c:pt>
                <c:pt idx="286">
                  <c:v>0.84348113831899407</c:v>
                </c:pt>
                <c:pt idx="287">
                  <c:v>0.91694242223692923</c:v>
                </c:pt>
                <c:pt idx="288">
                  <c:v>0.94705493050959633</c:v>
                </c:pt>
                <c:pt idx="289">
                  <c:v>0.96029119788219719</c:v>
                </c:pt>
                <c:pt idx="290">
                  <c:v>0.96724023825281269</c:v>
                </c:pt>
                <c:pt idx="291">
                  <c:v>0.96558570483123762</c:v>
                </c:pt>
                <c:pt idx="292">
                  <c:v>0.96326935804103242</c:v>
                </c:pt>
                <c:pt idx="293">
                  <c:v>0.94705493050959633</c:v>
                </c:pt>
                <c:pt idx="294">
                  <c:v>0.9232296492389146</c:v>
                </c:pt>
                <c:pt idx="295">
                  <c:v>0.87425545996029119</c:v>
                </c:pt>
                <c:pt idx="296">
                  <c:v>0.79649238914626075</c:v>
                </c:pt>
                <c:pt idx="297">
                  <c:v>0.68696227663798803</c:v>
                </c:pt>
                <c:pt idx="298">
                  <c:v>0.57180675049635998</c:v>
                </c:pt>
                <c:pt idx="299">
                  <c:v>0.49139642620780938</c:v>
                </c:pt>
                <c:pt idx="300">
                  <c:v>0.4824619457313038</c:v>
                </c:pt>
                <c:pt idx="301">
                  <c:v>0.53275976174718731</c:v>
                </c:pt>
                <c:pt idx="302">
                  <c:v>0.62772998014559889</c:v>
                </c:pt>
                <c:pt idx="303">
                  <c:v>0.74818001323626737</c:v>
                </c:pt>
                <c:pt idx="304">
                  <c:v>0.85473196558570486</c:v>
                </c:pt>
                <c:pt idx="305">
                  <c:v>0.91264063534083384</c:v>
                </c:pt>
                <c:pt idx="306">
                  <c:v>0.94242223692918592</c:v>
                </c:pt>
                <c:pt idx="307">
                  <c:v>0.94937127729980142</c:v>
                </c:pt>
                <c:pt idx="308">
                  <c:v>0.9536730641958967</c:v>
                </c:pt>
                <c:pt idx="309">
                  <c:v>0.94473858371939112</c:v>
                </c:pt>
                <c:pt idx="310">
                  <c:v>0.94308405029781606</c:v>
                </c:pt>
                <c:pt idx="311">
                  <c:v>0.91032428855062875</c:v>
                </c:pt>
                <c:pt idx="312">
                  <c:v>0.87425545996029119</c:v>
                </c:pt>
                <c:pt idx="313">
                  <c:v>0.80145598941098606</c:v>
                </c:pt>
                <c:pt idx="314">
                  <c:v>0.69920582395764397</c:v>
                </c:pt>
                <c:pt idx="315">
                  <c:v>0.58272667107875575</c:v>
                </c:pt>
                <c:pt idx="316">
                  <c:v>0.50761085373924553</c:v>
                </c:pt>
                <c:pt idx="317">
                  <c:v>0.47849106551952347</c:v>
                </c:pt>
                <c:pt idx="318">
                  <c:v>0.52217074784910655</c:v>
                </c:pt>
                <c:pt idx="319">
                  <c:v>0.60853739245532756</c:v>
                </c:pt>
                <c:pt idx="320">
                  <c:v>0.72667107875579084</c:v>
                </c:pt>
                <c:pt idx="321">
                  <c:v>0.83355393778954334</c:v>
                </c:pt>
                <c:pt idx="322">
                  <c:v>0.90105890138980804</c:v>
                </c:pt>
                <c:pt idx="323">
                  <c:v>0.93315684976836533</c:v>
                </c:pt>
                <c:pt idx="324">
                  <c:v>0.94837855724685638</c:v>
                </c:pt>
                <c:pt idx="325">
                  <c:v>0.96029119788219719</c:v>
                </c:pt>
                <c:pt idx="326">
                  <c:v>0.95400397088021183</c:v>
                </c:pt>
                <c:pt idx="327">
                  <c:v>0.95301125082726668</c:v>
                </c:pt>
                <c:pt idx="328">
                  <c:v>0.94010589013898083</c:v>
                </c:pt>
                <c:pt idx="329">
                  <c:v>0.90138980807412306</c:v>
                </c:pt>
                <c:pt idx="330">
                  <c:v>0.85440105890138984</c:v>
                </c:pt>
                <c:pt idx="331">
                  <c:v>0.7627399073461284</c:v>
                </c:pt>
                <c:pt idx="332">
                  <c:v>0.65684976836532094</c:v>
                </c:pt>
                <c:pt idx="333">
                  <c:v>0.54996690933156844</c:v>
                </c:pt>
                <c:pt idx="334">
                  <c:v>0.48577101257445399</c:v>
                </c:pt>
                <c:pt idx="335">
                  <c:v>0.47584381204500331</c:v>
                </c:pt>
                <c:pt idx="336">
                  <c:v>0.53011250827266709</c:v>
                </c:pt>
                <c:pt idx="337">
                  <c:v>0.62309728656518859</c:v>
                </c:pt>
                <c:pt idx="338">
                  <c:v>0.7418927862342819</c:v>
                </c:pt>
                <c:pt idx="339">
                  <c:v>0.83156849768365326</c:v>
                </c:pt>
                <c:pt idx="340">
                  <c:v>0.88881535407015222</c:v>
                </c:pt>
                <c:pt idx="341">
                  <c:v>0.90536068828590333</c:v>
                </c:pt>
                <c:pt idx="342">
                  <c:v>0.91230972865651883</c:v>
                </c:pt>
                <c:pt idx="343">
                  <c:v>0.91131700860357379</c:v>
                </c:pt>
                <c:pt idx="344">
                  <c:v>0.90668431502316349</c:v>
                </c:pt>
                <c:pt idx="345">
                  <c:v>0.88782263401720718</c:v>
                </c:pt>
                <c:pt idx="346">
                  <c:v>0.8557246856386499</c:v>
                </c:pt>
                <c:pt idx="347">
                  <c:v>0.80377233620119126</c:v>
                </c:pt>
                <c:pt idx="348">
                  <c:v>0.73262739907346131</c:v>
                </c:pt>
                <c:pt idx="349">
                  <c:v>0.63600264725347455</c:v>
                </c:pt>
                <c:pt idx="350">
                  <c:v>0.54665784248841831</c:v>
                </c:pt>
                <c:pt idx="351">
                  <c:v>0.49768365320979485</c:v>
                </c:pt>
                <c:pt idx="352">
                  <c:v>0.49834546657842488</c:v>
                </c:pt>
                <c:pt idx="353">
                  <c:v>0.55956320317670416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C34-481E-B235-32BDBF85079E}"/>
            </c:ext>
          </c:extLst>
        </c:ser>
        <c:ser>
          <c:idx val="1"/>
          <c:order val="1"/>
          <c:tx>
            <c:v>Opposite Orientation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yVal>
            <c:numRef>
              <c:f>Sheet1!$H$4:$H$357</c:f>
              <c:numCache>
                <c:formatCode>0.00E+00</c:formatCode>
                <c:ptCount val="354"/>
                <c:pt idx="0">
                  <c:v>0.74337400084139671</c:v>
                </c:pt>
                <c:pt idx="1">
                  <c:v>0.67038283550694155</c:v>
                </c:pt>
                <c:pt idx="2">
                  <c:v>0.64177534707614636</c:v>
                </c:pt>
                <c:pt idx="3">
                  <c:v>0.64345814051325201</c:v>
                </c:pt>
                <c:pt idx="4">
                  <c:v>0.68405553218342452</c:v>
                </c:pt>
                <c:pt idx="5">
                  <c:v>0.75452250736222126</c:v>
                </c:pt>
                <c:pt idx="6">
                  <c:v>0.82141354648716869</c:v>
                </c:pt>
                <c:pt idx="7">
                  <c:v>0.8758939840134623</c:v>
                </c:pt>
                <c:pt idx="8">
                  <c:v>0.90618426588136303</c:v>
                </c:pt>
                <c:pt idx="9">
                  <c:v>0.92553639040807745</c:v>
                </c:pt>
                <c:pt idx="10">
                  <c:v>0.93500210349179635</c:v>
                </c:pt>
                <c:pt idx="11">
                  <c:v>0.94236432477913334</c:v>
                </c:pt>
                <c:pt idx="12">
                  <c:v>0.94089188052166595</c:v>
                </c:pt>
                <c:pt idx="13">
                  <c:v>0.94005048380311318</c:v>
                </c:pt>
                <c:pt idx="14">
                  <c:v>0.92553639040807745</c:v>
                </c:pt>
                <c:pt idx="15">
                  <c:v>0.90387042490534286</c:v>
                </c:pt>
                <c:pt idx="16">
                  <c:v>0.85633151030710986</c:v>
                </c:pt>
                <c:pt idx="17">
                  <c:v>0.7789230122002524</c:v>
                </c:pt>
                <c:pt idx="18">
                  <c:v>0.67984854859066046</c:v>
                </c:pt>
                <c:pt idx="19">
                  <c:v>0.63062684055532181</c:v>
                </c:pt>
                <c:pt idx="20">
                  <c:v>0.61968868321413551</c:v>
                </c:pt>
                <c:pt idx="21">
                  <c:v>0.64051325199831721</c:v>
                </c:pt>
                <c:pt idx="22">
                  <c:v>0.70845603702145565</c:v>
                </c:pt>
                <c:pt idx="23">
                  <c:v>0.80143037442153975</c:v>
                </c:pt>
                <c:pt idx="24">
                  <c:v>0.88115271350441737</c:v>
                </c:pt>
                <c:pt idx="25">
                  <c:v>0.93079511989903241</c:v>
                </c:pt>
                <c:pt idx="26">
                  <c:v>0.95288178376104338</c:v>
                </c:pt>
                <c:pt idx="27">
                  <c:v>0.96613378207824985</c:v>
                </c:pt>
                <c:pt idx="28">
                  <c:v>0.96655448043752634</c:v>
                </c:pt>
                <c:pt idx="29">
                  <c:v>0.96571308371897346</c:v>
                </c:pt>
                <c:pt idx="30">
                  <c:v>0.95793016407236009</c:v>
                </c:pt>
                <c:pt idx="31">
                  <c:v>0.94720235591081192</c:v>
                </c:pt>
                <c:pt idx="32">
                  <c:v>0.92175010517458977</c:v>
                </c:pt>
                <c:pt idx="33">
                  <c:v>0.88409760201935217</c:v>
                </c:pt>
                <c:pt idx="34">
                  <c:v>0.79617164493058479</c:v>
                </c:pt>
                <c:pt idx="35">
                  <c:v>0.69373159444678167</c:v>
                </c:pt>
                <c:pt idx="36">
                  <c:v>0.63483382414808587</c:v>
                </c:pt>
                <c:pt idx="37">
                  <c:v>0.6211611274716029</c:v>
                </c:pt>
                <c:pt idx="38">
                  <c:v>0.63862010938157343</c:v>
                </c:pt>
                <c:pt idx="39">
                  <c:v>0.70530079932688261</c:v>
                </c:pt>
                <c:pt idx="40">
                  <c:v>0.79490954985275553</c:v>
                </c:pt>
                <c:pt idx="41">
                  <c:v>0.8857803954564577</c:v>
                </c:pt>
                <c:pt idx="42">
                  <c:v>0.93310896087505257</c:v>
                </c:pt>
                <c:pt idx="43">
                  <c:v>0.96213714766512415</c:v>
                </c:pt>
                <c:pt idx="44">
                  <c:v>0.98148927219183846</c:v>
                </c:pt>
                <c:pt idx="45">
                  <c:v>0.99411022297013041</c:v>
                </c:pt>
                <c:pt idx="46">
                  <c:v>0.99453092132940679</c:v>
                </c:pt>
                <c:pt idx="47">
                  <c:v>0.99726546066470345</c:v>
                </c:pt>
                <c:pt idx="48">
                  <c:v>0.98527555742532602</c:v>
                </c:pt>
                <c:pt idx="49">
                  <c:v>0.97055111485065204</c:v>
                </c:pt>
                <c:pt idx="50">
                  <c:v>0.93773664282709301</c:v>
                </c:pt>
                <c:pt idx="51">
                  <c:v>0.87799747580984433</c:v>
                </c:pt>
                <c:pt idx="52">
                  <c:v>0.77913336137989064</c:v>
                </c:pt>
                <c:pt idx="53">
                  <c:v>0.67522086663862013</c:v>
                </c:pt>
                <c:pt idx="54">
                  <c:v>0.62578880942364323</c:v>
                </c:pt>
                <c:pt idx="55">
                  <c:v>0.6226335717290703</c:v>
                </c:pt>
                <c:pt idx="56">
                  <c:v>0.64598233066891042</c:v>
                </c:pt>
                <c:pt idx="57">
                  <c:v>0.72633571729070256</c:v>
                </c:pt>
                <c:pt idx="58">
                  <c:v>0.82414808582246524</c:v>
                </c:pt>
                <c:pt idx="59">
                  <c:v>0.9084981068573833</c:v>
                </c:pt>
                <c:pt idx="60">
                  <c:v>0.94467816575515351</c:v>
                </c:pt>
                <c:pt idx="61">
                  <c:v>0.97728228859907451</c:v>
                </c:pt>
                <c:pt idx="62">
                  <c:v>0.98822044594026082</c:v>
                </c:pt>
                <c:pt idx="63">
                  <c:v>1</c:v>
                </c:pt>
                <c:pt idx="64">
                  <c:v>0.99936895246108537</c:v>
                </c:pt>
                <c:pt idx="65">
                  <c:v>0.99747580984434159</c:v>
                </c:pt>
                <c:pt idx="66">
                  <c:v>0.98359276398822049</c:v>
                </c:pt>
                <c:pt idx="67">
                  <c:v>0.96739587715607911</c:v>
                </c:pt>
                <c:pt idx="68">
                  <c:v>0.92553639040807745</c:v>
                </c:pt>
                <c:pt idx="69">
                  <c:v>0.85654185948674799</c:v>
                </c:pt>
                <c:pt idx="70">
                  <c:v>0.74884307951198992</c:v>
                </c:pt>
                <c:pt idx="71">
                  <c:v>0.65313420277660916</c:v>
                </c:pt>
                <c:pt idx="72">
                  <c:v>0.62095077829196466</c:v>
                </c:pt>
                <c:pt idx="73">
                  <c:v>0.6241060159865377</c:v>
                </c:pt>
                <c:pt idx="74">
                  <c:v>0.66133782078249892</c:v>
                </c:pt>
                <c:pt idx="75">
                  <c:v>0.75241901556583934</c:v>
                </c:pt>
                <c:pt idx="76">
                  <c:v>0.85717290702566262</c:v>
                </c:pt>
                <c:pt idx="77">
                  <c:v>0.92343289861169542</c:v>
                </c:pt>
                <c:pt idx="78">
                  <c:v>0.9619267984854859</c:v>
                </c:pt>
                <c:pt idx="79">
                  <c:v>0.98190997055111484</c:v>
                </c:pt>
                <c:pt idx="80">
                  <c:v>0.98779974758098443</c:v>
                </c:pt>
                <c:pt idx="81">
                  <c:v>0.99747580984434159</c:v>
                </c:pt>
                <c:pt idx="82">
                  <c:v>0.98779974758098443</c:v>
                </c:pt>
                <c:pt idx="83">
                  <c:v>0.97559949516196887</c:v>
                </c:pt>
                <c:pt idx="84">
                  <c:v>0.95225073622212875</c:v>
                </c:pt>
                <c:pt idx="85">
                  <c:v>0.91796381994110221</c:v>
                </c:pt>
                <c:pt idx="86">
                  <c:v>0.84728649558266722</c:v>
                </c:pt>
                <c:pt idx="87">
                  <c:v>0.74169120740429118</c:v>
                </c:pt>
                <c:pt idx="88">
                  <c:v>0.63378207824989485</c:v>
                </c:pt>
                <c:pt idx="89">
                  <c:v>0.59381573411863697</c:v>
                </c:pt>
                <c:pt idx="90">
                  <c:v>0.59108119478334031</c:v>
                </c:pt>
                <c:pt idx="91">
                  <c:v>0.61611274716028608</c:v>
                </c:pt>
                <c:pt idx="92">
                  <c:v>0.69246949936895241</c:v>
                </c:pt>
                <c:pt idx="93">
                  <c:v>0.79448885149347914</c:v>
                </c:pt>
                <c:pt idx="94">
                  <c:v>0.86453512831299961</c:v>
                </c:pt>
                <c:pt idx="95">
                  <c:v>0.91123264619267985</c:v>
                </c:pt>
                <c:pt idx="96">
                  <c:v>0.93857803954564578</c:v>
                </c:pt>
                <c:pt idx="97">
                  <c:v>0.95835086243163647</c:v>
                </c:pt>
                <c:pt idx="98">
                  <c:v>0.96634413125788809</c:v>
                </c:pt>
                <c:pt idx="99">
                  <c:v>0.96823727387463188</c:v>
                </c:pt>
                <c:pt idx="100">
                  <c:v>0.9520403870424905</c:v>
                </c:pt>
                <c:pt idx="101">
                  <c:v>0.93794699200673115</c:v>
                </c:pt>
                <c:pt idx="102">
                  <c:v>0.91712242322254944</c:v>
                </c:pt>
                <c:pt idx="103">
                  <c:v>0.88157341186369376</c:v>
                </c:pt>
                <c:pt idx="104">
                  <c:v>0.80900294488851499</c:v>
                </c:pt>
                <c:pt idx="105">
                  <c:v>0.70151451409339505</c:v>
                </c:pt>
                <c:pt idx="106">
                  <c:v>0.61379890618426591</c:v>
                </c:pt>
                <c:pt idx="107">
                  <c:v>0.5845603702145562</c:v>
                </c:pt>
                <c:pt idx="108">
                  <c:v>0.59402608329827511</c:v>
                </c:pt>
                <c:pt idx="109">
                  <c:v>0.63609591922591502</c:v>
                </c:pt>
                <c:pt idx="110">
                  <c:v>0.73075305006310476</c:v>
                </c:pt>
                <c:pt idx="111">
                  <c:v>0.84160706773243588</c:v>
                </c:pt>
                <c:pt idx="112">
                  <c:v>0.90197728228859908</c:v>
                </c:pt>
                <c:pt idx="113">
                  <c:v>0.93352965923432896</c:v>
                </c:pt>
                <c:pt idx="114">
                  <c:v>0.94320572149768611</c:v>
                </c:pt>
                <c:pt idx="115">
                  <c:v>0.95708876735380732</c:v>
                </c:pt>
                <c:pt idx="116">
                  <c:v>0.95161968868321412</c:v>
                </c:pt>
                <c:pt idx="117">
                  <c:v>0.94825410180900294</c:v>
                </c:pt>
                <c:pt idx="118">
                  <c:v>0.93563315103071099</c:v>
                </c:pt>
                <c:pt idx="119">
                  <c:v>0.91354648716870002</c:v>
                </c:pt>
                <c:pt idx="120">
                  <c:v>0.87694572991165332</c:v>
                </c:pt>
                <c:pt idx="121">
                  <c:v>0.81299957930164068</c:v>
                </c:pt>
                <c:pt idx="122">
                  <c:v>0.70214556163230968</c:v>
                </c:pt>
                <c:pt idx="123">
                  <c:v>0.61695414387883885</c:v>
                </c:pt>
                <c:pt idx="124">
                  <c:v>0.5845603702145562</c:v>
                </c:pt>
                <c:pt idx="125">
                  <c:v>0.59718132099284815</c:v>
                </c:pt>
                <c:pt idx="126">
                  <c:v>0.63904080774084981</c:v>
                </c:pt>
                <c:pt idx="127">
                  <c:v>0.73706352545225073</c:v>
                </c:pt>
                <c:pt idx="128">
                  <c:v>0.85570046276819522</c:v>
                </c:pt>
                <c:pt idx="129">
                  <c:v>0.92469499368952457</c:v>
                </c:pt>
                <c:pt idx="130">
                  <c:v>0.95835086243163647</c:v>
                </c:pt>
                <c:pt idx="131">
                  <c:v>0.98127892301220021</c:v>
                </c:pt>
                <c:pt idx="132">
                  <c:v>0.98506520824568788</c:v>
                </c:pt>
                <c:pt idx="133">
                  <c:v>0.98885149347917545</c:v>
                </c:pt>
                <c:pt idx="134">
                  <c:v>0.97728228859907451</c:v>
                </c:pt>
                <c:pt idx="135">
                  <c:v>0.96213714766512415</c:v>
                </c:pt>
                <c:pt idx="136">
                  <c:v>0.94005048380311318</c:v>
                </c:pt>
                <c:pt idx="137">
                  <c:v>0.9114429953723181</c:v>
                </c:pt>
                <c:pt idx="138">
                  <c:v>0.86958350862431633</c:v>
                </c:pt>
                <c:pt idx="139">
                  <c:v>0.79364745477492638</c:v>
                </c:pt>
                <c:pt idx="140">
                  <c:v>0.67437946992006736</c:v>
                </c:pt>
                <c:pt idx="141">
                  <c:v>0.60054690786705933</c:v>
                </c:pt>
                <c:pt idx="142">
                  <c:v>0.57341186369373165</c:v>
                </c:pt>
                <c:pt idx="143">
                  <c:v>0.58035338662179214</c:v>
                </c:pt>
                <c:pt idx="144">
                  <c:v>0.62936474547749266</c:v>
                </c:pt>
                <c:pt idx="145">
                  <c:v>0.72864955826672273</c:v>
                </c:pt>
                <c:pt idx="146">
                  <c:v>0.82877576777450568</c:v>
                </c:pt>
                <c:pt idx="147">
                  <c:v>0.90029448885149344</c:v>
                </c:pt>
                <c:pt idx="148">
                  <c:v>0.93058477071939416</c:v>
                </c:pt>
                <c:pt idx="149">
                  <c:v>0.95519562473706354</c:v>
                </c:pt>
                <c:pt idx="150">
                  <c:v>0.95645771981489269</c:v>
                </c:pt>
                <c:pt idx="151">
                  <c:v>0.9535128312999579</c:v>
                </c:pt>
                <c:pt idx="152">
                  <c:v>0.94299537231804798</c:v>
                </c:pt>
                <c:pt idx="153">
                  <c:v>0.92911232646192676</c:v>
                </c:pt>
                <c:pt idx="154">
                  <c:v>0.91586032814472018</c:v>
                </c:pt>
                <c:pt idx="155">
                  <c:v>0.89272191838451831</c:v>
                </c:pt>
                <c:pt idx="156">
                  <c:v>0.84707614640302897</c:v>
                </c:pt>
                <c:pt idx="157">
                  <c:v>0.76672275978123683</c:v>
                </c:pt>
                <c:pt idx="158">
                  <c:v>0.65523769457299119</c:v>
                </c:pt>
                <c:pt idx="159">
                  <c:v>0.58876735380732015</c:v>
                </c:pt>
                <c:pt idx="160">
                  <c:v>0.56857383256205296</c:v>
                </c:pt>
                <c:pt idx="161">
                  <c:v>0.5870845603702145</c:v>
                </c:pt>
                <c:pt idx="162">
                  <c:v>0.64324779133361376</c:v>
                </c:pt>
                <c:pt idx="163">
                  <c:v>0.74421539755994948</c:v>
                </c:pt>
                <c:pt idx="164">
                  <c:v>0.83445519562473702</c:v>
                </c:pt>
                <c:pt idx="165">
                  <c:v>0.89251156920488006</c:v>
                </c:pt>
                <c:pt idx="166">
                  <c:v>0.91796381994110221</c:v>
                </c:pt>
                <c:pt idx="167">
                  <c:v>0.93016407236011778</c:v>
                </c:pt>
                <c:pt idx="168">
                  <c:v>0.93331931005469082</c:v>
                </c:pt>
                <c:pt idx="169">
                  <c:v>0.93268826251577619</c:v>
                </c:pt>
                <c:pt idx="170">
                  <c:v>0.92616743794699197</c:v>
                </c:pt>
                <c:pt idx="171">
                  <c:v>0.9169120740429112</c:v>
                </c:pt>
                <c:pt idx="172">
                  <c:v>0.89377366428270932</c:v>
                </c:pt>
                <c:pt idx="173">
                  <c:v>0.86095919225915019</c:v>
                </c:pt>
                <c:pt idx="174">
                  <c:v>0.77408498106857382</c:v>
                </c:pt>
                <c:pt idx="175">
                  <c:v>0.66996213714766517</c:v>
                </c:pt>
                <c:pt idx="176">
                  <c:v>0.59528817837610437</c:v>
                </c:pt>
                <c:pt idx="177">
                  <c:v>0.57719814892721921</c:v>
                </c:pt>
                <c:pt idx="178">
                  <c:v>0.59318468657972234</c:v>
                </c:pt>
                <c:pt idx="179">
                  <c:v>0.65439629785443831</c:v>
                </c:pt>
                <c:pt idx="180">
                  <c:v>0.75957088767353809</c:v>
                </c:pt>
                <c:pt idx="181">
                  <c:v>0.86369373159444673</c:v>
                </c:pt>
                <c:pt idx="182">
                  <c:v>0.91817416912074046</c:v>
                </c:pt>
                <c:pt idx="183">
                  <c:v>0.9480437526293648</c:v>
                </c:pt>
                <c:pt idx="184">
                  <c:v>0.9535128312999579</c:v>
                </c:pt>
                <c:pt idx="185">
                  <c:v>0.94425746739587713</c:v>
                </c:pt>
                <c:pt idx="186">
                  <c:v>0.93142616743794704</c:v>
                </c:pt>
                <c:pt idx="187">
                  <c:v>0.91018090029448884</c:v>
                </c:pt>
                <c:pt idx="188">
                  <c:v>0.89924274295330253</c:v>
                </c:pt>
                <c:pt idx="189">
                  <c:v>0.8773664282709297</c:v>
                </c:pt>
                <c:pt idx="190">
                  <c:v>0.84644509886411445</c:v>
                </c:pt>
                <c:pt idx="191">
                  <c:v>0.80079932688262512</c:v>
                </c:pt>
                <c:pt idx="192">
                  <c:v>0.7111905763567522</c:v>
                </c:pt>
                <c:pt idx="193">
                  <c:v>0.62053007993268827</c:v>
                </c:pt>
                <c:pt idx="194">
                  <c:v>0.57004627681952036</c:v>
                </c:pt>
                <c:pt idx="195">
                  <c:v>0.563315103071098</c:v>
                </c:pt>
                <c:pt idx="196">
                  <c:v>0.59023979806478755</c:v>
                </c:pt>
                <c:pt idx="197">
                  <c:v>0.66870004206983591</c:v>
                </c:pt>
                <c:pt idx="198">
                  <c:v>0.77092974337400089</c:v>
                </c:pt>
                <c:pt idx="199">
                  <c:v>0.86137989061842657</c:v>
                </c:pt>
                <c:pt idx="200">
                  <c:v>0.90639461506100127</c:v>
                </c:pt>
                <c:pt idx="201">
                  <c:v>0.92553639040807745</c:v>
                </c:pt>
                <c:pt idx="202">
                  <c:v>0.92869162810265038</c:v>
                </c:pt>
                <c:pt idx="203">
                  <c:v>0.9223811527135044</c:v>
                </c:pt>
                <c:pt idx="204">
                  <c:v>0.91670172486327306</c:v>
                </c:pt>
                <c:pt idx="205">
                  <c:v>0.90976020193521245</c:v>
                </c:pt>
                <c:pt idx="206">
                  <c:v>0.89461506100126209</c:v>
                </c:pt>
                <c:pt idx="207">
                  <c:v>0.86453512831299961</c:v>
                </c:pt>
                <c:pt idx="208">
                  <c:v>0.81615481699621373</c:v>
                </c:pt>
                <c:pt idx="209">
                  <c:v>0.73432898611695419</c:v>
                </c:pt>
                <c:pt idx="210">
                  <c:v>0.63925115692048806</c:v>
                </c:pt>
                <c:pt idx="211">
                  <c:v>0.58182583087925954</c:v>
                </c:pt>
                <c:pt idx="212">
                  <c:v>0.57425326041228442</c:v>
                </c:pt>
                <c:pt idx="213">
                  <c:v>0.60643668489692892</c:v>
                </c:pt>
                <c:pt idx="214">
                  <c:v>0.6760622633571729</c:v>
                </c:pt>
                <c:pt idx="215">
                  <c:v>0.79175431215818259</c:v>
                </c:pt>
                <c:pt idx="216">
                  <c:v>0.88346655448043754</c:v>
                </c:pt>
                <c:pt idx="217">
                  <c:v>0.94068153134202781</c:v>
                </c:pt>
                <c:pt idx="218">
                  <c:v>0.96108540176693313</c:v>
                </c:pt>
                <c:pt idx="219">
                  <c:v>0.96108540176693313</c:v>
                </c:pt>
                <c:pt idx="220">
                  <c:v>0.95708876735380732</c:v>
                </c:pt>
                <c:pt idx="221">
                  <c:v>0.95161968868321412</c:v>
                </c:pt>
                <c:pt idx="222">
                  <c:v>0.94488851493479176</c:v>
                </c:pt>
                <c:pt idx="223">
                  <c:v>0.93163651661758518</c:v>
                </c:pt>
                <c:pt idx="224">
                  <c:v>0.91312578880942363</c:v>
                </c:pt>
                <c:pt idx="225">
                  <c:v>0.88136306268405551</c:v>
                </c:pt>
                <c:pt idx="226">
                  <c:v>0.83151030710980223</c:v>
                </c:pt>
                <c:pt idx="227">
                  <c:v>0.74021876314682378</c:v>
                </c:pt>
                <c:pt idx="228">
                  <c:v>0.63357172907025661</c:v>
                </c:pt>
                <c:pt idx="229">
                  <c:v>0.5860328144720236</c:v>
                </c:pt>
                <c:pt idx="230">
                  <c:v>0.58519141775347072</c:v>
                </c:pt>
                <c:pt idx="231">
                  <c:v>0.62431636516617584</c:v>
                </c:pt>
                <c:pt idx="232">
                  <c:v>0.7027766091712242</c:v>
                </c:pt>
                <c:pt idx="233">
                  <c:v>0.81173748422381153</c:v>
                </c:pt>
                <c:pt idx="234">
                  <c:v>0.89608750525872949</c:v>
                </c:pt>
                <c:pt idx="235">
                  <c:v>0.93437105595288183</c:v>
                </c:pt>
                <c:pt idx="236">
                  <c:v>0.94530921329406814</c:v>
                </c:pt>
                <c:pt idx="237">
                  <c:v>0.94362641985696261</c:v>
                </c:pt>
                <c:pt idx="238">
                  <c:v>0.94089188052166595</c:v>
                </c:pt>
                <c:pt idx="239">
                  <c:v>0.93731594446781663</c:v>
                </c:pt>
                <c:pt idx="240">
                  <c:v>0.9267984854859066</c:v>
                </c:pt>
                <c:pt idx="241">
                  <c:v>0.90744636095919229</c:v>
                </c:pt>
                <c:pt idx="242">
                  <c:v>0.8857803954564577</c:v>
                </c:pt>
                <c:pt idx="243">
                  <c:v>0.85233487589398405</c:v>
                </c:pt>
                <c:pt idx="244">
                  <c:v>0.79596129575094654</c:v>
                </c:pt>
                <c:pt idx="245">
                  <c:v>0.70172486327303318</c:v>
                </c:pt>
                <c:pt idx="246">
                  <c:v>0.61253681110643665</c:v>
                </c:pt>
                <c:pt idx="247">
                  <c:v>0.57972233908287762</c:v>
                </c:pt>
                <c:pt idx="248">
                  <c:v>0.58981909970551116</c:v>
                </c:pt>
                <c:pt idx="249">
                  <c:v>0.63819941102229705</c:v>
                </c:pt>
                <c:pt idx="250">
                  <c:v>0.71981489272191834</c:v>
                </c:pt>
                <c:pt idx="251">
                  <c:v>0.82267564156499795</c:v>
                </c:pt>
                <c:pt idx="252">
                  <c:v>0.88346655448043754</c:v>
                </c:pt>
                <c:pt idx="253">
                  <c:v>0.91838451830037859</c:v>
                </c:pt>
                <c:pt idx="254">
                  <c:v>0.928270929743374</c:v>
                </c:pt>
                <c:pt idx="255">
                  <c:v>0.93857803954564578</c:v>
                </c:pt>
                <c:pt idx="256">
                  <c:v>0.93268826251577619</c:v>
                </c:pt>
                <c:pt idx="257">
                  <c:v>0.91922591501893147</c:v>
                </c:pt>
                <c:pt idx="258">
                  <c:v>0.90218763146823733</c:v>
                </c:pt>
                <c:pt idx="259">
                  <c:v>0.87168700042069835</c:v>
                </c:pt>
                <c:pt idx="260">
                  <c:v>0.82730332351703828</c:v>
                </c:pt>
                <c:pt idx="261">
                  <c:v>0.77366428270929744</c:v>
                </c:pt>
                <c:pt idx="262">
                  <c:v>0.68657972233908293</c:v>
                </c:pt>
                <c:pt idx="263">
                  <c:v>0.61253681110643665</c:v>
                </c:pt>
                <c:pt idx="264">
                  <c:v>0.5845603702145562</c:v>
                </c:pt>
                <c:pt idx="265">
                  <c:v>0.60832982751367271</c:v>
                </c:pt>
                <c:pt idx="266">
                  <c:v>0.65565839293226758</c:v>
                </c:pt>
                <c:pt idx="267">
                  <c:v>0.74358435002103496</c:v>
                </c:pt>
                <c:pt idx="268">
                  <c:v>0.84791754312158185</c:v>
                </c:pt>
                <c:pt idx="269">
                  <c:v>0.92259150189314265</c:v>
                </c:pt>
                <c:pt idx="270">
                  <c:v>0.95961295750946574</c:v>
                </c:pt>
                <c:pt idx="271">
                  <c:v>0.97917543121581829</c:v>
                </c:pt>
                <c:pt idx="272">
                  <c:v>0.97875473285654191</c:v>
                </c:pt>
                <c:pt idx="273">
                  <c:v>0.98190997055111484</c:v>
                </c:pt>
                <c:pt idx="274">
                  <c:v>0.96802692469499374</c:v>
                </c:pt>
                <c:pt idx="275">
                  <c:v>0.96024400504838026</c:v>
                </c:pt>
                <c:pt idx="276">
                  <c:v>0.93331931005469082</c:v>
                </c:pt>
                <c:pt idx="277">
                  <c:v>0.90555321834244851</c:v>
                </c:pt>
                <c:pt idx="278">
                  <c:v>0.86600757257046701</c:v>
                </c:pt>
                <c:pt idx="279">
                  <c:v>0.80185107278081613</c:v>
                </c:pt>
                <c:pt idx="280">
                  <c:v>0.70046276819520403</c:v>
                </c:pt>
                <c:pt idx="281">
                  <c:v>0.62978544383676904</c:v>
                </c:pt>
                <c:pt idx="282">
                  <c:v>0.60832982751367271</c:v>
                </c:pt>
                <c:pt idx="283">
                  <c:v>0.62936474547749266</c:v>
                </c:pt>
                <c:pt idx="284">
                  <c:v>0.67732435843500205</c:v>
                </c:pt>
                <c:pt idx="285">
                  <c:v>0.76945729911653349</c:v>
                </c:pt>
                <c:pt idx="286">
                  <c:v>0.86537652503155238</c:v>
                </c:pt>
                <c:pt idx="287">
                  <c:v>0.93331931005469082</c:v>
                </c:pt>
                <c:pt idx="288">
                  <c:v>0.95940260832982749</c:v>
                </c:pt>
                <c:pt idx="289">
                  <c:v>0.97517879680269248</c:v>
                </c:pt>
                <c:pt idx="290">
                  <c:v>0.97538914598233062</c:v>
                </c:pt>
                <c:pt idx="291">
                  <c:v>0.9718132099284813</c:v>
                </c:pt>
                <c:pt idx="292">
                  <c:v>0.95708876735380732</c:v>
                </c:pt>
                <c:pt idx="293">
                  <c:v>0.94236432477913334</c:v>
                </c:pt>
                <c:pt idx="294">
                  <c:v>0.92364324779133367</c:v>
                </c:pt>
                <c:pt idx="295">
                  <c:v>0.89209087084560368</c:v>
                </c:pt>
                <c:pt idx="296">
                  <c:v>0.84455195624737067</c:v>
                </c:pt>
                <c:pt idx="297">
                  <c:v>0.77976440891880516</c:v>
                </c:pt>
                <c:pt idx="298">
                  <c:v>0.68573832562053005</c:v>
                </c:pt>
                <c:pt idx="299">
                  <c:v>0.62431636516617584</c:v>
                </c:pt>
                <c:pt idx="300">
                  <c:v>0.6098022717711401</c:v>
                </c:pt>
                <c:pt idx="301">
                  <c:v>0.63041649137568367</c:v>
                </c:pt>
                <c:pt idx="302">
                  <c:v>0.67879680269246945</c:v>
                </c:pt>
                <c:pt idx="303">
                  <c:v>0.77029869583508626</c:v>
                </c:pt>
                <c:pt idx="304">
                  <c:v>0.86180058897770295</c:v>
                </c:pt>
                <c:pt idx="305">
                  <c:v>0.92069835927639887</c:v>
                </c:pt>
                <c:pt idx="306">
                  <c:v>0.94720235591081192</c:v>
                </c:pt>
                <c:pt idx="307">
                  <c:v>0.96297854438367692</c:v>
                </c:pt>
                <c:pt idx="308">
                  <c:v>0.96171644930584765</c:v>
                </c:pt>
                <c:pt idx="309">
                  <c:v>0.95267143458140513</c:v>
                </c:pt>
                <c:pt idx="310">
                  <c:v>0.93416070677324359</c:v>
                </c:pt>
                <c:pt idx="311">
                  <c:v>0.91333613798906188</c:v>
                </c:pt>
                <c:pt idx="312">
                  <c:v>0.88241480858224652</c:v>
                </c:pt>
                <c:pt idx="313">
                  <c:v>0.84244846445098864</c:v>
                </c:pt>
                <c:pt idx="314">
                  <c:v>0.78607488430795125</c:v>
                </c:pt>
                <c:pt idx="315">
                  <c:v>0.70046276819520403</c:v>
                </c:pt>
                <c:pt idx="316">
                  <c:v>0.63546487168700039</c:v>
                </c:pt>
                <c:pt idx="317">
                  <c:v>0.61674379469920071</c:v>
                </c:pt>
                <c:pt idx="318">
                  <c:v>0.63041649137568367</c:v>
                </c:pt>
                <c:pt idx="319">
                  <c:v>0.67900715187210769</c:v>
                </c:pt>
                <c:pt idx="320">
                  <c:v>0.75641564997896504</c:v>
                </c:pt>
                <c:pt idx="321">
                  <c:v>0.84707614640302897</c:v>
                </c:pt>
                <c:pt idx="322">
                  <c:v>0.90723601177955404</c:v>
                </c:pt>
                <c:pt idx="323">
                  <c:v>0.94215397559949521</c:v>
                </c:pt>
                <c:pt idx="324">
                  <c:v>0.95856121161127472</c:v>
                </c:pt>
                <c:pt idx="325">
                  <c:v>0.96234749684476228</c:v>
                </c:pt>
                <c:pt idx="326">
                  <c:v>0.95708876735380732</c:v>
                </c:pt>
                <c:pt idx="327">
                  <c:v>0.9480437526293648</c:v>
                </c:pt>
                <c:pt idx="328">
                  <c:v>0.92763988220445937</c:v>
                </c:pt>
                <c:pt idx="329">
                  <c:v>0.89945309213294067</c:v>
                </c:pt>
                <c:pt idx="330">
                  <c:v>0.86579722339082876</c:v>
                </c:pt>
                <c:pt idx="331">
                  <c:v>0.8224652923853597</c:v>
                </c:pt>
                <c:pt idx="332">
                  <c:v>0.75662599915860329</c:v>
                </c:pt>
                <c:pt idx="333">
                  <c:v>0.67437946992006736</c:v>
                </c:pt>
                <c:pt idx="334">
                  <c:v>0.61842658813630624</c:v>
                </c:pt>
                <c:pt idx="335">
                  <c:v>0.59739167017248629</c:v>
                </c:pt>
                <c:pt idx="336">
                  <c:v>0.61800588977702986</c:v>
                </c:pt>
                <c:pt idx="337">
                  <c:v>0.66680689945309213</c:v>
                </c:pt>
                <c:pt idx="338">
                  <c:v>0.74968447623054268</c:v>
                </c:pt>
                <c:pt idx="339">
                  <c:v>0.83235170382835511</c:v>
                </c:pt>
                <c:pt idx="340">
                  <c:v>0.88367690366007567</c:v>
                </c:pt>
                <c:pt idx="341">
                  <c:v>0.91354648716870002</c:v>
                </c:pt>
                <c:pt idx="342">
                  <c:v>0.9238535969709718</c:v>
                </c:pt>
                <c:pt idx="343">
                  <c:v>0.92490534286916282</c:v>
                </c:pt>
                <c:pt idx="344">
                  <c:v>0.9099705511148507</c:v>
                </c:pt>
                <c:pt idx="345">
                  <c:v>0.8971392511569205</c:v>
                </c:pt>
                <c:pt idx="346">
                  <c:v>0.87063525452250734</c:v>
                </c:pt>
                <c:pt idx="347">
                  <c:v>0.84749684476230547</c:v>
                </c:pt>
                <c:pt idx="348">
                  <c:v>0.81068573832562052</c:v>
                </c:pt>
                <c:pt idx="349">
                  <c:v>0.76630206142196045</c:v>
                </c:pt>
                <c:pt idx="350">
                  <c:v>0.70488010096760623</c:v>
                </c:pt>
                <c:pt idx="351">
                  <c:v>0.66891039124947416</c:v>
                </c:pt>
                <c:pt idx="352">
                  <c:v>0.67059318468657969</c:v>
                </c:pt>
                <c:pt idx="353">
                  <c:v>0.70740429112326464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C34-481E-B235-32BDBF8507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441096"/>
        <c:axId val="350441424"/>
      </c:scatterChart>
      <c:valAx>
        <c:axId val="350441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Pixels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41424"/>
        <c:crosses val="autoZero"/>
        <c:crossBetween val="midCat"/>
      </c:valAx>
      <c:valAx>
        <c:axId val="350441424"/>
        <c:scaling>
          <c:orientation val="minMax"/>
          <c:max val="1.5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Normalized</a:t>
                </a:r>
                <a:r>
                  <a:rPr lang="en-GB" baseline="0"/>
                  <a:t> intensity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04410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462401574803151"/>
          <c:y val="0.13616905763491893"/>
          <c:w val="0.29870931758530184"/>
          <c:h val="0.154110667673390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444225721784777"/>
          <c:y val="5.0925925925925923E-2"/>
          <c:w val="0.76802930883639553"/>
          <c:h val="0.74350320793234181"/>
        </c:manualLayout>
      </c:layout>
      <c:scatterChart>
        <c:scatterStyle val="lineMarker"/>
        <c:varyColors val="0"/>
        <c:ser>
          <c:idx val="0"/>
          <c:order val="0"/>
          <c:tx>
            <c:v>Eyepiece_Fib10mN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yVal>
            <c:numRef>
              <c:f>Sheet2!$G$4:$G$359</c:f>
              <c:numCache>
                <c:formatCode>0.00E+00</c:formatCode>
                <c:ptCount val="356"/>
                <c:pt idx="0">
                  <c:v>0.59454374412041389</c:v>
                </c:pt>
                <c:pt idx="1">
                  <c:v>0.61618062088428971</c:v>
                </c:pt>
                <c:pt idx="2">
                  <c:v>0.64957666980244588</c:v>
                </c:pt>
                <c:pt idx="3">
                  <c:v>0.67027281279397932</c:v>
                </c:pt>
                <c:pt idx="4">
                  <c:v>0.70931326434619002</c:v>
                </c:pt>
                <c:pt idx="5">
                  <c:v>0.75305738476011286</c:v>
                </c:pt>
                <c:pt idx="6">
                  <c:v>0.80244590780809033</c:v>
                </c:pt>
                <c:pt idx="7">
                  <c:v>0.81561618062088426</c:v>
                </c:pt>
                <c:pt idx="8">
                  <c:v>0.7963311382878645</c:v>
                </c:pt>
                <c:pt idx="9">
                  <c:v>0.80856067732831605</c:v>
                </c:pt>
                <c:pt idx="10">
                  <c:v>0.84054562558795864</c:v>
                </c:pt>
                <c:pt idx="11">
                  <c:v>0.86876763875823138</c:v>
                </c:pt>
                <c:pt idx="12">
                  <c:v>0.84477892756349948</c:v>
                </c:pt>
                <c:pt idx="13">
                  <c:v>0.81514581373471307</c:v>
                </c:pt>
                <c:pt idx="14">
                  <c:v>0.8047977422389464</c:v>
                </c:pt>
                <c:pt idx="15">
                  <c:v>0.83066792097836317</c:v>
                </c:pt>
                <c:pt idx="16">
                  <c:v>0.86406396989651924</c:v>
                </c:pt>
                <c:pt idx="17">
                  <c:v>0.84336782690498591</c:v>
                </c:pt>
                <c:pt idx="18">
                  <c:v>0.79209783631232367</c:v>
                </c:pt>
                <c:pt idx="19">
                  <c:v>0.74788334901222953</c:v>
                </c:pt>
                <c:pt idx="20">
                  <c:v>0.74694261523988714</c:v>
                </c:pt>
                <c:pt idx="21">
                  <c:v>0.73988711194731893</c:v>
                </c:pt>
                <c:pt idx="22">
                  <c:v>0.68203198494825967</c:v>
                </c:pt>
                <c:pt idx="23">
                  <c:v>0.62229539040451554</c:v>
                </c:pt>
                <c:pt idx="24">
                  <c:v>0.62699905926622768</c:v>
                </c:pt>
                <c:pt idx="25">
                  <c:v>0.66603951081843837</c:v>
                </c:pt>
                <c:pt idx="26">
                  <c:v>0.7347130761994356</c:v>
                </c:pt>
                <c:pt idx="27">
                  <c:v>0.7737535277516463</c:v>
                </c:pt>
                <c:pt idx="28">
                  <c:v>0.78174976481655689</c:v>
                </c:pt>
                <c:pt idx="29">
                  <c:v>0.79868297271872057</c:v>
                </c:pt>
                <c:pt idx="30">
                  <c:v>0.852304797742239</c:v>
                </c:pt>
                <c:pt idx="31">
                  <c:v>0.8824082784571966</c:v>
                </c:pt>
                <c:pt idx="32">
                  <c:v>0.86406396989651924</c:v>
                </c:pt>
                <c:pt idx="33">
                  <c:v>0.83160865475070556</c:v>
                </c:pt>
                <c:pt idx="34">
                  <c:v>0.82126058325493889</c:v>
                </c:pt>
                <c:pt idx="35">
                  <c:v>0.85559736594543745</c:v>
                </c:pt>
                <c:pt idx="36">
                  <c:v>0.88476011288805267</c:v>
                </c:pt>
                <c:pt idx="37">
                  <c:v>0.87676387582314208</c:v>
                </c:pt>
                <c:pt idx="38">
                  <c:v>0.84195672624647222</c:v>
                </c:pt>
                <c:pt idx="39">
                  <c:v>0.81796801505174033</c:v>
                </c:pt>
                <c:pt idx="40">
                  <c:v>0.84901222953904043</c:v>
                </c:pt>
                <c:pt idx="41">
                  <c:v>0.87676387582314208</c:v>
                </c:pt>
                <c:pt idx="42">
                  <c:v>0.84148635936030103</c:v>
                </c:pt>
                <c:pt idx="43">
                  <c:v>0.74317968015051739</c:v>
                </c:pt>
                <c:pt idx="44">
                  <c:v>0.67591721542803385</c:v>
                </c:pt>
                <c:pt idx="45">
                  <c:v>0.65945437441204136</c:v>
                </c:pt>
                <c:pt idx="46">
                  <c:v>0.66227657572906873</c:v>
                </c:pt>
                <c:pt idx="47">
                  <c:v>0.66792097836312325</c:v>
                </c:pt>
                <c:pt idx="48">
                  <c:v>0.68720602069614301</c:v>
                </c:pt>
                <c:pt idx="49">
                  <c:v>0.72483537158984013</c:v>
                </c:pt>
                <c:pt idx="50">
                  <c:v>0.81279397930385699</c:v>
                </c:pt>
                <c:pt idx="51">
                  <c:v>0.89228598306679208</c:v>
                </c:pt>
                <c:pt idx="52">
                  <c:v>0.94167450611476955</c:v>
                </c:pt>
                <c:pt idx="53">
                  <c:v>0.90780809031044218</c:v>
                </c:pt>
                <c:pt idx="54">
                  <c:v>0.87064910630291625</c:v>
                </c:pt>
                <c:pt idx="55">
                  <c:v>0.88099717779868292</c:v>
                </c:pt>
                <c:pt idx="56">
                  <c:v>0.95437441204139228</c:v>
                </c:pt>
                <c:pt idx="57">
                  <c:v>0.99294449670743179</c:v>
                </c:pt>
                <c:pt idx="58">
                  <c:v>0.95860771401693323</c:v>
                </c:pt>
                <c:pt idx="59">
                  <c:v>0.90310442144873004</c:v>
                </c:pt>
                <c:pt idx="60">
                  <c:v>0.88476011288805267</c:v>
                </c:pt>
                <c:pt idx="61">
                  <c:v>0.90169332079021636</c:v>
                </c:pt>
                <c:pt idx="62">
                  <c:v>0.94073377234242705</c:v>
                </c:pt>
                <c:pt idx="63">
                  <c:v>0.92427093132643456</c:v>
                </c:pt>
                <c:pt idx="64">
                  <c:v>0.8748824082784572</c:v>
                </c:pt>
                <c:pt idx="65">
                  <c:v>0.84477892756349948</c:v>
                </c:pt>
                <c:pt idx="66">
                  <c:v>0.81984948259642521</c:v>
                </c:pt>
                <c:pt idx="67">
                  <c:v>0.78551269990592665</c:v>
                </c:pt>
                <c:pt idx="68">
                  <c:v>0.7502351834430856</c:v>
                </c:pt>
                <c:pt idx="69">
                  <c:v>0.7036688617121355</c:v>
                </c:pt>
                <c:pt idx="70">
                  <c:v>0.70037629350893693</c:v>
                </c:pt>
                <c:pt idx="71">
                  <c:v>0.7187206020696143</c:v>
                </c:pt>
                <c:pt idx="72">
                  <c:v>0.76999059266227654</c:v>
                </c:pt>
                <c:pt idx="73">
                  <c:v>0.81467544684854187</c:v>
                </c:pt>
                <c:pt idx="74">
                  <c:v>0.86124176857949197</c:v>
                </c:pt>
                <c:pt idx="75">
                  <c:v>0.91533396048918159</c:v>
                </c:pt>
                <c:pt idx="76">
                  <c:v>0.94778927563499527</c:v>
                </c:pt>
                <c:pt idx="77">
                  <c:v>0.91345249294449671</c:v>
                </c:pt>
                <c:pt idx="78">
                  <c:v>0.87347130761994352</c:v>
                </c:pt>
                <c:pt idx="79">
                  <c:v>0.89557855126999064</c:v>
                </c:pt>
                <c:pt idx="80">
                  <c:v>0.96472248353715895</c:v>
                </c:pt>
                <c:pt idx="81">
                  <c:v>1</c:v>
                </c:pt>
                <c:pt idx="82">
                  <c:v>0.99106302916274691</c:v>
                </c:pt>
                <c:pt idx="83">
                  <c:v>0.92615239887111944</c:v>
                </c:pt>
                <c:pt idx="84">
                  <c:v>0.8748824082784572</c:v>
                </c:pt>
                <c:pt idx="85">
                  <c:v>0.87958607714016934</c:v>
                </c:pt>
                <c:pt idx="86">
                  <c:v>0.89322671683913457</c:v>
                </c:pt>
                <c:pt idx="87">
                  <c:v>0.89557855126999064</c:v>
                </c:pt>
                <c:pt idx="88">
                  <c:v>0.85794920037629352</c:v>
                </c:pt>
                <c:pt idx="89">
                  <c:v>0.78316086547507058</c:v>
                </c:pt>
                <c:pt idx="90">
                  <c:v>0.69614299153339609</c:v>
                </c:pt>
                <c:pt idx="91">
                  <c:v>0.62841015992474125</c:v>
                </c:pt>
                <c:pt idx="92">
                  <c:v>0.60442144873000936</c:v>
                </c:pt>
                <c:pt idx="93">
                  <c:v>0.59830667920978364</c:v>
                </c:pt>
                <c:pt idx="94">
                  <c:v>0.63358419567262469</c:v>
                </c:pt>
                <c:pt idx="95">
                  <c:v>0.68344308560677325</c:v>
                </c:pt>
                <c:pt idx="96">
                  <c:v>0.70507996237064907</c:v>
                </c:pt>
                <c:pt idx="97">
                  <c:v>0.70131702728127943</c:v>
                </c:pt>
                <c:pt idx="98">
                  <c:v>0.70413922859830669</c:v>
                </c:pt>
                <c:pt idx="99">
                  <c:v>0.69096895578551265</c:v>
                </c:pt>
                <c:pt idx="100">
                  <c:v>0.66086547507055504</c:v>
                </c:pt>
                <c:pt idx="101">
                  <c:v>0.6095954844778928</c:v>
                </c:pt>
                <c:pt idx="102">
                  <c:v>0.56914393226716842</c:v>
                </c:pt>
                <c:pt idx="103">
                  <c:v>0.57996237064910627</c:v>
                </c:pt>
                <c:pt idx="104">
                  <c:v>0.63875823142050803</c:v>
                </c:pt>
                <c:pt idx="105">
                  <c:v>0.71307619943555978</c:v>
                </c:pt>
                <c:pt idx="106">
                  <c:v>0.74882408278457202</c:v>
                </c:pt>
                <c:pt idx="107">
                  <c:v>0.72859830667920977</c:v>
                </c:pt>
                <c:pt idx="108">
                  <c:v>0.67591721542803385</c:v>
                </c:pt>
                <c:pt idx="109">
                  <c:v>0.63358419567262469</c:v>
                </c:pt>
                <c:pt idx="110">
                  <c:v>0.62088428974600185</c:v>
                </c:pt>
                <c:pt idx="111">
                  <c:v>0.61476952022577613</c:v>
                </c:pt>
                <c:pt idx="112">
                  <c:v>0.6175917215428034</c:v>
                </c:pt>
                <c:pt idx="113">
                  <c:v>0.62370649106302911</c:v>
                </c:pt>
                <c:pt idx="114">
                  <c:v>0.647695202257761</c:v>
                </c:pt>
                <c:pt idx="115">
                  <c:v>0.67873941674506111</c:v>
                </c:pt>
                <c:pt idx="116">
                  <c:v>0.69990592662276574</c:v>
                </c:pt>
                <c:pt idx="117">
                  <c:v>0.6952022577610536</c:v>
                </c:pt>
                <c:pt idx="118">
                  <c:v>0.6561618062088429</c:v>
                </c:pt>
                <c:pt idx="119">
                  <c:v>0.60865475070555031</c:v>
                </c:pt>
                <c:pt idx="120">
                  <c:v>0.6091251175917215</c:v>
                </c:pt>
                <c:pt idx="121">
                  <c:v>0.61006585136406399</c:v>
                </c:pt>
                <c:pt idx="122">
                  <c:v>0.64205079962370648</c:v>
                </c:pt>
                <c:pt idx="123">
                  <c:v>0.68250235183443086</c:v>
                </c:pt>
                <c:pt idx="124">
                  <c:v>0.73988711194731893</c:v>
                </c:pt>
                <c:pt idx="125">
                  <c:v>0.77704609595484475</c:v>
                </c:pt>
                <c:pt idx="126">
                  <c:v>0.73941674506114774</c:v>
                </c:pt>
                <c:pt idx="127">
                  <c:v>0.67403574788334897</c:v>
                </c:pt>
                <c:pt idx="128">
                  <c:v>0.6326434619002822</c:v>
                </c:pt>
                <c:pt idx="129">
                  <c:v>0.61618062088428971</c:v>
                </c:pt>
                <c:pt idx="130">
                  <c:v>0.64205079962370648</c:v>
                </c:pt>
                <c:pt idx="131">
                  <c:v>0.68062088428974599</c:v>
                </c:pt>
                <c:pt idx="132">
                  <c:v>0.69802445907808086</c:v>
                </c:pt>
                <c:pt idx="133">
                  <c:v>0.68861712135465658</c:v>
                </c:pt>
                <c:pt idx="134">
                  <c:v>0.68955785512699908</c:v>
                </c:pt>
                <c:pt idx="135">
                  <c:v>0.70037629350893693</c:v>
                </c:pt>
                <c:pt idx="136">
                  <c:v>0.68344308560677325</c:v>
                </c:pt>
                <c:pt idx="137">
                  <c:v>0.65192850423330195</c:v>
                </c:pt>
                <c:pt idx="138">
                  <c:v>0.60583254938852305</c:v>
                </c:pt>
                <c:pt idx="139">
                  <c:v>0.57996237064910627</c:v>
                </c:pt>
                <c:pt idx="140">
                  <c:v>0.62888052681091255</c:v>
                </c:pt>
                <c:pt idx="141">
                  <c:v>0.6952022577610536</c:v>
                </c:pt>
                <c:pt idx="142">
                  <c:v>0.74412041392285988</c:v>
                </c:pt>
                <c:pt idx="143">
                  <c:v>0.74129821260583251</c:v>
                </c:pt>
                <c:pt idx="144">
                  <c:v>0.72953904045155216</c:v>
                </c:pt>
                <c:pt idx="145">
                  <c:v>0.70084666039510823</c:v>
                </c:pt>
                <c:pt idx="146">
                  <c:v>0.65286923800564445</c:v>
                </c:pt>
                <c:pt idx="147">
                  <c:v>0.6015992474129821</c:v>
                </c:pt>
                <c:pt idx="148">
                  <c:v>0.58748824082784568</c:v>
                </c:pt>
                <c:pt idx="149">
                  <c:v>0.6091251175917215</c:v>
                </c:pt>
                <c:pt idx="150">
                  <c:v>0.64487300094073374</c:v>
                </c:pt>
                <c:pt idx="151">
                  <c:v>0.68579492003762932</c:v>
                </c:pt>
                <c:pt idx="152">
                  <c:v>0.71542803386641585</c:v>
                </c:pt>
                <c:pt idx="153">
                  <c:v>0.73612417685794918</c:v>
                </c:pt>
                <c:pt idx="154">
                  <c:v>0.72530573847601132</c:v>
                </c:pt>
                <c:pt idx="155">
                  <c:v>0.68626528692380051</c:v>
                </c:pt>
                <c:pt idx="156">
                  <c:v>0.6251175917215428</c:v>
                </c:pt>
                <c:pt idx="157">
                  <c:v>0.58184383819379115</c:v>
                </c:pt>
                <c:pt idx="158">
                  <c:v>0.59971777986829722</c:v>
                </c:pt>
                <c:pt idx="159">
                  <c:v>0.66227657572906873</c:v>
                </c:pt>
                <c:pt idx="160">
                  <c:v>0.71307619943555978</c:v>
                </c:pt>
                <c:pt idx="161">
                  <c:v>0.72060206961429918</c:v>
                </c:pt>
                <c:pt idx="162">
                  <c:v>0.69332079021636872</c:v>
                </c:pt>
                <c:pt idx="163">
                  <c:v>0.67732831608654753</c:v>
                </c:pt>
                <c:pt idx="164">
                  <c:v>0.66603951081843837</c:v>
                </c:pt>
                <c:pt idx="165">
                  <c:v>0.62605832549388518</c:v>
                </c:pt>
                <c:pt idx="166">
                  <c:v>0.60206961429915329</c:v>
                </c:pt>
                <c:pt idx="167">
                  <c:v>0.6011288805268109</c:v>
                </c:pt>
                <c:pt idx="168">
                  <c:v>0.65663217309501409</c:v>
                </c:pt>
                <c:pt idx="169">
                  <c:v>0.7111947318908749</c:v>
                </c:pt>
                <c:pt idx="170">
                  <c:v>0.74129821260583251</c:v>
                </c:pt>
                <c:pt idx="171">
                  <c:v>0.74412041392285988</c:v>
                </c:pt>
                <c:pt idx="172">
                  <c:v>0.74082784571966132</c:v>
                </c:pt>
                <c:pt idx="173">
                  <c:v>0.71730950141110061</c:v>
                </c:pt>
                <c:pt idx="174">
                  <c:v>0.67497648165569146</c:v>
                </c:pt>
                <c:pt idx="175">
                  <c:v>0.61806208842897459</c:v>
                </c:pt>
                <c:pt idx="176">
                  <c:v>0.59078080903104424</c:v>
                </c:pt>
                <c:pt idx="177">
                  <c:v>0.62370649106302911</c:v>
                </c:pt>
                <c:pt idx="178">
                  <c:v>0.70555032925682037</c:v>
                </c:pt>
                <c:pt idx="179">
                  <c:v>0.7662276575729069</c:v>
                </c:pt>
                <c:pt idx="180">
                  <c:v>0.77939793038570082</c:v>
                </c:pt>
                <c:pt idx="181">
                  <c:v>0.72953904045155216</c:v>
                </c:pt>
                <c:pt idx="182">
                  <c:v>0.69473189087488241</c:v>
                </c:pt>
                <c:pt idx="183">
                  <c:v>0.67262464722483539</c:v>
                </c:pt>
                <c:pt idx="184">
                  <c:v>0.64534336782690493</c:v>
                </c:pt>
                <c:pt idx="185">
                  <c:v>0.62135465663217304</c:v>
                </c:pt>
                <c:pt idx="186">
                  <c:v>0.62793979303857006</c:v>
                </c:pt>
                <c:pt idx="187">
                  <c:v>0.65804327375352778</c:v>
                </c:pt>
                <c:pt idx="188">
                  <c:v>0.72154280338664156</c:v>
                </c:pt>
                <c:pt idx="189">
                  <c:v>0.75682031984948261</c:v>
                </c:pt>
                <c:pt idx="190">
                  <c:v>0.75917215428033868</c:v>
                </c:pt>
                <c:pt idx="191">
                  <c:v>0.71495766698024454</c:v>
                </c:pt>
                <c:pt idx="192">
                  <c:v>0.66933207902163683</c:v>
                </c:pt>
                <c:pt idx="193">
                  <c:v>0.64299153339604886</c:v>
                </c:pt>
                <c:pt idx="194">
                  <c:v>0.63875823142050803</c:v>
                </c:pt>
                <c:pt idx="195">
                  <c:v>0.65992474129821266</c:v>
                </c:pt>
                <c:pt idx="196">
                  <c:v>0.69002822201317027</c:v>
                </c:pt>
                <c:pt idx="197">
                  <c:v>0.72060206961429918</c:v>
                </c:pt>
                <c:pt idx="198">
                  <c:v>0.74035747883349012</c:v>
                </c:pt>
                <c:pt idx="199">
                  <c:v>0.75917215428033868</c:v>
                </c:pt>
                <c:pt idx="200">
                  <c:v>0.74459078080903107</c:v>
                </c:pt>
                <c:pt idx="201">
                  <c:v>0.69190968955785515</c:v>
                </c:pt>
                <c:pt idx="202">
                  <c:v>0.62041392285983066</c:v>
                </c:pt>
                <c:pt idx="203">
                  <c:v>0.59454374412041389</c:v>
                </c:pt>
                <c:pt idx="204">
                  <c:v>0.6095954844778928</c:v>
                </c:pt>
                <c:pt idx="205">
                  <c:v>0.64722483537158981</c:v>
                </c:pt>
                <c:pt idx="206">
                  <c:v>0.67685794920037634</c:v>
                </c:pt>
                <c:pt idx="207">
                  <c:v>0.70696142991533395</c:v>
                </c:pt>
                <c:pt idx="208">
                  <c:v>0.7262464722483537</c:v>
                </c:pt>
                <c:pt idx="209">
                  <c:v>0.71966133584195668</c:v>
                </c:pt>
                <c:pt idx="210">
                  <c:v>0.67779868297271872</c:v>
                </c:pt>
                <c:pt idx="211">
                  <c:v>0.61994355597365947</c:v>
                </c:pt>
                <c:pt idx="212">
                  <c:v>0.6011288805268109</c:v>
                </c:pt>
                <c:pt idx="213">
                  <c:v>0.61476952022577613</c:v>
                </c:pt>
                <c:pt idx="214">
                  <c:v>0.64534336782690493</c:v>
                </c:pt>
                <c:pt idx="215">
                  <c:v>0.68109125117591718</c:v>
                </c:pt>
                <c:pt idx="216">
                  <c:v>0.69285042333019753</c:v>
                </c:pt>
                <c:pt idx="217">
                  <c:v>0.68861712135465658</c:v>
                </c:pt>
                <c:pt idx="218">
                  <c:v>0.70037629350893693</c:v>
                </c:pt>
                <c:pt idx="219">
                  <c:v>0.68109125117591718</c:v>
                </c:pt>
                <c:pt idx="220">
                  <c:v>0.64957666980244588</c:v>
                </c:pt>
                <c:pt idx="221">
                  <c:v>0.59689557855126996</c:v>
                </c:pt>
                <c:pt idx="222">
                  <c:v>0.59031044214487305</c:v>
                </c:pt>
                <c:pt idx="223">
                  <c:v>0.60206961429915329</c:v>
                </c:pt>
                <c:pt idx="224">
                  <c:v>0.64957666980244588</c:v>
                </c:pt>
                <c:pt idx="225">
                  <c:v>0.68532455315145813</c:v>
                </c:pt>
                <c:pt idx="226">
                  <c:v>0.7031984948259643</c:v>
                </c:pt>
                <c:pt idx="227">
                  <c:v>0.68908748824082788</c:v>
                </c:pt>
                <c:pt idx="228">
                  <c:v>0.68955785512699908</c:v>
                </c:pt>
                <c:pt idx="229">
                  <c:v>0.66462841015992469</c:v>
                </c:pt>
                <c:pt idx="230">
                  <c:v>0.63922859830667922</c:v>
                </c:pt>
                <c:pt idx="231">
                  <c:v>0.60489181561618066</c:v>
                </c:pt>
                <c:pt idx="232">
                  <c:v>0.61335841956726245</c:v>
                </c:pt>
                <c:pt idx="233">
                  <c:v>0.66086547507055504</c:v>
                </c:pt>
                <c:pt idx="234">
                  <c:v>0.70931326434619002</c:v>
                </c:pt>
                <c:pt idx="235">
                  <c:v>0.71683913452492942</c:v>
                </c:pt>
                <c:pt idx="236">
                  <c:v>0.69238005644402634</c:v>
                </c:pt>
                <c:pt idx="237">
                  <c:v>0.67685794920037634</c:v>
                </c:pt>
                <c:pt idx="238">
                  <c:v>0.65239887111947314</c:v>
                </c:pt>
                <c:pt idx="239">
                  <c:v>0.62323612417685792</c:v>
                </c:pt>
                <c:pt idx="240">
                  <c:v>0.59783631232361245</c:v>
                </c:pt>
                <c:pt idx="241">
                  <c:v>0.59642521166509876</c:v>
                </c:pt>
                <c:pt idx="242">
                  <c:v>0.6251175917215428</c:v>
                </c:pt>
                <c:pt idx="243">
                  <c:v>0.67403574788334897</c:v>
                </c:pt>
                <c:pt idx="244">
                  <c:v>0.71260583254938847</c:v>
                </c:pt>
                <c:pt idx="245">
                  <c:v>0.7102539981185324</c:v>
                </c:pt>
                <c:pt idx="246">
                  <c:v>0.68626528692380051</c:v>
                </c:pt>
                <c:pt idx="247">
                  <c:v>0.63546566321730946</c:v>
                </c:pt>
                <c:pt idx="248">
                  <c:v>0.60536218250235185</c:v>
                </c:pt>
                <c:pt idx="249">
                  <c:v>0.58701787394167448</c:v>
                </c:pt>
                <c:pt idx="250">
                  <c:v>0.59501411100658519</c:v>
                </c:pt>
                <c:pt idx="251">
                  <c:v>0.63546566321730946</c:v>
                </c:pt>
                <c:pt idx="252">
                  <c:v>0.66556914393226718</c:v>
                </c:pt>
                <c:pt idx="253">
                  <c:v>0.69661335841956729</c:v>
                </c:pt>
                <c:pt idx="254">
                  <c:v>0.68908748824082788</c:v>
                </c:pt>
                <c:pt idx="255">
                  <c:v>0.66745061147695206</c:v>
                </c:pt>
                <c:pt idx="256">
                  <c:v>0.61665098777046101</c:v>
                </c:pt>
                <c:pt idx="257">
                  <c:v>0.5936030103480715</c:v>
                </c:pt>
                <c:pt idx="258">
                  <c:v>0.59313264346190031</c:v>
                </c:pt>
                <c:pt idx="259">
                  <c:v>0.61571025399811852</c:v>
                </c:pt>
                <c:pt idx="260">
                  <c:v>0.6486359360301035</c:v>
                </c:pt>
                <c:pt idx="261">
                  <c:v>0.67309501411100658</c:v>
                </c:pt>
                <c:pt idx="262">
                  <c:v>0.67826904985888992</c:v>
                </c:pt>
                <c:pt idx="263">
                  <c:v>0.69755409219190967</c:v>
                </c:pt>
                <c:pt idx="264">
                  <c:v>0.71919096895578549</c:v>
                </c:pt>
                <c:pt idx="265">
                  <c:v>0.70413922859830669</c:v>
                </c:pt>
                <c:pt idx="266">
                  <c:v>0.65569143932267171</c:v>
                </c:pt>
                <c:pt idx="267">
                  <c:v>0.60348071495766697</c:v>
                </c:pt>
                <c:pt idx="268">
                  <c:v>0.60253998118532459</c:v>
                </c:pt>
                <c:pt idx="269">
                  <c:v>0.62793979303857006</c:v>
                </c:pt>
                <c:pt idx="270">
                  <c:v>0.68391345249294455</c:v>
                </c:pt>
                <c:pt idx="271">
                  <c:v>0.73800564440263405</c:v>
                </c:pt>
                <c:pt idx="272">
                  <c:v>0.75634995296331142</c:v>
                </c:pt>
                <c:pt idx="273">
                  <c:v>0.73612417685794918</c:v>
                </c:pt>
                <c:pt idx="274">
                  <c:v>0.702728127939793</c:v>
                </c:pt>
                <c:pt idx="275">
                  <c:v>0.66227657572906873</c:v>
                </c:pt>
                <c:pt idx="276">
                  <c:v>0.64628410159924743</c:v>
                </c:pt>
                <c:pt idx="277">
                  <c:v>0.65569143932267171</c:v>
                </c:pt>
                <c:pt idx="278">
                  <c:v>0.6796801505174036</c:v>
                </c:pt>
                <c:pt idx="279">
                  <c:v>0.70884289746001883</c:v>
                </c:pt>
                <c:pt idx="280">
                  <c:v>0.76293508936970833</c:v>
                </c:pt>
                <c:pt idx="281">
                  <c:v>0.83772342427093127</c:v>
                </c:pt>
                <c:pt idx="282">
                  <c:v>0.90404515522107243</c:v>
                </c:pt>
                <c:pt idx="283">
                  <c:v>0.91251175917215432</c:v>
                </c:pt>
                <c:pt idx="284">
                  <c:v>0.86500470366886173</c:v>
                </c:pt>
                <c:pt idx="285">
                  <c:v>0.85700846660395114</c:v>
                </c:pt>
                <c:pt idx="286">
                  <c:v>0.90498588899341481</c:v>
                </c:pt>
                <c:pt idx="287">
                  <c:v>0.94167450611476955</c:v>
                </c:pt>
                <c:pt idx="288">
                  <c:v>0.92944496707431801</c:v>
                </c:pt>
                <c:pt idx="289">
                  <c:v>0.8828786453433678</c:v>
                </c:pt>
                <c:pt idx="290">
                  <c:v>0.88899341486359362</c:v>
                </c:pt>
                <c:pt idx="291">
                  <c:v>0.92427093132643456</c:v>
                </c:pt>
                <c:pt idx="292">
                  <c:v>0.93038570084666039</c:v>
                </c:pt>
                <c:pt idx="293">
                  <c:v>0.87770460959548446</c:v>
                </c:pt>
                <c:pt idx="294">
                  <c:v>0.8363123236124177</c:v>
                </c:pt>
                <c:pt idx="295">
                  <c:v>0.84054562558795864</c:v>
                </c:pt>
                <c:pt idx="296">
                  <c:v>0.85653809971777983</c:v>
                </c:pt>
                <c:pt idx="297">
                  <c:v>0.81702728127939794</c:v>
                </c:pt>
                <c:pt idx="298">
                  <c:v>0.7342427093132643</c:v>
                </c:pt>
                <c:pt idx="299">
                  <c:v>0.66462841015992469</c:v>
                </c:pt>
                <c:pt idx="300">
                  <c:v>0.64957666980244588</c:v>
                </c:pt>
                <c:pt idx="301">
                  <c:v>0.72671683913452489</c:v>
                </c:pt>
                <c:pt idx="302">
                  <c:v>0.81514581373471307</c:v>
                </c:pt>
                <c:pt idx="303">
                  <c:v>0.82267168391345247</c:v>
                </c:pt>
                <c:pt idx="304">
                  <c:v>0.77892756349952963</c:v>
                </c:pt>
                <c:pt idx="305">
                  <c:v>0.78598306679209784</c:v>
                </c:pt>
                <c:pt idx="306">
                  <c:v>0.88570084666039506</c:v>
                </c:pt>
                <c:pt idx="307">
                  <c:v>0.97036688617121358</c:v>
                </c:pt>
                <c:pt idx="308">
                  <c:v>0.9534336782690499</c:v>
                </c:pt>
                <c:pt idx="309">
                  <c:v>0.85747883349012233</c:v>
                </c:pt>
                <c:pt idx="310">
                  <c:v>0.81044214487300092</c:v>
                </c:pt>
                <c:pt idx="311">
                  <c:v>0.88334901222953899</c:v>
                </c:pt>
                <c:pt idx="312">
                  <c:v>0.94449670743179681</c:v>
                </c:pt>
                <c:pt idx="313">
                  <c:v>0.93791157102539979</c:v>
                </c:pt>
                <c:pt idx="314">
                  <c:v>0.8673565380997178</c:v>
                </c:pt>
                <c:pt idx="315">
                  <c:v>0.81796801505174033</c:v>
                </c:pt>
                <c:pt idx="316">
                  <c:v>0.82502351834430854</c:v>
                </c:pt>
                <c:pt idx="317">
                  <c:v>0.85841956726246471</c:v>
                </c:pt>
                <c:pt idx="318">
                  <c:v>0.86171213546566316</c:v>
                </c:pt>
                <c:pt idx="319">
                  <c:v>0.78692380056444022</c:v>
                </c:pt>
                <c:pt idx="320">
                  <c:v>0.72483537158984013</c:v>
                </c:pt>
                <c:pt idx="321">
                  <c:v>0.71683913452492942</c:v>
                </c:pt>
                <c:pt idx="322">
                  <c:v>0.68344308560677325</c:v>
                </c:pt>
                <c:pt idx="323">
                  <c:v>0.64205079962370648</c:v>
                </c:pt>
                <c:pt idx="324">
                  <c:v>0.61476952022577613</c:v>
                </c:pt>
                <c:pt idx="325">
                  <c:v>0.65992474129821266</c:v>
                </c:pt>
                <c:pt idx="326">
                  <c:v>0.79397930385700843</c:v>
                </c:pt>
                <c:pt idx="327">
                  <c:v>0.87017873941674506</c:v>
                </c:pt>
                <c:pt idx="328">
                  <c:v>0.82502351834430854</c:v>
                </c:pt>
                <c:pt idx="329">
                  <c:v>0.76763875823142047</c:v>
                </c:pt>
                <c:pt idx="330">
                  <c:v>0.80338664158043271</c:v>
                </c:pt>
                <c:pt idx="331">
                  <c:v>0.89793038570084671</c:v>
                </c:pt>
                <c:pt idx="332">
                  <c:v>0.94073377234242705</c:v>
                </c:pt>
                <c:pt idx="333">
                  <c:v>0.8588899341486359</c:v>
                </c:pt>
                <c:pt idx="334">
                  <c:v>0.74835371589840072</c:v>
                </c:pt>
                <c:pt idx="335">
                  <c:v>0.77516462841015987</c:v>
                </c:pt>
                <c:pt idx="336">
                  <c:v>0.86594543744120411</c:v>
                </c:pt>
                <c:pt idx="337">
                  <c:v>0.88852304797742243</c:v>
                </c:pt>
                <c:pt idx="338">
                  <c:v>0.81138287864534342</c:v>
                </c:pt>
                <c:pt idx="339">
                  <c:v>0.70931326434619002</c:v>
                </c:pt>
                <c:pt idx="340">
                  <c:v>0.71777986829727192</c:v>
                </c:pt>
                <c:pt idx="341">
                  <c:v>0.80385700846660391</c:v>
                </c:pt>
                <c:pt idx="342">
                  <c:v>0.81138287864534342</c:v>
                </c:pt>
                <c:pt idx="343">
                  <c:v>0.71966133584195668</c:v>
                </c:pt>
                <c:pt idx="344">
                  <c:v>0.62276575729068673</c:v>
                </c:pt>
                <c:pt idx="345">
                  <c:v>0.60583254938852305</c:v>
                </c:pt>
                <c:pt idx="346">
                  <c:v>0.67027281279397932</c:v>
                </c:pt>
                <c:pt idx="347">
                  <c:v>0.70696142991533395</c:v>
                </c:pt>
                <c:pt idx="348">
                  <c:v>0.68908748824082788</c:v>
                </c:pt>
                <c:pt idx="349">
                  <c:v>0.67403574788334897</c:v>
                </c:pt>
                <c:pt idx="350">
                  <c:v>0.73800564440263405</c:v>
                </c:pt>
                <c:pt idx="351">
                  <c:v>0.82267168391345247</c:v>
                </c:pt>
                <c:pt idx="352">
                  <c:v>0.8358419567262465</c:v>
                </c:pt>
                <c:pt idx="353">
                  <c:v>0.77093132643461904</c:v>
                </c:pt>
                <c:pt idx="354">
                  <c:v>0.74317968015051739</c:v>
                </c:pt>
                <c:pt idx="355">
                  <c:v>0.79021636876763879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6C-44B6-99CF-18368C6D10ED}"/>
            </c:ext>
          </c:extLst>
        </c:ser>
        <c:ser>
          <c:idx val="1"/>
          <c:order val="1"/>
          <c:tx>
            <c:v>OBJ_Fib10mN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yVal>
            <c:numRef>
              <c:f>Sheet2!$O$4:$O$359</c:f>
              <c:numCache>
                <c:formatCode>0.00E+00</c:formatCode>
                <c:ptCount val="356"/>
                <c:pt idx="0">
                  <c:v>0.88481675392670156</c:v>
                </c:pt>
                <c:pt idx="1">
                  <c:v>0.89877835951134377</c:v>
                </c:pt>
                <c:pt idx="2">
                  <c:v>0.91797556719022688</c:v>
                </c:pt>
                <c:pt idx="3">
                  <c:v>0.9075043630017452</c:v>
                </c:pt>
                <c:pt idx="4">
                  <c:v>0.89354275741710298</c:v>
                </c:pt>
                <c:pt idx="5">
                  <c:v>0.86910994764397909</c:v>
                </c:pt>
                <c:pt idx="6">
                  <c:v>0.87260034904013961</c:v>
                </c:pt>
                <c:pt idx="7">
                  <c:v>0.8534031413612565</c:v>
                </c:pt>
                <c:pt idx="8">
                  <c:v>0.82024432809773129</c:v>
                </c:pt>
                <c:pt idx="9">
                  <c:v>0.77137870855148338</c:v>
                </c:pt>
                <c:pt idx="10">
                  <c:v>0.74694589877835948</c:v>
                </c:pt>
                <c:pt idx="11">
                  <c:v>0.74869109947643975</c:v>
                </c:pt>
                <c:pt idx="12">
                  <c:v>0.76439790575916233</c:v>
                </c:pt>
                <c:pt idx="13">
                  <c:v>0.78184991273996507</c:v>
                </c:pt>
                <c:pt idx="14">
                  <c:v>0.81151832460732987</c:v>
                </c:pt>
                <c:pt idx="15">
                  <c:v>0.82024432809773129</c:v>
                </c:pt>
                <c:pt idx="16">
                  <c:v>0.84816753926701571</c:v>
                </c:pt>
                <c:pt idx="17">
                  <c:v>0.85689354275741714</c:v>
                </c:pt>
                <c:pt idx="18">
                  <c:v>0.86038394415357766</c:v>
                </c:pt>
                <c:pt idx="19">
                  <c:v>0.86736474694589882</c:v>
                </c:pt>
                <c:pt idx="20">
                  <c:v>0.88481675392670156</c:v>
                </c:pt>
                <c:pt idx="21">
                  <c:v>0.8830715532286213</c:v>
                </c:pt>
                <c:pt idx="22">
                  <c:v>0.89528795811518325</c:v>
                </c:pt>
                <c:pt idx="23">
                  <c:v>0.8830715532286213</c:v>
                </c:pt>
                <c:pt idx="24">
                  <c:v>0.89528795811518325</c:v>
                </c:pt>
                <c:pt idx="25">
                  <c:v>0.90924956369982546</c:v>
                </c:pt>
                <c:pt idx="26">
                  <c:v>0.89179755671902272</c:v>
                </c:pt>
                <c:pt idx="27">
                  <c:v>0.88132635253054104</c:v>
                </c:pt>
                <c:pt idx="28">
                  <c:v>0.84816753926701571</c:v>
                </c:pt>
                <c:pt idx="29">
                  <c:v>0.81675392670157065</c:v>
                </c:pt>
                <c:pt idx="30">
                  <c:v>0.78010471204188481</c:v>
                </c:pt>
                <c:pt idx="31">
                  <c:v>0.77137870855148338</c:v>
                </c:pt>
                <c:pt idx="32">
                  <c:v>0.78883071553228623</c:v>
                </c:pt>
                <c:pt idx="33">
                  <c:v>0.83944153577661429</c:v>
                </c:pt>
                <c:pt idx="34">
                  <c:v>0.85689354275741714</c:v>
                </c:pt>
                <c:pt idx="35">
                  <c:v>0.86910994764397909</c:v>
                </c:pt>
                <c:pt idx="36">
                  <c:v>0.87958115183246077</c:v>
                </c:pt>
                <c:pt idx="37">
                  <c:v>0.90575916230366493</c:v>
                </c:pt>
                <c:pt idx="38">
                  <c:v>0.91972076788830714</c:v>
                </c:pt>
                <c:pt idx="39">
                  <c:v>0.92146596858638741</c:v>
                </c:pt>
                <c:pt idx="40">
                  <c:v>0.90226876090750441</c:v>
                </c:pt>
                <c:pt idx="41">
                  <c:v>0.91623036649214662</c:v>
                </c:pt>
                <c:pt idx="42">
                  <c:v>0.91972076788830714</c:v>
                </c:pt>
                <c:pt idx="43">
                  <c:v>0.93891797556719025</c:v>
                </c:pt>
                <c:pt idx="44">
                  <c:v>0.95986038394415363</c:v>
                </c:pt>
                <c:pt idx="45">
                  <c:v>0.96335078534031415</c:v>
                </c:pt>
                <c:pt idx="46">
                  <c:v>0.94240837696335078</c:v>
                </c:pt>
                <c:pt idx="47">
                  <c:v>0.91448516579406636</c:v>
                </c:pt>
                <c:pt idx="48">
                  <c:v>0.88481675392670156</c:v>
                </c:pt>
                <c:pt idx="49">
                  <c:v>0.86736474694589882</c:v>
                </c:pt>
                <c:pt idx="50">
                  <c:v>0.79057591623036649</c:v>
                </c:pt>
                <c:pt idx="51">
                  <c:v>0.78359511343804533</c:v>
                </c:pt>
                <c:pt idx="52">
                  <c:v>0.78708551483420597</c:v>
                </c:pt>
                <c:pt idx="53">
                  <c:v>0.82198952879581155</c:v>
                </c:pt>
                <c:pt idx="54">
                  <c:v>0.8778359511343804</c:v>
                </c:pt>
                <c:pt idx="55">
                  <c:v>0.87958115183246077</c:v>
                </c:pt>
                <c:pt idx="56">
                  <c:v>0.89354275741710298</c:v>
                </c:pt>
                <c:pt idx="57">
                  <c:v>0.92146596858638741</c:v>
                </c:pt>
                <c:pt idx="58">
                  <c:v>0.93193717277486909</c:v>
                </c:pt>
                <c:pt idx="59">
                  <c:v>0.93717277486910999</c:v>
                </c:pt>
                <c:pt idx="60">
                  <c:v>0.93019197207678883</c:v>
                </c:pt>
                <c:pt idx="61">
                  <c:v>0.95986038394415363</c:v>
                </c:pt>
                <c:pt idx="62">
                  <c:v>0.97905759162303663</c:v>
                </c:pt>
                <c:pt idx="63">
                  <c:v>0.97731239092495636</c:v>
                </c:pt>
                <c:pt idx="64">
                  <c:v>0.94589877835951131</c:v>
                </c:pt>
                <c:pt idx="65">
                  <c:v>0.94589877835951131</c:v>
                </c:pt>
                <c:pt idx="66">
                  <c:v>0.98429319371727753</c:v>
                </c:pt>
                <c:pt idx="67">
                  <c:v>0.96509598603839442</c:v>
                </c:pt>
                <c:pt idx="68">
                  <c:v>0.93542757417102962</c:v>
                </c:pt>
                <c:pt idx="69">
                  <c:v>0.86387434554973819</c:v>
                </c:pt>
                <c:pt idx="70">
                  <c:v>0.84293193717277481</c:v>
                </c:pt>
                <c:pt idx="71">
                  <c:v>0.84118673647469455</c:v>
                </c:pt>
                <c:pt idx="72">
                  <c:v>0.81500872600349039</c:v>
                </c:pt>
                <c:pt idx="73">
                  <c:v>0.84293193717277481</c:v>
                </c:pt>
                <c:pt idx="74">
                  <c:v>0.86387434554973819</c:v>
                </c:pt>
                <c:pt idx="75">
                  <c:v>0.89703315881326351</c:v>
                </c:pt>
                <c:pt idx="76">
                  <c:v>0.91099476439790572</c:v>
                </c:pt>
                <c:pt idx="77">
                  <c:v>0.93368237347294936</c:v>
                </c:pt>
                <c:pt idx="78">
                  <c:v>0.91797556719022688</c:v>
                </c:pt>
                <c:pt idx="79">
                  <c:v>0.94240837696335078</c:v>
                </c:pt>
                <c:pt idx="80">
                  <c:v>0.94764397905759157</c:v>
                </c:pt>
                <c:pt idx="81">
                  <c:v>0.98952879581151831</c:v>
                </c:pt>
                <c:pt idx="82">
                  <c:v>0.96684118673647468</c:v>
                </c:pt>
                <c:pt idx="83">
                  <c:v>0.9703315881326352</c:v>
                </c:pt>
                <c:pt idx="84">
                  <c:v>0.98080279232111689</c:v>
                </c:pt>
                <c:pt idx="85">
                  <c:v>1</c:v>
                </c:pt>
                <c:pt idx="86">
                  <c:v>0.96509598603839442</c:v>
                </c:pt>
                <c:pt idx="87">
                  <c:v>0.94066317626527052</c:v>
                </c:pt>
                <c:pt idx="88">
                  <c:v>0.94938917975567194</c:v>
                </c:pt>
                <c:pt idx="89">
                  <c:v>0.89528795811518325</c:v>
                </c:pt>
                <c:pt idx="90">
                  <c:v>0.8342059336823735</c:v>
                </c:pt>
                <c:pt idx="91">
                  <c:v>0.80279232111692844</c:v>
                </c:pt>
                <c:pt idx="92">
                  <c:v>0.78359511343804533</c:v>
                </c:pt>
                <c:pt idx="93">
                  <c:v>0.77661431064572428</c:v>
                </c:pt>
                <c:pt idx="94">
                  <c:v>0.81849912739965092</c:v>
                </c:pt>
                <c:pt idx="95">
                  <c:v>0.8289703315881326</c:v>
                </c:pt>
                <c:pt idx="96">
                  <c:v>0.84293193717277481</c:v>
                </c:pt>
                <c:pt idx="97">
                  <c:v>0.82722513089005234</c:v>
                </c:pt>
                <c:pt idx="98">
                  <c:v>0.83246073298429324</c:v>
                </c:pt>
                <c:pt idx="99">
                  <c:v>0.78010471204188481</c:v>
                </c:pt>
                <c:pt idx="100">
                  <c:v>0.75741710296684117</c:v>
                </c:pt>
                <c:pt idx="101">
                  <c:v>0.7661431064572426</c:v>
                </c:pt>
                <c:pt idx="102">
                  <c:v>0.77486910994764402</c:v>
                </c:pt>
                <c:pt idx="103">
                  <c:v>0.8097731239092496</c:v>
                </c:pt>
                <c:pt idx="104">
                  <c:v>0.81500872600349039</c:v>
                </c:pt>
                <c:pt idx="105">
                  <c:v>0.82198952879581155</c:v>
                </c:pt>
                <c:pt idx="106">
                  <c:v>0.77486910994764402</c:v>
                </c:pt>
                <c:pt idx="107">
                  <c:v>0.74520069808027922</c:v>
                </c:pt>
                <c:pt idx="108">
                  <c:v>0.72076788830715532</c:v>
                </c:pt>
                <c:pt idx="109">
                  <c:v>0.72251308900523559</c:v>
                </c:pt>
                <c:pt idx="110">
                  <c:v>0.74869109947643975</c:v>
                </c:pt>
                <c:pt idx="111">
                  <c:v>0.77137870855148338</c:v>
                </c:pt>
                <c:pt idx="112">
                  <c:v>0.80628272251308897</c:v>
                </c:pt>
                <c:pt idx="113">
                  <c:v>0.80279232111692844</c:v>
                </c:pt>
                <c:pt idx="114">
                  <c:v>0.79232111692844676</c:v>
                </c:pt>
                <c:pt idx="115">
                  <c:v>0.74694589877835948</c:v>
                </c:pt>
                <c:pt idx="116">
                  <c:v>0.7172774869109948</c:v>
                </c:pt>
                <c:pt idx="117">
                  <c:v>0.7172774869109948</c:v>
                </c:pt>
                <c:pt idx="118">
                  <c:v>0.78184991273996507</c:v>
                </c:pt>
                <c:pt idx="119">
                  <c:v>0.79755671902268765</c:v>
                </c:pt>
                <c:pt idx="120">
                  <c:v>0.81151832460732987</c:v>
                </c:pt>
                <c:pt idx="121">
                  <c:v>0.82198952879581155</c:v>
                </c:pt>
                <c:pt idx="122">
                  <c:v>0.81849912739965092</c:v>
                </c:pt>
                <c:pt idx="123">
                  <c:v>0.78708551483420597</c:v>
                </c:pt>
                <c:pt idx="124">
                  <c:v>0.74345549738219896</c:v>
                </c:pt>
                <c:pt idx="125">
                  <c:v>0.72949389179755675</c:v>
                </c:pt>
                <c:pt idx="126">
                  <c:v>0.75218150087260038</c:v>
                </c:pt>
                <c:pt idx="127">
                  <c:v>0.79930191972076792</c:v>
                </c:pt>
                <c:pt idx="128">
                  <c:v>0.82547993019197208</c:v>
                </c:pt>
                <c:pt idx="129">
                  <c:v>0.8097731239092496</c:v>
                </c:pt>
                <c:pt idx="130">
                  <c:v>0.80104712041884818</c:v>
                </c:pt>
                <c:pt idx="131">
                  <c:v>0.7661431064572426</c:v>
                </c:pt>
                <c:pt idx="132">
                  <c:v>0.73123909249563701</c:v>
                </c:pt>
                <c:pt idx="133">
                  <c:v>0.73298429319371727</c:v>
                </c:pt>
                <c:pt idx="134">
                  <c:v>0.7609075043630017</c:v>
                </c:pt>
                <c:pt idx="135">
                  <c:v>0.79581151832460728</c:v>
                </c:pt>
                <c:pt idx="136">
                  <c:v>0.82024432809773129</c:v>
                </c:pt>
                <c:pt idx="137">
                  <c:v>0.83071553228621287</c:v>
                </c:pt>
                <c:pt idx="138">
                  <c:v>0.81326352530541013</c:v>
                </c:pt>
                <c:pt idx="139">
                  <c:v>0.76788830715532286</c:v>
                </c:pt>
                <c:pt idx="140">
                  <c:v>0.75043630017452012</c:v>
                </c:pt>
                <c:pt idx="141">
                  <c:v>0.73821989528795806</c:v>
                </c:pt>
                <c:pt idx="142">
                  <c:v>0.76963350785340312</c:v>
                </c:pt>
                <c:pt idx="143">
                  <c:v>0.78708551483420597</c:v>
                </c:pt>
                <c:pt idx="144">
                  <c:v>0.79930191972076792</c:v>
                </c:pt>
                <c:pt idx="145">
                  <c:v>0.82373472949389182</c:v>
                </c:pt>
                <c:pt idx="146">
                  <c:v>0.8289703315881326</c:v>
                </c:pt>
                <c:pt idx="147">
                  <c:v>0.79755671902268765</c:v>
                </c:pt>
                <c:pt idx="148">
                  <c:v>0.7661431064572426</c:v>
                </c:pt>
                <c:pt idx="149">
                  <c:v>0.73298429319371727</c:v>
                </c:pt>
                <c:pt idx="150">
                  <c:v>0.75218150087260038</c:v>
                </c:pt>
                <c:pt idx="151">
                  <c:v>0.77486910994764402</c:v>
                </c:pt>
                <c:pt idx="152">
                  <c:v>0.78883071553228623</c:v>
                </c:pt>
                <c:pt idx="153">
                  <c:v>0.81849912739965092</c:v>
                </c:pt>
                <c:pt idx="154">
                  <c:v>0.8097731239092496</c:v>
                </c:pt>
                <c:pt idx="155">
                  <c:v>0.79232111692844676</c:v>
                </c:pt>
                <c:pt idx="156">
                  <c:v>0.75916230366492143</c:v>
                </c:pt>
                <c:pt idx="157">
                  <c:v>0.73472949389179754</c:v>
                </c:pt>
                <c:pt idx="158">
                  <c:v>0.74869109947643975</c:v>
                </c:pt>
                <c:pt idx="159">
                  <c:v>0.79755671902268765</c:v>
                </c:pt>
                <c:pt idx="160">
                  <c:v>0.83769633507853403</c:v>
                </c:pt>
                <c:pt idx="161">
                  <c:v>0.84293193717277481</c:v>
                </c:pt>
                <c:pt idx="162">
                  <c:v>0.82722513089005234</c:v>
                </c:pt>
                <c:pt idx="163">
                  <c:v>0.79930191972076792</c:v>
                </c:pt>
                <c:pt idx="164">
                  <c:v>0.78184991273996507</c:v>
                </c:pt>
                <c:pt idx="165">
                  <c:v>0.75218150087260038</c:v>
                </c:pt>
                <c:pt idx="166">
                  <c:v>0.74869109947643975</c:v>
                </c:pt>
                <c:pt idx="167">
                  <c:v>0.77661431064572428</c:v>
                </c:pt>
                <c:pt idx="168">
                  <c:v>0.80279232111692844</c:v>
                </c:pt>
                <c:pt idx="169">
                  <c:v>0.81675392670157065</c:v>
                </c:pt>
                <c:pt idx="170">
                  <c:v>0.83071553228621287</c:v>
                </c:pt>
                <c:pt idx="171">
                  <c:v>0.8289703315881326</c:v>
                </c:pt>
                <c:pt idx="172">
                  <c:v>0.78883071553228623</c:v>
                </c:pt>
                <c:pt idx="173">
                  <c:v>0.74520069808027922</c:v>
                </c:pt>
                <c:pt idx="174">
                  <c:v>0.74520069808027922</c:v>
                </c:pt>
                <c:pt idx="175">
                  <c:v>0.79930191972076792</c:v>
                </c:pt>
                <c:pt idx="176">
                  <c:v>0.82024432809773129</c:v>
                </c:pt>
                <c:pt idx="177">
                  <c:v>0.84293193717277481</c:v>
                </c:pt>
                <c:pt idx="178">
                  <c:v>0.84816753926701571</c:v>
                </c:pt>
                <c:pt idx="179">
                  <c:v>0.81849912739965092</c:v>
                </c:pt>
                <c:pt idx="180">
                  <c:v>0.77661431064572428</c:v>
                </c:pt>
                <c:pt idx="181">
                  <c:v>0.73472949389179754</c:v>
                </c:pt>
                <c:pt idx="182">
                  <c:v>0.73821989528795806</c:v>
                </c:pt>
                <c:pt idx="183">
                  <c:v>0.7661431064572426</c:v>
                </c:pt>
                <c:pt idx="184">
                  <c:v>0.8097731239092496</c:v>
                </c:pt>
                <c:pt idx="185">
                  <c:v>0.8289703315881326</c:v>
                </c:pt>
                <c:pt idx="186">
                  <c:v>0.83246073298429324</c:v>
                </c:pt>
                <c:pt idx="187">
                  <c:v>0.82547993019197208</c:v>
                </c:pt>
                <c:pt idx="188">
                  <c:v>0.8097731239092496</c:v>
                </c:pt>
                <c:pt idx="189">
                  <c:v>0.75567190226876091</c:v>
                </c:pt>
                <c:pt idx="190">
                  <c:v>0.74345549738219896</c:v>
                </c:pt>
                <c:pt idx="191">
                  <c:v>0.75392670157068065</c:v>
                </c:pt>
                <c:pt idx="192">
                  <c:v>0.77486910994764402</c:v>
                </c:pt>
                <c:pt idx="193">
                  <c:v>0.82373472949389182</c:v>
                </c:pt>
                <c:pt idx="194">
                  <c:v>0.84991273996509598</c:v>
                </c:pt>
                <c:pt idx="195">
                  <c:v>0.84293193717277481</c:v>
                </c:pt>
                <c:pt idx="196">
                  <c:v>0.79232111692844676</c:v>
                </c:pt>
                <c:pt idx="197">
                  <c:v>0.74345549738219896</c:v>
                </c:pt>
                <c:pt idx="198">
                  <c:v>0.7364746945898778</c:v>
                </c:pt>
                <c:pt idx="199">
                  <c:v>0.75741710296684117</c:v>
                </c:pt>
                <c:pt idx="200">
                  <c:v>0.79057591623036649</c:v>
                </c:pt>
                <c:pt idx="201">
                  <c:v>0.81151832460732987</c:v>
                </c:pt>
                <c:pt idx="202">
                  <c:v>0.83944153577661429</c:v>
                </c:pt>
                <c:pt idx="203">
                  <c:v>0.82547993019197208</c:v>
                </c:pt>
                <c:pt idx="204">
                  <c:v>0.80628272251308897</c:v>
                </c:pt>
                <c:pt idx="205">
                  <c:v>0.78010471204188481</c:v>
                </c:pt>
                <c:pt idx="206">
                  <c:v>0.74520069808027922</c:v>
                </c:pt>
                <c:pt idx="207">
                  <c:v>0.7661431064572426</c:v>
                </c:pt>
                <c:pt idx="208">
                  <c:v>0.78359511343804533</c:v>
                </c:pt>
                <c:pt idx="209">
                  <c:v>0.79057591623036649</c:v>
                </c:pt>
                <c:pt idx="210">
                  <c:v>0.80104712041884818</c:v>
                </c:pt>
                <c:pt idx="211">
                  <c:v>0.81500872600349039</c:v>
                </c:pt>
                <c:pt idx="212">
                  <c:v>0.79057591623036649</c:v>
                </c:pt>
                <c:pt idx="213">
                  <c:v>0.74869109947643975</c:v>
                </c:pt>
                <c:pt idx="214">
                  <c:v>0.72076788830715532</c:v>
                </c:pt>
                <c:pt idx="215">
                  <c:v>0.7364746945898778</c:v>
                </c:pt>
                <c:pt idx="216">
                  <c:v>0.7661431064572426</c:v>
                </c:pt>
                <c:pt idx="217">
                  <c:v>0.77137870855148338</c:v>
                </c:pt>
                <c:pt idx="218">
                  <c:v>0.78708551483420597</c:v>
                </c:pt>
                <c:pt idx="219">
                  <c:v>0.81500872600349039</c:v>
                </c:pt>
                <c:pt idx="220">
                  <c:v>0.83595113438045376</c:v>
                </c:pt>
                <c:pt idx="221">
                  <c:v>0.76439790575916233</c:v>
                </c:pt>
                <c:pt idx="222">
                  <c:v>0.71902268760907506</c:v>
                </c:pt>
                <c:pt idx="223">
                  <c:v>0.73821989528795806</c:v>
                </c:pt>
                <c:pt idx="224">
                  <c:v>0.77486910994764402</c:v>
                </c:pt>
                <c:pt idx="225">
                  <c:v>0.80802792321116923</c:v>
                </c:pt>
                <c:pt idx="226">
                  <c:v>0.81500872600349039</c:v>
                </c:pt>
                <c:pt idx="227">
                  <c:v>0.8097731239092496</c:v>
                </c:pt>
                <c:pt idx="228">
                  <c:v>0.8045375218150087</c:v>
                </c:pt>
                <c:pt idx="229">
                  <c:v>0.77137870855148338</c:v>
                </c:pt>
                <c:pt idx="230">
                  <c:v>0.7120418848167539</c:v>
                </c:pt>
                <c:pt idx="231">
                  <c:v>0.7172774869109948</c:v>
                </c:pt>
                <c:pt idx="232">
                  <c:v>0.73472949389179754</c:v>
                </c:pt>
                <c:pt idx="233">
                  <c:v>0.76788830715532286</c:v>
                </c:pt>
                <c:pt idx="234">
                  <c:v>0.81326352530541013</c:v>
                </c:pt>
                <c:pt idx="235">
                  <c:v>0.82373472949389182</c:v>
                </c:pt>
                <c:pt idx="236">
                  <c:v>0.79406631762652702</c:v>
                </c:pt>
                <c:pt idx="237">
                  <c:v>0.75218150087260038</c:v>
                </c:pt>
                <c:pt idx="238">
                  <c:v>0.71029668411867364</c:v>
                </c:pt>
                <c:pt idx="239">
                  <c:v>0.70506108202443285</c:v>
                </c:pt>
                <c:pt idx="240">
                  <c:v>0.74694589877835948</c:v>
                </c:pt>
                <c:pt idx="241">
                  <c:v>0.78359511343804533</c:v>
                </c:pt>
                <c:pt idx="242">
                  <c:v>0.79755671902268765</c:v>
                </c:pt>
                <c:pt idx="243">
                  <c:v>0.8097731239092496</c:v>
                </c:pt>
                <c:pt idx="244">
                  <c:v>0.79930191972076792</c:v>
                </c:pt>
                <c:pt idx="245">
                  <c:v>0.77486910994764402</c:v>
                </c:pt>
                <c:pt idx="246">
                  <c:v>0.71902268760907506</c:v>
                </c:pt>
                <c:pt idx="247">
                  <c:v>0.7172774869109948</c:v>
                </c:pt>
                <c:pt idx="248">
                  <c:v>0.7364746945898778</c:v>
                </c:pt>
                <c:pt idx="249">
                  <c:v>0.76439790575916233</c:v>
                </c:pt>
                <c:pt idx="250">
                  <c:v>0.80104712041884818</c:v>
                </c:pt>
                <c:pt idx="251">
                  <c:v>0.80802792321116923</c:v>
                </c:pt>
                <c:pt idx="252">
                  <c:v>0.81326352530541013</c:v>
                </c:pt>
                <c:pt idx="253">
                  <c:v>0.79930191972076792</c:v>
                </c:pt>
                <c:pt idx="254">
                  <c:v>0.75567190226876091</c:v>
                </c:pt>
                <c:pt idx="255">
                  <c:v>0.71378708551483416</c:v>
                </c:pt>
                <c:pt idx="256">
                  <c:v>0.75567190226876091</c:v>
                </c:pt>
                <c:pt idx="257">
                  <c:v>0.79755671902268765</c:v>
                </c:pt>
                <c:pt idx="258">
                  <c:v>0.8289703315881326</c:v>
                </c:pt>
                <c:pt idx="259">
                  <c:v>0.85689354275741714</c:v>
                </c:pt>
                <c:pt idx="260">
                  <c:v>0.89354275741710298</c:v>
                </c:pt>
                <c:pt idx="261">
                  <c:v>0.93891797556719025</c:v>
                </c:pt>
                <c:pt idx="262">
                  <c:v>0.95287958115183247</c:v>
                </c:pt>
                <c:pt idx="263">
                  <c:v>0.94240837696335078</c:v>
                </c:pt>
                <c:pt idx="264">
                  <c:v>0.94764397905759157</c:v>
                </c:pt>
                <c:pt idx="265">
                  <c:v>0.96160558464223389</c:v>
                </c:pt>
                <c:pt idx="266">
                  <c:v>0.97382198952879584</c:v>
                </c:pt>
                <c:pt idx="267">
                  <c:v>0.95462478184991273</c:v>
                </c:pt>
                <c:pt idx="268">
                  <c:v>0.94938917975567194</c:v>
                </c:pt>
                <c:pt idx="269">
                  <c:v>0.93368237347294936</c:v>
                </c:pt>
                <c:pt idx="270">
                  <c:v>0.94938917975567194</c:v>
                </c:pt>
                <c:pt idx="271">
                  <c:v>0.94764397905759157</c:v>
                </c:pt>
                <c:pt idx="272">
                  <c:v>0.91273996509598598</c:v>
                </c:pt>
                <c:pt idx="273">
                  <c:v>0.87260034904013961</c:v>
                </c:pt>
                <c:pt idx="274">
                  <c:v>0.83071553228621287</c:v>
                </c:pt>
                <c:pt idx="275">
                  <c:v>0.79581151832460728</c:v>
                </c:pt>
                <c:pt idx="276">
                  <c:v>0.79406631762652702</c:v>
                </c:pt>
                <c:pt idx="277">
                  <c:v>0.79930191972076792</c:v>
                </c:pt>
                <c:pt idx="278">
                  <c:v>0.83071553228621287</c:v>
                </c:pt>
                <c:pt idx="279">
                  <c:v>0.85514834205933687</c:v>
                </c:pt>
                <c:pt idx="280">
                  <c:v>0.89354275741710298</c:v>
                </c:pt>
                <c:pt idx="281">
                  <c:v>0.91797556719022688</c:v>
                </c:pt>
                <c:pt idx="282">
                  <c:v>0.91448516579406636</c:v>
                </c:pt>
                <c:pt idx="283">
                  <c:v>0.9075043630017452</c:v>
                </c:pt>
                <c:pt idx="284">
                  <c:v>0.96858638743455494</c:v>
                </c:pt>
                <c:pt idx="285">
                  <c:v>0.98254799301919715</c:v>
                </c:pt>
                <c:pt idx="286">
                  <c:v>0.9703315881326352</c:v>
                </c:pt>
                <c:pt idx="287">
                  <c:v>0.95636998254799299</c:v>
                </c:pt>
                <c:pt idx="288">
                  <c:v>0.97731239092495636</c:v>
                </c:pt>
                <c:pt idx="289">
                  <c:v>0.96858638743455494</c:v>
                </c:pt>
                <c:pt idx="290">
                  <c:v>0.94415357766143104</c:v>
                </c:pt>
                <c:pt idx="291">
                  <c:v>0.93019197207678883</c:v>
                </c:pt>
                <c:pt idx="292">
                  <c:v>0.92321116928446767</c:v>
                </c:pt>
                <c:pt idx="293">
                  <c:v>0.88830715532286209</c:v>
                </c:pt>
                <c:pt idx="294">
                  <c:v>0.85165794066317624</c:v>
                </c:pt>
                <c:pt idx="295">
                  <c:v>0.79755671902268765</c:v>
                </c:pt>
                <c:pt idx="296">
                  <c:v>0.75741710296684117</c:v>
                </c:pt>
                <c:pt idx="297">
                  <c:v>0.75916230366492143</c:v>
                </c:pt>
                <c:pt idx="298">
                  <c:v>0.80104712041884818</c:v>
                </c:pt>
                <c:pt idx="299">
                  <c:v>0.83769633507853403</c:v>
                </c:pt>
                <c:pt idx="300">
                  <c:v>0.86387434554973819</c:v>
                </c:pt>
                <c:pt idx="301">
                  <c:v>0.8778359511343804</c:v>
                </c:pt>
                <c:pt idx="302">
                  <c:v>0.86736474694589882</c:v>
                </c:pt>
                <c:pt idx="303">
                  <c:v>0.88830715532286209</c:v>
                </c:pt>
                <c:pt idx="304">
                  <c:v>0.90226876090750441</c:v>
                </c:pt>
                <c:pt idx="305">
                  <c:v>0.91099476439790572</c:v>
                </c:pt>
                <c:pt idx="306">
                  <c:v>0.91099476439790572</c:v>
                </c:pt>
                <c:pt idx="307">
                  <c:v>0.90401396160558467</c:v>
                </c:pt>
                <c:pt idx="308">
                  <c:v>0.92146596858638741</c:v>
                </c:pt>
                <c:pt idx="309">
                  <c:v>0.93891797556719025</c:v>
                </c:pt>
                <c:pt idx="310">
                  <c:v>0.91623036649214662</c:v>
                </c:pt>
                <c:pt idx="311">
                  <c:v>0.87434554973821987</c:v>
                </c:pt>
                <c:pt idx="312">
                  <c:v>0.85165794066317624</c:v>
                </c:pt>
                <c:pt idx="313">
                  <c:v>0.86212914485165792</c:v>
                </c:pt>
                <c:pt idx="314">
                  <c:v>0.83595113438045376</c:v>
                </c:pt>
                <c:pt idx="315">
                  <c:v>0.78534031413612571</c:v>
                </c:pt>
                <c:pt idx="316">
                  <c:v>0.73472949389179754</c:v>
                </c:pt>
                <c:pt idx="317">
                  <c:v>0.7364746945898778</c:v>
                </c:pt>
                <c:pt idx="318">
                  <c:v>0.78534031413612571</c:v>
                </c:pt>
                <c:pt idx="319">
                  <c:v>0.8289703315881326</c:v>
                </c:pt>
                <c:pt idx="320">
                  <c:v>0.84991273996509598</c:v>
                </c:pt>
                <c:pt idx="321">
                  <c:v>0.8342059336823735</c:v>
                </c:pt>
                <c:pt idx="322">
                  <c:v>0.83944153577661429</c:v>
                </c:pt>
                <c:pt idx="323">
                  <c:v>0.8534031413612565</c:v>
                </c:pt>
                <c:pt idx="324">
                  <c:v>0.86038394415357766</c:v>
                </c:pt>
                <c:pt idx="325">
                  <c:v>0.8534031413612565</c:v>
                </c:pt>
                <c:pt idx="326">
                  <c:v>0.86212914485165792</c:v>
                </c:pt>
                <c:pt idx="327">
                  <c:v>0.87434554973821987</c:v>
                </c:pt>
                <c:pt idx="328">
                  <c:v>0.89005235602094246</c:v>
                </c:pt>
                <c:pt idx="329">
                  <c:v>0.86387434554973819</c:v>
                </c:pt>
                <c:pt idx="330">
                  <c:v>0.87434554973821987</c:v>
                </c:pt>
                <c:pt idx="331">
                  <c:v>0.85689354275741714</c:v>
                </c:pt>
                <c:pt idx="332">
                  <c:v>0.8342059336823735</c:v>
                </c:pt>
                <c:pt idx="333">
                  <c:v>0.81151832460732987</c:v>
                </c:pt>
                <c:pt idx="334">
                  <c:v>0.79406631762652702</c:v>
                </c:pt>
                <c:pt idx="335">
                  <c:v>0.71902268760907506</c:v>
                </c:pt>
                <c:pt idx="336">
                  <c:v>0.68586387434554974</c:v>
                </c:pt>
                <c:pt idx="337">
                  <c:v>0.67888307155322858</c:v>
                </c:pt>
                <c:pt idx="338">
                  <c:v>0.7120418848167539</c:v>
                </c:pt>
                <c:pt idx="339">
                  <c:v>0.7417102966841187</c:v>
                </c:pt>
                <c:pt idx="340">
                  <c:v>0.75567190226876091</c:v>
                </c:pt>
                <c:pt idx="341">
                  <c:v>0.76963350785340312</c:v>
                </c:pt>
                <c:pt idx="342">
                  <c:v>0.80104712041884818</c:v>
                </c:pt>
                <c:pt idx="343">
                  <c:v>0.79057591623036649</c:v>
                </c:pt>
                <c:pt idx="344">
                  <c:v>0.81151832460732987</c:v>
                </c:pt>
                <c:pt idx="345">
                  <c:v>0.80628272251308897</c:v>
                </c:pt>
                <c:pt idx="346">
                  <c:v>0.80802792321116923</c:v>
                </c:pt>
                <c:pt idx="347">
                  <c:v>0.81151832460732987</c:v>
                </c:pt>
                <c:pt idx="348">
                  <c:v>0.79057591623036649</c:v>
                </c:pt>
                <c:pt idx="349">
                  <c:v>0.79406631762652702</c:v>
                </c:pt>
                <c:pt idx="350">
                  <c:v>0.79406631762652702</c:v>
                </c:pt>
                <c:pt idx="351">
                  <c:v>0.79232111692844676</c:v>
                </c:pt>
                <c:pt idx="352">
                  <c:v>0.78534031413612571</c:v>
                </c:pt>
                <c:pt idx="353">
                  <c:v>0.78883071553228623</c:v>
                </c:pt>
                <c:pt idx="354">
                  <c:v>0.7609075043630017</c:v>
                </c:pt>
                <c:pt idx="355">
                  <c:v>0.76788830715532286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6C-44B6-99CF-18368C6D1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42408"/>
        <c:axId val="359042736"/>
      </c:scatterChart>
      <c:valAx>
        <c:axId val="359042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Pixels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042736"/>
        <c:crosses val="autoZero"/>
        <c:crossBetween val="midCat"/>
      </c:valAx>
      <c:valAx>
        <c:axId val="359042736"/>
        <c:scaling>
          <c:orientation val="minMax"/>
          <c:max val="1.5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Normalized</a:t>
                </a:r>
                <a:r>
                  <a:rPr lang="en-GB" baseline="0"/>
                  <a:t> intensity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9042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758267716535435"/>
          <c:y val="5.7815689705453398E-4"/>
          <c:w val="0.28241732283464566"/>
          <c:h val="0.350695538057742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647189522101822E-2"/>
          <c:y val="2.2419559974993251E-2"/>
          <c:w val="0.89169934513136351"/>
          <c:h val="0.861257173361804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Dr [Gy/h]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Sheet1!$A$2:$A$8</c:f>
              <c:numCache>
                <c:formatCode>General</c:formatCode>
                <c:ptCount val="7"/>
                <c:pt idx="0">
                  <c:v>72</c:v>
                </c:pt>
                <c:pt idx="1">
                  <c:v>68</c:v>
                </c:pt>
                <c:pt idx="2">
                  <c:v>66</c:v>
                </c:pt>
                <c:pt idx="3">
                  <c:v>65</c:v>
                </c:pt>
                <c:pt idx="4">
                  <c:v>63</c:v>
                </c:pt>
                <c:pt idx="5">
                  <c:v>60</c:v>
                </c:pt>
                <c:pt idx="6">
                  <c:v>55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4.16</c:v>
                </c:pt>
                <c:pt idx="1">
                  <c:v>4.29</c:v>
                </c:pt>
                <c:pt idx="2">
                  <c:v>4.7300000000000004</c:v>
                </c:pt>
                <c:pt idx="3">
                  <c:v>4.54</c:v>
                </c:pt>
                <c:pt idx="4">
                  <c:v>3.12</c:v>
                </c:pt>
                <c:pt idx="5">
                  <c:v>2.2999999999999998</c:v>
                </c:pt>
                <c:pt idx="6">
                  <c:v>0.98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5E8-4789-A885-C8CE7951E0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7628568"/>
        <c:axId val="205172576"/>
      </c:lineChart>
      <c:catAx>
        <c:axId val="377628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172576"/>
        <c:crosses val="autoZero"/>
        <c:auto val="1"/>
        <c:lblAlgn val="ctr"/>
        <c:lblOffset val="100"/>
        <c:noMultiLvlLbl val="0"/>
      </c:catAx>
      <c:valAx>
        <c:axId val="20517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7628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9391956543406761"/>
          <c:y val="2.5686048346541063E-2"/>
          <c:w val="0.1919727302530419"/>
          <c:h val="8.76024700679538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CA63C-C57B-4AE2-A71F-614D239CCFB1}" type="datetimeFigureOut">
              <a:rPr lang="en-GB" smtClean="0"/>
              <a:t>25/01/2018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D4D43-CD89-4986-BC63-DABF4BD7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290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85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062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46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14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39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85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86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924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248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02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50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C4564-9EC5-4D1A-B440-E969640E0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0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microsoft.com/office/2007/relationships/hdphoto" Target="../media/hdphoto2.wdp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microsoft.com/office/2007/relationships/hdphoto" Target="../media/hdphoto4.wdp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microsoft.com/office/2007/relationships/hdphoto" Target="../media/hdphoto3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microsoft.com/office/2007/relationships/hdphoto" Target="../media/hdphoto6.wdp"/><Relationship Id="rId5" Type="http://schemas.openxmlformats.org/officeDocument/2006/relationships/image" Target="../media/image30.png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hdphoto" Target="../media/hdphoto8.wdp"/><Relationship Id="rId7" Type="http://schemas.microsoft.com/office/2007/relationships/hdphoto" Target="../media/hdphoto10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microsoft.com/office/2007/relationships/hdphoto" Target="../media/hdphoto9.wdp"/><Relationship Id="rId4" Type="http://schemas.openxmlformats.org/officeDocument/2006/relationships/image" Target="../media/image36.png"/><Relationship Id="rId9" Type="http://schemas.microsoft.com/office/2007/relationships/hdphoto" Target="../media/hdphoto11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3.wdp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hdphoto" Target="../media/hdphoto14.wdp"/><Relationship Id="rId7" Type="http://schemas.microsoft.com/office/2007/relationships/hdphoto" Target="../media/hdphoto9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6.png"/><Relationship Id="rId5" Type="http://schemas.microsoft.com/office/2007/relationships/hdphoto" Target="../media/hdphoto15.wdp"/><Relationship Id="rId10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microsoft.com/office/2007/relationships/hdphoto" Target="../media/hdphoto1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microsoft.com/office/2007/relationships/hdphoto" Target="../media/hdphoto11.wdp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6.wdp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122363"/>
            <a:ext cx="11983453" cy="2387600"/>
          </a:xfrm>
        </p:spPr>
        <p:txBody>
          <a:bodyPr/>
          <a:lstStyle/>
          <a:p>
            <a:r>
              <a:rPr lang="en-US" dirty="0" smtClean="0"/>
              <a:t>Fiber imaging system</a:t>
            </a:r>
            <a:br>
              <a:rPr lang="en-US" dirty="0" smtClean="0"/>
            </a:br>
            <a:r>
              <a:rPr lang="en-US" dirty="0" smtClean="0"/>
              <a:t>state of the 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37940"/>
            <a:ext cx="9144000" cy="1655762"/>
          </a:xfrm>
        </p:spPr>
        <p:txBody>
          <a:bodyPr/>
          <a:lstStyle/>
          <a:p>
            <a:r>
              <a:rPr lang="en-US" dirty="0" smtClean="0"/>
              <a:t>Damiano Celeste, Stephane Burger, Enrico </a:t>
            </a:r>
            <a:r>
              <a:rPr lang="en-US" dirty="0" err="1" smtClean="0"/>
              <a:t>Bravin</a:t>
            </a:r>
            <a:r>
              <a:rPr lang="en-US" dirty="0" smtClean="0"/>
              <a:t>, Federico </a:t>
            </a:r>
            <a:r>
              <a:rPr lang="en-US" dirty="0" err="1" smtClean="0"/>
              <a:t>Roncarolo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8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077" y="-150732"/>
            <a:ext cx="10515600" cy="1325563"/>
          </a:xfrm>
        </p:spPr>
        <p:txBody>
          <a:bodyPr/>
          <a:lstStyle/>
          <a:p>
            <a:r>
              <a:rPr lang="en-US" dirty="0" smtClean="0"/>
              <a:t>Acquired images: same MAG on camera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14" t="34097" r="35639" b="31155"/>
          <a:stretch/>
        </p:blipFill>
        <p:spPr>
          <a:xfrm>
            <a:off x="9086850" y="4982808"/>
            <a:ext cx="2596331" cy="16804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24" t="33567" r="35088" b="32281"/>
          <a:stretch/>
        </p:blipFill>
        <p:spPr>
          <a:xfrm>
            <a:off x="9086850" y="3187648"/>
            <a:ext cx="2596331" cy="16804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1" t="27486" r="38377" b="38479"/>
          <a:stretch/>
        </p:blipFill>
        <p:spPr>
          <a:xfrm>
            <a:off x="178438" y="1344216"/>
            <a:ext cx="2350264" cy="16804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31" t="38011" r="32017" b="27837"/>
          <a:stretch/>
        </p:blipFill>
        <p:spPr>
          <a:xfrm>
            <a:off x="182353" y="5009906"/>
            <a:ext cx="2346349" cy="16833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4" t="34043" r="36692" b="32604"/>
          <a:stretch/>
        </p:blipFill>
        <p:spPr>
          <a:xfrm>
            <a:off x="3764101" y="3164993"/>
            <a:ext cx="2346349" cy="16804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34090" r="37008" b="32102"/>
          <a:stretch/>
        </p:blipFill>
        <p:spPr>
          <a:xfrm>
            <a:off x="3764101" y="5022716"/>
            <a:ext cx="2358748" cy="16577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5" t="34425" r="36248" b="30579"/>
          <a:stretch/>
        </p:blipFill>
        <p:spPr>
          <a:xfrm>
            <a:off x="3767015" y="1344246"/>
            <a:ext cx="2336800" cy="16854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22" t="36725" r="37500" b="29445"/>
          <a:stretch/>
        </p:blipFill>
        <p:spPr>
          <a:xfrm>
            <a:off x="9086851" y="1344215"/>
            <a:ext cx="2602284" cy="16804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188" y="3024626"/>
            <a:ext cx="1957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Reference image: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Cam + Lens 25mm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87" y="4635563"/>
            <a:ext cx="2127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Cam + 2 Lens 25mm 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06171" y="974883"/>
            <a:ext cx="2074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 + 2 Lens 25mm</a:t>
            </a:r>
            <a:endParaRPr lang="en-GB" dirty="0"/>
          </a:p>
        </p:txBody>
      </p:sp>
      <p:sp>
        <p:nvSpPr>
          <p:cNvPr id="15" name="Down Arrow 14"/>
          <p:cNvSpPr/>
          <p:nvPr/>
        </p:nvSpPr>
        <p:spPr>
          <a:xfrm>
            <a:off x="1285875" y="3670957"/>
            <a:ext cx="324332" cy="9646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668851" y="2710059"/>
            <a:ext cx="1906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Old 10m opt. fiber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7784" y="4540794"/>
            <a:ext cx="1891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New 2m opt. fiber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7784" y="6356654"/>
            <a:ext cx="2008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New 10m opt. fiber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2727780" y="3347791"/>
            <a:ext cx="857250" cy="1287772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>
            <a:off x="6638646" y="3361313"/>
            <a:ext cx="857250" cy="1287772"/>
          </a:xfrm>
          <a:prstGeom prst="rightArrow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8641606" y="104480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Cam + 1 Lens 9mm + 1 Lens 25mm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13769" y="2431341"/>
            <a:ext cx="1055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Old 10m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opt. fiber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13769" y="4279102"/>
            <a:ext cx="1055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New 2m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opt. fiber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91442" y="6131637"/>
            <a:ext cx="1137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New 10m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opt. fiber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>
          <a:xfrm>
            <a:off x="9286998" y="6345847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96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X-integrated light profile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" t="9923" r="9188"/>
          <a:stretch/>
        </p:blipFill>
        <p:spPr>
          <a:xfrm>
            <a:off x="2009775" y="1690688"/>
            <a:ext cx="6157302" cy="4783732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9824" r="7969"/>
          <a:stretch/>
        </p:blipFill>
        <p:spPr>
          <a:xfrm>
            <a:off x="335818" y="1690688"/>
            <a:ext cx="8362950" cy="48165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18" y="1677491"/>
            <a:ext cx="8943975" cy="4810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22674" y="5695461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1" t="27486" r="38377" b="38479"/>
          <a:stretch/>
        </p:blipFill>
        <p:spPr>
          <a:xfrm>
            <a:off x="9338652" y="1690688"/>
            <a:ext cx="2350264" cy="16804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31" t="38011" r="32017" b="27837"/>
          <a:stretch/>
        </p:blipFill>
        <p:spPr>
          <a:xfrm>
            <a:off x="9355888" y="4283075"/>
            <a:ext cx="2346349" cy="16833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67753" y="1951741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7753" y="2265699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899822" y="1895544"/>
            <a:ext cx="2564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image one 25mm lens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99822" y="2216518"/>
            <a:ext cx="2164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with two 25mm lens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697415" y="1808117"/>
            <a:ext cx="2767276" cy="834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9137058" y="1684529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152688" y="4283672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14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X-integrated light profile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" t="9923" r="9188"/>
          <a:stretch/>
        </p:blipFill>
        <p:spPr>
          <a:xfrm>
            <a:off x="2009775" y="1690688"/>
            <a:ext cx="6157302" cy="4783732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9824" r="7969"/>
          <a:stretch/>
        </p:blipFill>
        <p:spPr>
          <a:xfrm>
            <a:off x="335818" y="1690688"/>
            <a:ext cx="8362950" cy="48165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67753" y="1951741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7753" y="2265699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899822" y="1895544"/>
            <a:ext cx="2564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image one 25mm lens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99822" y="2216518"/>
            <a:ext cx="2164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with two 25mm lens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697415" y="1808117"/>
            <a:ext cx="2767276" cy="834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t="9267" r="9350" b="5363"/>
          <a:stretch/>
        </p:blipFill>
        <p:spPr>
          <a:xfrm>
            <a:off x="158019" y="1488943"/>
            <a:ext cx="8540749" cy="49815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3793" y="1473197"/>
            <a:ext cx="783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572501" y="1657863"/>
            <a:ext cx="3001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10</a:t>
            </a:r>
          </a:p>
          <a:p>
            <a:r>
              <a:rPr lang="en-US" dirty="0" smtClean="0"/>
              <a:t>New 2</a:t>
            </a:r>
          </a:p>
          <a:p>
            <a:r>
              <a:rPr lang="en-US" dirty="0" smtClean="0"/>
              <a:t>New 10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64793" y="5597118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382002" y="1747279"/>
            <a:ext cx="190500" cy="190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382002" y="2025736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382002" y="2304193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4" t="34043" r="36692" b="32604"/>
          <a:stretch/>
        </p:blipFill>
        <p:spPr>
          <a:xfrm>
            <a:off x="9573855" y="2955038"/>
            <a:ext cx="2346349" cy="168041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34090" r="37008" b="32102"/>
          <a:stretch/>
        </p:blipFill>
        <p:spPr>
          <a:xfrm>
            <a:off x="9573855" y="4812761"/>
            <a:ext cx="2358748" cy="165775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33336" r="37056" b="33067"/>
          <a:stretch/>
        </p:blipFill>
        <p:spPr>
          <a:xfrm>
            <a:off x="9563878" y="1129004"/>
            <a:ext cx="2360644" cy="166084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9559228" y="1132772"/>
            <a:ext cx="190500" cy="190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575807" y="2955038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9573855" y="4820576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239467" y="1632056"/>
            <a:ext cx="1224225" cy="10108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37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X-integrated light profile (</a:t>
            </a:r>
            <a:r>
              <a:rPr lang="en-US" dirty="0" err="1" smtClean="0"/>
              <a:t>a.u</a:t>
            </a:r>
            <a:r>
              <a:rPr lang="en-US" dirty="0" smtClean="0"/>
              <a:t>.)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6" t="9923" r="9188"/>
          <a:stretch/>
        </p:blipFill>
        <p:spPr>
          <a:xfrm>
            <a:off x="2009775" y="1690688"/>
            <a:ext cx="6157302" cy="4783732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2" t="9824" r="7969"/>
          <a:stretch/>
        </p:blipFill>
        <p:spPr>
          <a:xfrm>
            <a:off x="335818" y="1690688"/>
            <a:ext cx="8362950" cy="481655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67753" y="1951741"/>
            <a:ext cx="203200" cy="195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767753" y="2265699"/>
            <a:ext cx="203200" cy="1953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899822" y="1895544"/>
            <a:ext cx="2564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Reference image one 25mm lens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99822" y="2216518"/>
            <a:ext cx="2164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with two 25mm lens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5697415" y="1808117"/>
            <a:ext cx="2767276" cy="834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Content Placeholder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t="9267" r="9350" b="5363"/>
          <a:stretch/>
        </p:blipFill>
        <p:spPr>
          <a:xfrm>
            <a:off x="158019" y="1488943"/>
            <a:ext cx="8540749" cy="49815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3793" y="1473197"/>
            <a:ext cx="783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572502" y="1657863"/>
            <a:ext cx="1594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10m fib.</a:t>
            </a:r>
          </a:p>
          <a:p>
            <a:r>
              <a:rPr lang="en-US" dirty="0" smtClean="0"/>
              <a:t>New 2m fib.</a:t>
            </a:r>
          </a:p>
          <a:p>
            <a:r>
              <a:rPr lang="en-US" dirty="0" smtClean="0"/>
              <a:t>New 10m fib.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64793" y="5597118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382002" y="1747279"/>
            <a:ext cx="190500" cy="190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382002" y="2025736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382002" y="2304193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Content Placeholder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0" t="9486" r="8903" b="4707"/>
          <a:stretch/>
        </p:blipFill>
        <p:spPr>
          <a:xfrm>
            <a:off x="126757" y="1451053"/>
            <a:ext cx="8640941" cy="504825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72462" y="5664486"/>
            <a:ext cx="1120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817578" y="1443111"/>
            <a:ext cx="81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810585" y="1629078"/>
            <a:ext cx="1650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10</a:t>
            </a:r>
          </a:p>
          <a:p>
            <a:r>
              <a:rPr lang="en-US" dirty="0" smtClean="0"/>
              <a:t>New 2</a:t>
            </a:r>
          </a:p>
          <a:p>
            <a:r>
              <a:rPr lang="en-US" dirty="0" smtClean="0"/>
              <a:t>New 10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6620085" y="1690693"/>
            <a:ext cx="186983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6620085" y="1969150"/>
            <a:ext cx="186983" cy="190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6620085" y="2247607"/>
            <a:ext cx="186983" cy="190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14" t="34097" r="35639" b="31155"/>
          <a:stretch/>
        </p:blipFill>
        <p:spPr>
          <a:xfrm>
            <a:off x="9334446" y="4824123"/>
            <a:ext cx="2596331" cy="168041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24" t="33567" r="35088" b="32281"/>
          <a:stretch/>
        </p:blipFill>
        <p:spPr>
          <a:xfrm>
            <a:off x="9334446" y="3028963"/>
            <a:ext cx="2596331" cy="168041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822" t="36725" r="37500" b="29445"/>
          <a:stretch/>
        </p:blipFill>
        <p:spPr>
          <a:xfrm>
            <a:off x="9334447" y="1185530"/>
            <a:ext cx="2602284" cy="1680411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9139648" y="1185530"/>
            <a:ext cx="186983" cy="19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9140123" y="3039497"/>
            <a:ext cx="186983" cy="190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9140123" y="4824438"/>
            <a:ext cx="186983" cy="190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6352310" y="1585337"/>
            <a:ext cx="1353659" cy="10108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93674"/>
            <a:ext cx="2743200" cy="365125"/>
          </a:xfrm>
        </p:spPr>
        <p:txBody>
          <a:bodyPr/>
          <a:lstStyle/>
          <a:p>
            <a:r>
              <a:rPr lang="en-US" dirty="0" smtClean="0"/>
              <a:t>26/01/2018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393674"/>
            <a:ext cx="4114800" cy="365125"/>
          </a:xfrm>
        </p:spPr>
        <p:txBody>
          <a:bodyPr/>
          <a:lstStyle/>
          <a:p>
            <a:r>
              <a:rPr lang="en-GB" dirty="0" smtClean="0"/>
              <a:t>BI Technical Board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10600" y="6393674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352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the presence of the optical fiber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1" t="27486" r="38377" b="38479"/>
          <a:stretch/>
        </p:blipFill>
        <p:spPr>
          <a:xfrm>
            <a:off x="838200" y="1846644"/>
            <a:ext cx="3524250" cy="25197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76474" y="2790825"/>
            <a:ext cx="657226" cy="6286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94" t="34043" r="36692" b="32604"/>
          <a:stretch/>
        </p:blipFill>
        <p:spPr>
          <a:xfrm>
            <a:off x="2823312" y="4452718"/>
            <a:ext cx="1533365" cy="1098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3" t="34090" r="37008" b="32102"/>
          <a:stretch/>
        </p:blipFill>
        <p:spPr>
          <a:xfrm>
            <a:off x="2823311" y="5684809"/>
            <a:ext cx="1539139" cy="11045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9" t="31517" r="34570" b="30579"/>
          <a:stretch/>
        </p:blipFill>
        <p:spPr>
          <a:xfrm>
            <a:off x="838198" y="5684809"/>
            <a:ext cx="1546995" cy="1104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231" t="38011" r="32017" b="27837"/>
          <a:stretch/>
        </p:blipFill>
        <p:spPr>
          <a:xfrm>
            <a:off x="838199" y="4452718"/>
            <a:ext cx="1546995" cy="11098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28" t="9682" r="9608" b="5835"/>
          <a:stretch/>
        </p:blipFill>
        <p:spPr>
          <a:xfrm>
            <a:off x="5276850" y="1846644"/>
            <a:ext cx="6076950" cy="3286125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4495800" y="3981450"/>
            <a:ext cx="538236" cy="9281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402834" y="5291075"/>
            <a:ext cx="18555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Integral value: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1217222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319084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43197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35316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24443</a:t>
            </a:r>
          </a:p>
          <a:p>
            <a:endParaRPr lang="en-US" dirty="0" smtClean="0"/>
          </a:p>
          <a:p>
            <a:pPr algn="r"/>
            <a:r>
              <a:rPr lang="en-US" dirty="0"/>
              <a:t>	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38198" y="1846644"/>
            <a:ext cx="301686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38198" y="4445508"/>
            <a:ext cx="301686" cy="369332"/>
          </a:xfrm>
          <a:prstGeom prst="rect">
            <a:avLst/>
          </a:prstGeom>
          <a:solidFill>
            <a:srgbClr val="00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38198" y="5685016"/>
            <a:ext cx="301686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823311" y="4453323"/>
            <a:ext cx="301686" cy="369332"/>
          </a:xfrm>
          <a:prstGeom prst="rect">
            <a:avLst/>
          </a:prstGeom>
          <a:solidFill>
            <a:srgbClr val="F707D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818831" y="5685016"/>
            <a:ext cx="301686" cy="369332"/>
          </a:xfrm>
          <a:prstGeom prst="rect">
            <a:avLst/>
          </a:prstGeom>
          <a:solidFill>
            <a:srgbClr val="2906F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9081383" y="5278899"/>
            <a:ext cx="240644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Normalized integral value: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0.2621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0.0355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0.0290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0.0201</a:t>
            </a:r>
          </a:p>
          <a:p>
            <a:endParaRPr lang="en-US" dirty="0" smtClean="0"/>
          </a:p>
          <a:p>
            <a:pPr algn="r"/>
            <a:r>
              <a:rPr lang="en-US" dirty="0"/>
              <a:t>	</a:t>
            </a:r>
            <a:endParaRPr lang="en-GB" dirty="0"/>
          </a:p>
        </p:txBody>
      </p:sp>
      <p:sp>
        <p:nvSpPr>
          <p:cNvPr id="24" name="Right Arrow 23"/>
          <p:cNvSpPr/>
          <p:nvPr/>
        </p:nvSpPr>
        <p:spPr>
          <a:xfrm>
            <a:off x="7264197" y="6015416"/>
            <a:ext cx="1162051" cy="221651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933700" y="2926080"/>
            <a:ext cx="1562100" cy="76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13227" y="2702867"/>
            <a:ext cx="910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Central square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2623" y="1862759"/>
            <a:ext cx="6086475" cy="3295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35884" y="4591591"/>
            <a:ext cx="73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#Pixel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6073" y="1754405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a.u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78447" y="5648930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Old 10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33411" y="4435712"/>
            <a:ext cx="648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New 2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73216" y="5690194"/>
            <a:ext cx="740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New 10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9670" y="1862410"/>
            <a:ext cx="927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Reference</a:t>
            </a:r>
            <a:endParaRPr lang="en-GB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621588" y="4402267"/>
            <a:ext cx="823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Two lens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0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t="8248" r="7840" b="5747"/>
          <a:stretch/>
        </p:blipFill>
        <p:spPr>
          <a:xfrm>
            <a:off x="390770" y="1555263"/>
            <a:ext cx="5536266" cy="49705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0" t="9253" r="7013" b="5083"/>
          <a:stretch/>
        </p:blipFill>
        <p:spPr>
          <a:xfrm>
            <a:off x="5927035" y="1625600"/>
            <a:ext cx="6030503" cy="4939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attenuation in fibers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057754" y="5733562"/>
            <a:ext cx="73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548111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79481" y="1711107"/>
            <a:ext cx="10843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New 2m</a:t>
            </a:r>
          </a:p>
          <a:p>
            <a:r>
              <a:rPr lang="en-US" dirty="0" smtClean="0"/>
              <a:t>New 10m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88981" y="2051179"/>
            <a:ext cx="190500" cy="190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588981" y="2329636"/>
            <a:ext cx="190500" cy="1905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985590" y="5735027"/>
            <a:ext cx="73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#pixel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677025" y="156540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14" name="Down Arrow 13"/>
          <p:cNvSpPr/>
          <p:nvPr/>
        </p:nvSpPr>
        <p:spPr>
          <a:xfrm>
            <a:off x="3041912" y="2456826"/>
            <a:ext cx="171450" cy="64293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8849724" y="2512083"/>
            <a:ext cx="171450" cy="642937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599465" y="2520136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-12.6%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06094" y="2597373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-15.5%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57637" y="1210851"/>
            <a:ext cx="543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Light loss ~ 14% in 8m (1.75%/m if linear -&gt; 0.68 dB/km)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79715" y="1690688"/>
            <a:ext cx="10843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New 2m</a:t>
            </a:r>
          </a:p>
          <a:p>
            <a:r>
              <a:rPr lang="en-US" dirty="0" smtClean="0"/>
              <a:t>New 10m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0589215" y="2030760"/>
            <a:ext cx="190500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0589215" y="2309217"/>
            <a:ext cx="190500" cy="1905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15</a:t>
            </a:fld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4584094" y="1648973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9mm lens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39960" y="1620271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25mm lens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9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Reproducible measurements </a:t>
            </a:r>
            <a:r>
              <a:rPr lang="en-US" sz="2800" dirty="0" smtClean="0"/>
              <a:t>(camera </a:t>
            </a:r>
            <a:r>
              <a:rPr lang="en-US" sz="2800" dirty="0" err="1" smtClean="0"/>
              <a:t>t</a:t>
            </a:r>
            <a:r>
              <a:rPr lang="en-US" sz="2800" baseline="-25000" dirty="0" err="1" smtClean="0"/>
              <a:t>exp</a:t>
            </a:r>
            <a:r>
              <a:rPr lang="en-US" sz="2800" baseline="-25000" dirty="0" smtClean="0"/>
              <a:t>  </a:t>
            </a:r>
            <a:r>
              <a:rPr lang="en-US" sz="2800" dirty="0" smtClean="0"/>
              <a:t>= 20 </a:t>
            </a:r>
            <a:r>
              <a:rPr lang="en-US" sz="2800" dirty="0" err="1" smtClean="0"/>
              <a:t>ms</a:t>
            </a:r>
            <a:r>
              <a:rPr lang="en-US" sz="2800" dirty="0" smtClean="0"/>
              <a:t>)</a:t>
            </a:r>
            <a:endParaRPr lang="en-GB" sz="2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918" t="31813" r="37500" b="31696"/>
          <a:stretch/>
        </p:blipFill>
        <p:spPr>
          <a:xfrm>
            <a:off x="838200" y="1690688"/>
            <a:ext cx="3136232" cy="250256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029" t="32632" r="37463" b="30852"/>
          <a:stretch/>
        </p:blipFill>
        <p:spPr>
          <a:xfrm>
            <a:off x="838200" y="4209299"/>
            <a:ext cx="3136232" cy="250432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699" t="33217" r="37646" b="29825"/>
          <a:stretch/>
        </p:blipFill>
        <p:spPr>
          <a:xfrm>
            <a:off x="8209546" y="1674646"/>
            <a:ext cx="3140243" cy="25186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79" t="33333" r="37938" b="29824"/>
          <a:stretch/>
        </p:blipFill>
        <p:spPr>
          <a:xfrm>
            <a:off x="8213557" y="4207378"/>
            <a:ext cx="3136232" cy="252663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971856" y="1690688"/>
            <a:ext cx="42376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1) 6820955 </a:t>
            </a:r>
            <a:r>
              <a:rPr lang="en-US" dirty="0" err="1" smtClean="0">
                <a:solidFill>
                  <a:srgbClr val="FF0000"/>
                </a:solidFill>
              </a:rPr>
              <a:t>a.u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	              </a:t>
            </a:r>
            <a:r>
              <a:rPr lang="en-US" dirty="0" smtClean="0">
                <a:solidFill>
                  <a:schemeClr val="accent1"/>
                </a:solidFill>
              </a:rPr>
              <a:t>1) 5743142 </a:t>
            </a:r>
            <a:r>
              <a:rPr lang="en-US" dirty="0" err="1" smtClean="0">
                <a:solidFill>
                  <a:schemeClr val="accent1"/>
                </a:solidFill>
              </a:rPr>
              <a:t>a.u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2) 7005164 </a:t>
            </a:r>
            <a:r>
              <a:rPr lang="en-US" dirty="0" err="1" smtClean="0">
                <a:solidFill>
                  <a:srgbClr val="FF0000"/>
                </a:solidFill>
              </a:rPr>
              <a:t>a.u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	              </a:t>
            </a:r>
            <a:r>
              <a:rPr lang="en-US" dirty="0" smtClean="0">
                <a:solidFill>
                  <a:schemeClr val="accent1"/>
                </a:solidFill>
              </a:rPr>
              <a:t>2) 5921904 </a:t>
            </a:r>
            <a:r>
              <a:rPr lang="en-US" dirty="0" err="1" smtClean="0">
                <a:solidFill>
                  <a:schemeClr val="accent1"/>
                </a:solidFill>
              </a:rPr>
              <a:t>a.u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  <a:endParaRPr lang="en-US" dirty="0">
              <a:solidFill>
                <a:schemeClr val="accent1"/>
              </a:solidFill>
            </a:endParaRPr>
          </a:p>
          <a:p>
            <a:endParaRPr lang="en-US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2802842" y="6330226"/>
            <a:ext cx="4237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Differences &lt; 3%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978769" y="1337398"/>
            <a:ext cx="0" cy="49461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154" y="1337398"/>
            <a:ext cx="5449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Comparison between two new 2m opt. fibers by Fujikura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41736" y="1329082"/>
            <a:ext cx="5566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Comparison between two new 10m opt. fibers by Fujikura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8927841" y="6344290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16</a:t>
            </a:fld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098821" y="6314184"/>
            <a:ext cx="4237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Differences &lt; 3%</a:t>
            </a:r>
          </a:p>
        </p:txBody>
      </p:sp>
    </p:spTree>
    <p:extLst>
      <p:ext uri="{BB962C8B-B14F-4D97-AF65-F5344CB8AC3E}">
        <p14:creationId xmlns:p14="http://schemas.microsoft.com/office/powerpoint/2010/main" val="163272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816"/>
            <a:ext cx="10515600" cy="1325563"/>
          </a:xfrm>
        </p:spPr>
        <p:txBody>
          <a:bodyPr/>
          <a:lstStyle/>
          <a:p>
            <a:r>
              <a:rPr lang="en-US" dirty="0" smtClean="0"/>
              <a:t>Resolution loss: analysis of the central square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43" t="7757" r="8898" b="3843"/>
          <a:stretch/>
        </p:blipFill>
        <p:spPr>
          <a:xfrm>
            <a:off x="838200" y="1690688"/>
            <a:ext cx="4845955" cy="2552449"/>
          </a:xfr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5" t="8112" r="8716" b="3849"/>
          <a:stretch/>
        </p:blipFill>
        <p:spPr>
          <a:xfrm>
            <a:off x="838200" y="4291705"/>
            <a:ext cx="4845955" cy="25539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4" t="8311" r="8891" b="4842"/>
          <a:stretch/>
        </p:blipFill>
        <p:spPr>
          <a:xfrm>
            <a:off x="7091231" y="1690687"/>
            <a:ext cx="4935247" cy="25524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90211" y="1221001"/>
            <a:ext cx="179394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Cam + Lens 25mm</a:t>
            </a:r>
          </a:p>
          <a:p>
            <a:r>
              <a:rPr lang="en-US" sz="1200" dirty="0" smtClean="0"/>
              <a:t>Cam + 2xLens 25mm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083210" y="1405667"/>
            <a:ext cx="246184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Lens 9mm + </a:t>
            </a:r>
            <a:r>
              <a:rPr lang="en-US" sz="1200" dirty="0" err="1" smtClean="0"/>
              <a:t>OptFib</a:t>
            </a:r>
            <a:r>
              <a:rPr lang="en-US" sz="1200" dirty="0" smtClean="0"/>
              <a:t>+ 1 Lens 25mm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5486400" y="1497841"/>
            <a:ext cx="112295" cy="1185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86400" y="1300164"/>
            <a:ext cx="112295" cy="11851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545053" y="1035927"/>
            <a:ext cx="130743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2m New fiber</a:t>
            </a:r>
          </a:p>
          <a:p>
            <a:r>
              <a:rPr lang="en-US" sz="1200" dirty="0" smtClean="0"/>
              <a:t>10m Old fiber</a:t>
            </a:r>
          </a:p>
          <a:p>
            <a:r>
              <a:rPr lang="en-US" sz="1200" dirty="0" smtClean="0"/>
              <a:t>10m New fiber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10651958" y="1301439"/>
            <a:ext cx="112295" cy="118515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0651958" y="1494369"/>
            <a:ext cx="112295" cy="118515"/>
          </a:xfrm>
          <a:prstGeom prst="rect">
            <a:avLst/>
          </a:prstGeom>
          <a:solidFill>
            <a:srgbClr val="FF33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651958" y="1113550"/>
            <a:ext cx="112295" cy="118515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684155" y="4283684"/>
            <a:ext cx="130743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Lens 25mm + </a:t>
            </a:r>
          </a:p>
          <a:p>
            <a:r>
              <a:rPr lang="en-US" sz="1200" dirty="0" err="1" smtClean="0"/>
              <a:t>OptFib</a:t>
            </a:r>
            <a:r>
              <a:rPr lang="en-US" sz="1200" dirty="0" smtClean="0"/>
              <a:t> + </a:t>
            </a:r>
          </a:p>
          <a:p>
            <a:r>
              <a:rPr lang="en-US" sz="1200" dirty="0" smtClean="0"/>
              <a:t>1 Lens 25mm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684155" y="4930015"/>
            <a:ext cx="130743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2m New fiber</a:t>
            </a:r>
          </a:p>
          <a:p>
            <a:r>
              <a:rPr lang="en-US" sz="1200" dirty="0" smtClean="0"/>
              <a:t>10m Old fiber</a:t>
            </a:r>
          </a:p>
          <a:p>
            <a:r>
              <a:rPr lang="en-US" sz="1200" dirty="0" smtClean="0"/>
              <a:t>10m New fiber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6791060" y="5185886"/>
            <a:ext cx="112295" cy="11851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791060" y="5378816"/>
            <a:ext cx="112295" cy="118515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791060" y="4997997"/>
            <a:ext cx="112295" cy="118515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091231" y="4291704"/>
            <a:ext cx="4935247" cy="24929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Conclusions: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The first main factor worsening the resolution is the presence of the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lens: with respect to the mean value, we go from 90% to 34% approximately (graph A).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The presence of the optical fibers does not drive further resolution losses in the case with two 25mm lens (graph B).</a:t>
            </a:r>
          </a:p>
          <a:p>
            <a:pPr marL="342900" indent="-342900">
              <a:buFont typeface="+mj-lt"/>
              <a:buAutoNum type="arabicPeriod"/>
            </a:pP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In the case of the 9mm lens before the optical fiber, a further decrease of the spatial resolution is noticed: 16%</a:t>
            </a:r>
          </a:p>
          <a:p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413408" y="3970814"/>
            <a:ext cx="2735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</a:t>
            </a:r>
            <a:endParaRPr lang="en-GB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413408" y="6568695"/>
            <a:ext cx="2735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</a:t>
            </a:r>
            <a:endParaRPr lang="en-GB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1752960" y="3970814"/>
            <a:ext cx="2735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</a:t>
            </a:r>
            <a:endParaRPr lang="en-GB" sz="12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750559" y="6463460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962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Eyepiece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306722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Main difference:</a:t>
            </a:r>
          </a:p>
          <a:p>
            <a:pPr marL="0" indent="0">
              <a:buNone/>
            </a:pPr>
            <a:r>
              <a:rPr lang="en-GB" dirty="0" smtClean="0"/>
              <a:t>    </a:t>
            </a:r>
            <a:r>
              <a:rPr lang="en-GB" i="1" u="sng" dirty="0" smtClean="0"/>
              <a:t>The </a:t>
            </a:r>
            <a:r>
              <a:rPr lang="en-GB" i="1" u="sng" dirty="0"/>
              <a:t>objective lens </a:t>
            </a:r>
            <a:r>
              <a:rPr lang="en-GB" dirty="0"/>
              <a:t>collects light and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   brings </a:t>
            </a:r>
            <a:r>
              <a:rPr lang="en-GB" dirty="0"/>
              <a:t>it to focus creating an image.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i="1" u="sng" dirty="0" smtClean="0"/>
              <a:t>The </a:t>
            </a:r>
            <a:r>
              <a:rPr lang="en-GB" i="1" u="sng" dirty="0"/>
              <a:t>eyepiece </a:t>
            </a:r>
            <a:r>
              <a:rPr lang="en-GB" dirty="0"/>
              <a:t>is placed near the focal </a:t>
            </a:r>
            <a:r>
              <a:rPr lang="en-GB" dirty="0" smtClean="0"/>
              <a:t>point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of </a:t>
            </a:r>
            <a:r>
              <a:rPr lang="en-GB" dirty="0"/>
              <a:t>the objective to magnify this image.</a:t>
            </a:r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 smtClean="0"/>
              <a:t>goals: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Increase light collection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Improve spatial resolution</a:t>
            </a:r>
          </a:p>
          <a:p>
            <a:pPr lvl="1"/>
            <a:endParaRPr lang="en-US" dirty="0"/>
          </a:p>
          <a:p>
            <a:r>
              <a:rPr lang="en-US" dirty="0"/>
              <a:t>Choice of the eye piece: </a:t>
            </a:r>
            <a:r>
              <a:rPr lang="en-US" dirty="0" smtClean="0"/>
              <a:t>f=24mm</a:t>
            </a:r>
          </a:p>
          <a:p>
            <a:endParaRPr lang="en-GB" dirty="0"/>
          </a:p>
          <a:p>
            <a:r>
              <a:rPr lang="en-US" dirty="0" smtClean="0"/>
              <a:t>Comparison with the 25mm lens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" t="10628" r="14213" b="4303"/>
          <a:stretch/>
        </p:blipFill>
        <p:spPr>
          <a:xfrm>
            <a:off x="6049108" y="1679691"/>
            <a:ext cx="6010142" cy="413757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0324124" y="1609969"/>
            <a:ext cx="1100015" cy="10396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8" r="28078"/>
          <a:stretch/>
        </p:blipFill>
        <p:spPr>
          <a:xfrm rot="5400000">
            <a:off x="5892928" y="1835870"/>
            <a:ext cx="4137579" cy="3825221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35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816"/>
            <a:ext cx="10515600" cy="1325563"/>
          </a:xfrm>
        </p:spPr>
        <p:txBody>
          <a:bodyPr/>
          <a:lstStyle/>
          <a:p>
            <a:r>
              <a:rPr lang="en-US" dirty="0" smtClean="0"/>
              <a:t>Comparison with eye-piece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38200" y="1200425"/>
            <a:ext cx="1059179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Set-up and measurements:</a:t>
            </a:r>
          </a:p>
          <a:p>
            <a:endParaRPr lang="en-US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n-US" sz="1200" dirty="0" smtClean="0"/>
              <a:t>The 9mm lens is used as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optical input in the fiber.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200" dirty="0" smtClean="0"/>
              <a:t>The 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camera lens (f=25mm) is substituted with an eye-piece (f=24mm) and the distance with the camera is adjusted to obtain approximately the same MAG.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200" dirty="0" smtClean="0"/>
              <a:t>Two comparative measurements were performed with both the 2m and 10m new optical fibers, with </a:t>
            </a:r>
            <a:r>
              <a:rPr lang="en-US" sz="1200" dirty="0" err="1" smtClean="0"/>
              <a:t>t</a:t>
            </a:r>
            <a:r>
              <a:rPr lang="en-US" sz="1200" baseline="-25000" dirty="0" err="1" smtClean="0"/>
              <a:t>exp</a:t>
            </a:r>
            <a:r>
              <a:rPr lang="en-US" sz="1200" dirty="0" smtClean="0"/>
              <a:t>=20ms.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282" t="31642" r="35288" b="26849"/>
          <a:stretch/>
        </p:blipFill>
        <p:spPr>
          <a:xfrm>
            <a:off x="838199" y="2848699"/>
            <a:ext cx="2466475" cy="19731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95" t="32609" r="35801" b="26811"/>
          <a:stretch/>
        </p:blipFill>
        <p:spPr>
          <a:xfrm>
            <a:off x="838199" y="4884815"/>
            <a:ext cx="2466475" cy="19731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029" t="32632" r="37463" b="30852"/>
          <a:stretch/>
        </p:blipFill>
        <p:spPr>
          <a:xfrm>
            <a:off x="3364831" y="2848700"/>
            <a:ext cx="2471067" cy="19731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79" t="33333" r="37938" b="29824"/>
          <a:stretch/>
        </p:blipFill>
        <p:spPr>
          <a:xfrm>
            <a:off x="3364831" y="4884815"/>
            <a:ext cx="2471067" cy="197318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202544" y="2510214"/>
            <a:ext cx="173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Eye-piece 24mm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603905" y="2510214"/>
            <a:ext cx="19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Camera lens 25mm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9974" y="3613047"/>
            <a:ext cx="118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2m Opt fib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463" y="5686739"/>
            <a:ext cx="1304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10m Opt fib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" t="8213" r="7957" b="5744"/>
          <a:stretch/>
        </p:blipFill>
        <p:spPr>
          <a:xfrm>
            <a:off x="5896054" y="2848699"/>
            <a:ext cx="3350683" cy="19731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4" t="8430" r="8210" b="5287"/>
          <a:stretch/>
        </p:blipFill>
        <p:spPr>
          <a:xfrm>
            <a:off x="5896054" y="4884821"/>
            <a:ext cx="3350683" cy="19731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4" name="TextBox 33"/>
          <p:cNvSpPr txBox="1"/>
          <p:nvPr/>
        </p:nvSpPr>
        <p:spPr>
          <a:xfrm>
            <a:off x="7034485" y="2510214"/>
            <a:ext cx="10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X-Profiles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9218105" y="2479367"/>
            <a:ext cx="208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Integral values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9424123" y="3204153"/>
            <a:ext cx="1673856" cy="32008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EyeP_2m: 9066809</a:t>
            </a:r>
          </a:p>
          <a:p>
            <a:endParaRPr lang="en-US" sz="1400" dirty="0">
              <a:solidFill>
                <a:srgbClr val="FF0000"/>
              </a:solidFill>
            </a:endParaRP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Lens_2m: 7005164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sz="1400" dirty="0" smtClean="0">
                <a:solidFill>
                  <a:schemeClr val="accent1"/>
                </a:solidFill>
              </a:rPr>
              <a:t>EyeP_10m: 7515769</a:t>
            </a:r>
          </a:p>
          <a:p>
            <a:endParaRPr lang="en-US" sz="1400" dirty="0">
              <a:solidFill>
                <a:schemeClr val="accent1"/>
              </a:solidFill>
            </a:endParaRPr>
          </a:p>
          <a:p>
            <a:endParaRPr lang="en-US" sz="1400" dirty="0" smtClean="0">
              <a:solidFill>
                <a:schemeClr val="accent1"/>
              </a:solidFill>
            </a:endParaRPr>
          </a:p>
          <a:p>
            <a:r>
              <a:rPr lang="en-US" sz="1400" dirty="0" smtClean="0">
                <a:solidFill>
                  <a:schemeClr val="accent1"/>
                </a:solidFill>
              </a:rPr>
              <a:t>Lens_10m: 5921904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966570" y="3465957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+ 29.4%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28490" y="574433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+ 26.9 %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2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framework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5031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Beam profile imaging nowadays: BTV – </a:t>
            </a:r>
            <a:r>
              <a:rPr lang="en-US" sz="2400" dirty="0" err="1" smtClean="0"/>
              <a:t>Vidicon</a:t>
            </a:r>
            <a:endParaRPr lang="en-US" sz="2400" dirty="0" smtClean="0"/>
          </a:p>
          <a:p>
            <a:pPr lvl="1"/>
            <a:r>
              <a:rPr lang="en-GB" sz="2000" dirty="0" smtClean="0"/>
              <a:t>Advantages: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/>
              <a:t>Most Rad Hard so far…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/>
              <a:t>No active components inside.</a:t>
            </a:r>
          </a:p>
          <a:p>
            <a:pPr lvl="1"/>
            <a:r>
              <a:rPr lang="en-US" sz="2000" dirty="0" smtClean="0"/>
              <a:t>Drawbacks: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/>
              <a:t>Limited life.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/>
              <a:t>Limited sensitivity (observation instruments).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Issues of procurement (no production since &gt; 5years, still </a:t>
            </a:r>
            <a:r>
              <a:rPr lang="en-GB" dirty="0" smtClean="0">
                <a:solidFill>
                  <a:srgbClr val="FF0000"/>
                </a:solidFill>
              </a:rPr>
              <a:t>≈</a:t>
            </a:r>
            <a:r>
              <a:rPr lang="en-GB" sz="1600" dirty="0" smtClean="0">
                <a:solidFill>
                  <a:srgbClr val="FF0000"/>
                </a:solidFill>
              </a:rPr>
              <a:t>100 pieces in stock).</a:t>
            </a:r>
          </a:p>
          <a:p>
            <a:pPr marL="914400" lvl="2" indent="0">
              <a:buNone/>
            </a:pP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Beam profile imaging upgrade: imaging fiber system</a:t>
            </a:r>
          </a:p>
          <a:p>
            <a:pPr lvl="1"/>
            <a:r>
              <a:rPr lang="en-US" sz="2000" i="1" u="sng" dirty="0" smtClean="0"/>
              <a:t>Principle</a:t>
            </a:r>
            <a:r>
              <a:rPr lang="en-US" sz="2000" dirty="0" smtClean="0"/>
              <a:t>: </a:t>
            </a:r>
            <a:r>
              <a:rPr lang="en-GB" sz="2000" dirty="0" smtClean="0"/>
              <a:t>Transport </a:t>
            </a:r>
            <a:r>
              <a:rPr lang="en-GB" sz="2000" dirty="0"/>
              <a:t>an image away from a high radiation </a:t>
            </a:r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level </a:t>
            </a:r>
            <a:r>
              <a:rPr lang="en-GB" sz="2000" dirty="0"/>
              <a:t>area up </a:t>
            </a:r>
            <a:r>
              <a:rPr lang="en-GB" sz="2000" dirty="0" smtClean="0"/>
              <a:t>to </a:t>
            </a:r>
            <a:r>
              <a:rPr lang="en-GB" sz="2000" dirty="0"/>
              <a:t>the </a:t>
            </a:r>
            <a:r>
              <a:rPr lang="en-GB" sz="2000" dirty="0" smtClean="0"/>
              <a:t>camera </a:t>
            </a:r>
            <a:r>
              <a:rPr lang="en-GB" sz="2000" dirty="0"/>
              <a:t>located in a ‘safer’ </a:t>
            </a:r>
            <a:r>
              <a:rPr lang="en-GB" sz="2000" dirty="0" smtClean="0"/>
              <a:t>place.</a:t>
            </a:r>
          </a:p>
          <a:p>
            <a:pPr lvl="1"/>
            <a:r>
              <a:rPr lang="en-US" sz="2000" dirty="0" smtClean="0"/>
              <a:t>Procurement </a:t>
            </a:r>
            <a:r>
              <a:rPr lang="en-US" sz="2000" dirty="0"/>
              <a:t>of 2x2m and 2x10m long/bunch of 10k fibers</a:t>
            </a:r>
            <a:r>
              <a:rPr lang="en-US" sz="2000" dirty="0" smtClean="0"/>
              <a:t>.</a:t>
            </a:r>
            <a:endParaRPr lang="en-GB" sz="2000" dirty="0"/>
          </a:p>
          <a:p>
            <a:pPr lvl="1"/>
            <a:r>
              <a:rPr lang="en-US" sz="2000" dirty="0" smtClean="0"/>
              <a:t>Advantages: Increased life time, improved image </a:t>
            </a:r>
            <a:r>
              <a:rPr lang="en-US" sz="2000" dirty="0" smtClean="0"/>
              <a:t>resolution(?).</a:t>
            </a:r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568" y="93785"/>
            <a:ext cx="4958999" cy="3719249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440246" y="4134338"/>
            <a:ext cx="4751753" cy="2284169"/>
            <a:chOff x="4346801" y="4418919"/>
            <a:chExt cx="6132903" cy="17430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6801" y="4418919"/>
              <a:ext cx="4543425" cy="1743075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8639175" y="5595938"/>
              <a:ext cx="352425" cy="52387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493248" y="5614422"/>
              <a:ext cx="986456" cy="50539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/>
                <a:t>Camera</a:t>
              </a:r>
              <a:endParaRPr lang="en-GB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480550" y="5688806"/>
              <a:ext cx="88900" cy="34766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8312944" y="5734050"/>
              <a:ext cx="319881" cy="619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837614" y="5833779"/>
              <a:ext cx="615949" cy="14366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7" idx="2"/>
            </p:cNvCxnSpPr>
            <p:nvPr/>
          </p:nvCxnSpPr>
          <p:spPr>
            <a:xfrm flipH="1">
              <a:off x="8355807" y="5857876"/>
              <a:ext cx="283368" cy="478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8837615" y="5734050"/>
              <a:ext cx="615948" cy="1021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flipH="1">
            <a:off x="7594898" y="3744531"/>
            <a:ext cx="4055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*BTV principle, ack. Stephane Burger BE-BI-PM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48238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816"/>
            <a:ext cx="10515600" cy="1325563"/>
          </a:xfrm>
        </p:spPr>
        <p:txBody>
          <a:bodyPr/>
          <a:lstStyle/>
          <a:p>
            <a:r>
              <a:rPr lang="en-US" dirty="0" smtClean="0"/>
              <a:t>Comparison with eye-piece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95" t="32609" r="35801" b="26811"/>
          <a:stretch/>
        </p:blipFill>
        <p:spPr>
          <a:xfrm>
            <a:off x="410246" y="2655335"/>
            <a:ext cx="2466475" cy="197318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79" t="33333" r="37938" b="29824"/>
          <a:stretch/>
        </p:blipFill>
        <p:spPr>
          <a:xfrm>
            <a:off x="2936878" y="2655335"/>
            <a:ext cx="2471067" cy="197318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14435" y="1838947"/>
            <a:ext cx="173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Eye-piece 24mm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3115796" y="1838947"/>
            <a:ext cx="19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Camera lens 25mm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-475781" y="3455201"/>
            <a:ext cx="1304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10m Opt fib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84216" y="1838947"/>
            <a:ext cx="10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X-Profiles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9755627" y="1838947"/>
            <a:ext cx="24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Spatial resolution value: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0180765" y="2655335"/>
            <a:ext cx="18265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From 20% to 30%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(in 2.5mm gaps)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49865" y="2916944"/>
            <a:ext cx="1495767" cy="14458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442059" y="2916944"/>
            <a:ext cx="1495767" cy="14458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9885885"/>
              </p:ext>
            </p:extLst>
          </p:nvPr>
        </p:nvGraphicFramePr>
        <p:xfrm>
          <a:off x="5536368" y="2312610"/>
          <a:ext cx="4369516" cy="2633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0180764" y="3737939"/>
            <a:ext cx="18265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From 10% to 15%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(in 1mm gaps)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84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images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9" t="32632" r="37463" b="30852"/>
          <a:stretch/>
        </p:blipFill>
        <p:spPr>
          <a:xfrm>
            <a:off x="998962" y="1992267"/>
            <a:ext cx="5214271" cy="41743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8961" y="1583934"/>
            <a:ext cx="521427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Target @500mm, </a:t>
            </a:r>
            <a:r>
              <a:rPr lang="en-US" sz="1400" dirty="0" err="1" smtClean="0"/>
              <a:t>texp</a:t>
            </a:r>
            <a:r>
              <a:rPr lang="en-US" sz="1400" dirty="0" smtClean="0"/>
              <a:t>=20ms,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lens 9mm,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lens 25mm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300291" y="1583934"/>
            <a:ext cx="468508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Target @200mm, </a:t>
            </a:r>
            <a:r>
              <a:rPr lang="en-US" sz="1400" dirty="0" err="1" smtClean="0"/>
              <a:t>texp</a:t>
            </a:r>
            <a:r>
              <a:rPr lang="en-US" sz="1400" dirty="0" smtClean="0"/>
              <a:t>=40ms,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lens 9mm,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lens 25mm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80" r="47401" b="11568"/>
          <a:stretch/>
        </p:blipFill>
        <p:spPr>
          <a:xfrm>
            <a:off x="6300290" y="1992267"/>
            <a:ext cx="4685088" cy="417436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87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optical study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02943"/>
              </p:ext>
            </p:extLst>
          </p:nvPr>
        </p:nvGraphicFramePr>
        <p:xfrm>
          <a:off x="533798" y="1814638"/>
          <a:ext cx="11577337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3634">
                  <a:extLst>
                    <a:ext uri="{9D8B030D-6E8A-4147-A177-3AD203B41FA5}">
                      <a16:colId xmlns:a16="http://schemas.microsoft.com/office/drawing/2014/main" val="91080141"/>
                    </a:ext>
                  </a:extLst>
                </a:gridCol>
                <a:gridCol w="5303703">
                  <a:extLst>
                    <a:ext uri="{9D8B030D-6E8A-4147-A177-3AD203B41FA5}">
                      <a16:colId xmlns:a16="http://schemas.microsoft.com/office/drawing/2014/main" val="1175276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Analysis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1257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Rotation</a:t>
                      </a:r>
                      <a:r>
                        <a:rPr lang="en-US" baseline="0" dirty="0" smtClean="0"/>
                        <a:t> 180°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lens: light integration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remarkable difference (&lt;1%)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573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Rotation</a:t>
                      </a:r>
                      <a:r>
                        <a:rPr lang="en-US" baseline="0" dirty="0" smtClean="0"/>
                        <a:t> 180°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lens: spatial resolution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</a:t>
                      </a:r>
                      <a:r>
                        <a:rPr lang="en-US" baseline="0" dirty="0" smtClean="0"/>
                        <a:t> with 2 lens with the same orientation (38%-&gt;52%)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239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 loss due to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lens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From 100% to 26.2%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7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 loss due to</a:t>
                      </a:r>
                      <a:r>
                        <a:rPr lang="en-US" baseline="0" dirty="0" smtClean="0"/>
                        <a:t> Fujikura fiber interfaces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 26% to 2.9%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163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</a:t>
                      </a:r>
                      <a:r>
                        <a:rPr lang="en-US" baseline="0" dirty="0" smtClean="0"/>
                        <a:t> attenuation in fibers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 dB/km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848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Reproducibility: light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remarkable difference (&lt;3%)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268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Spatial resolution loss due to two 25mm</a:t>
                      </a:r>
                      <a:r>
                        <a:rPr lang="en-US" baseline="0" dirty="0" smtClean="0"/>
                        <a:t> lens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 90% to 34%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67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Spatial resolution loss due</a:t>
                      </a:r>
                      <a:r>
                        <a:rPr lang="en-US" baseline="0" dirty="0" smtClean="0"/>
                        <a:t> to </a:t>
                      </a:r>
                      <a:r>
                        <a:rPr lang="en-US" dirty="0" smtClean="0"/>
                        <a:t>fibers with</a:t>
                      </a:r>
                      <a:r>
                        <a:rPr lang="en-US" baseline="0" dirty="0" smtClean="0"/>
                        <a:t> 25mm lens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remarkable difference from</a:t>
                      </a:r>
                      <a:r>
                        <a:rPr lang="en-US" baseline="0" dirty="0" smtClean="0"/>
                        <a:t> 34%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913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Spatial resolution loss due to fibers with</a:t>
                      </a:r>
                      <a:r>
                        <a:rPr lang="en-US" baseline="0" dirty="0" smtClean="0"/>
                        <a:t> 9mm lens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 34% to 16%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885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Eye piece: light integration 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Approximately  +28%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07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Eye piece:</a:t>
                      </a:r>
                      <a:r>
                        <a:rPr lang="en-US" baseline="0" dirty="0" smtClean="0"/>
                        <a:t> spatial resolution gain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Approximately +50%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558598"/>
                  </a:ext>
                </a:extLst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43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radiation hardness </a:t>
            </a:r>
            <a:r>
              <a:rPr lang="en-US" dirty="0" smtClean="0"/>
              <a:t>test: on going</a:t>
            </a:r>
            <a:endParaRPr lang="en-GB" dirty="0"/>
          </a:p>
        </p:txBody>
      </p:sp>
      <p:sp>
        <p:nvSpPr>
          <p:cNvPr id="42" name="Content Placeholder 3"/>
          <p:cNvSpPr>
            <a:spLocks noGrp="1"/>
          </p:cNvSpPr>
          <p:nvPr>
            <p:ph idx="1"/>
          </p:nvPr>
        </p:nvSpPr>
        <p:spPr>
          <a:xfrm>
            <a:off x="1486878" y="1563078"/>
            <a:ext cx="5515708" cy="51112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Simulating 10 years of operation</a:t>
            </a:r>
          </a:p>
          <a:p>
            <a:endParaRPr lang="en-US" sz="2400" dirty="0" smtClean="0"/>
          </a:p>
          <a:p>
            <a:r>
              <a:rPr lang="en-US" sz="2400" dirty="0" smtClean="0"/>
              <a:t>Dose integration of approximately 500kGy</a:t>
            </a:r>
          </a:p>
          <a:p>
            <a:endParaRPr lang="en-US" sz="2400" dirty="0" smtClean="0"/>
          </a:p>
          <a:p>
            <a:r>
              <a:rPr lang="en-US" sz="2400" dirty="0" smtClean="0"/>
              <a:t>On line </a:t>
            </a:r>
            <a:r>
              <a:rPr lang="en-US" sz="2400" dirty="0" smtClean="0"/>
              <a:t>results, taking into account  </a:t>
            </a:r>
            <a:r>
              <a:rPr lang="en-US" sz="2400" dirty="0" smtClean="0"/>
              <a:t>light attenuation and spatial resolution</a:t>
            </a:r>
          </a:p>
          <a:p>
            <a:endParaRPr lang="en-US" sz="2400" dirty="0" smtClean="0"/>
          </a:p>
          <a:p>
            <a:r>
              <a:rPr lang="en-US" sz="2400" dirty="0" smtClean="0"/>
              <a:t>Choice of gamma irradiation </a:t>
            </a:r>
          </a:p>
          <a:p>
            <a:endParaRPr lang="en-US" sz="2400" dirty="0" smtClean="0"/>
          </a:p>
          <a:p>
            <a:r>
              <a:rPr lang="en-US" sz="2400" dirty="0" smtClean="0"/>
              <a:t>First tests in Co60 facility at CERN Bldg. 772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392" y="1563078"/>
            <a:ext cx="3659035" cy="51112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 flipH="1">
            <a:off x="7034859" y="6652822"/>
            <a:ext cx="5013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**Radiation-</a:t>
            </a:r>
            <a:r>
              <a:rPr lang="en-US" sz="1000" dirty="0" err="1"/>
              <a:t>R</a:t>
            </a:r>
            <a:r>
              <a:rPr lang="en-US" sz="1000" dirty="0" err="1" smtClean="0"/>
              <a:t>esitant</a:t>
            </a:r>
            <a:r>
              <a:rPr lang="en-US" sz="1000" dirty="0" smtClean="0"/>
              <a:t> Single-Mode Optical Fibers, </a:t>
            </a:r>
            <a:r>
              <a:rPr lang="en-US" sz="1000" i="1" dirty="0" err="1" smtClean="0"/>
              <a:t>Zauhiko</a:t>
            </a:r>
            <a:r>
              <a:rPr lang="en-US" sz="1000" i="1" dirty="0" smtClean="0"/>
              <a:t> </a:t>
            </a:r>
            <a:r>
              <a:rPr lang="en-US" sz="1000" i="1" dirty="0" err="1" smtClean="0"/>
              <a:t>Aikawa</a:t>
            </a:r>
            <a:r>
              <a:rPr lang="en-US" sz="1000" i="1" dirty="0" smtClean="0"/>
              <a:t> et Al</a:t>
            </a:r>
            <a:r>
              <a:rPr lang="en-US" sz="1000" dirty="0" smtClean="0"/>
              <a:t>,</a:t>
            </a:r>
            <a:r>
              <a:rPr lang="en-US" sz="1000" i="1" dirty="0" smtClean="0"/>
              <a:t> Fujikura TR, 2008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65088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radiation hardness: mapping test set up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85536" y="2759242"/>
            <a:ext cx="1515979" cy="1548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aseline="30000" dirty="0" smtClean="0"/>
              <a:t>60</a:t>
            </a:r>
            <a:r>
              <a:rPr lang="en-US" dirty="0" smtClean="0"/>
              <a:t>Co</a:t>
            </a:r>
          </a:p>
          <a:p>
            <a:pPr algn="ctr"/>
            <a:r>
              <a:rPr lang="en-US" dirty="0" smtClean="0"/>
              <a:t>irradiator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045368" y="3384884"/>
            <a:ext cx="56147" cy="3769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2073441" y="3761874"/>
            <a:ext cx="1" cy="7299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90515" y="4426133"/>
            <a:ext cx="765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window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732553" y="3521244"/>
            <a:ext cx="72190" cy="7218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768648" y="2727157"/>
            <a:ext cx="1" cy="7940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70068" y="2489821"/>
            <a:ext cx="669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source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>
            <a:stCxn id="11" idx="0"/>
          </p:cNvCxnSpPr>
          <p:nvPr/>
        </p:nvCxnSpPr>
        <p:spPr>
          <a:xfrm flipV="1">
            <a:off x="1768648" y="2727157"/>
            <a:ext cx="2354173" cy="7940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32553" y="3569371"/>
            <a:ext cx="2390268" cy="9543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879556" y="3100095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907631" y="3104964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2927687" y="3088106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2951749" y="3096535"/>
            <a:ext cx="56148" cy="101065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955761" y="2470280"/>
            <a:ext cx="8018" cy="5295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37367" y="2238328"/>
            <a:ext cx="1084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Optical fiber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3135683" y="3360642"/>
            <a:ext cx="163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Radiation cone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768648" y="3601861"/>
            <a:ext cx="0" cy="17080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907630" y="4126831"/>
            <a:ext cx="8036" cy="11831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768648" y="5231415"/>
            <a:ext cx="1147018" cy="1435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184042" y="518799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00528" y="5870162"/>
            <a:ext cx="5614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d is the distance chosen to maximize the dose rate</a:t>
            </a:r>
            <a:endParaRPr lang="en-GB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673" y="2004548"/>
            <a:ext cx="5974793" cy="3360821"/>
          </a:xfrm>
          <a:prstGeom prst="rect">
            <a:avLst/>
          </a:prstGeom>
        </p:spPr>
      </p:pic>
      <p:sp>
        <p:nvSpPr>
          <p:cNvPr id="41" name="Rounded Rectangle 40"/>
          <p:cNvSpPr/>
          <p:nvPr/>
        </p:nvSpPr>
        <p:spPr>
          <a:xfrm>
            <a:off x="2754315" y="3963217"/>
            <a:ext cx="105185" cy="304800"/>
          </a:xfrm>
          <a:prstGeom prst="round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 42"/>
          <p:cNvSpPr/>
          <p:nvPr/>
        </p:nvSpPr>
        <p:spPr>
          <a:xfrm>
            <a:off x="2796323" y="4243137"/>
            <a:ext cx="596582" cy="529389"/>
          </a:xfrm>
          <a:custGeom>
            <a:avLst/>
            <a:gdLst>
              <a:gd name="connsiteX0" fmla="*/ 11045 w 596582"/>
              <a:gd name="connsiteY0" fmla="*/ 0 h 529389"/>
              <a:gd name="connsiteX1" fmla="*/ 19066 w 596582"/>
              <a:gd name="connsiteY1" fmla="*/ 296779 h 529389"/>
              <a:gd name="connsiteX2" fmla="*/ 187509 w 596582"/>
              <a:gd name="connsiteY2" fmla="*/ 481263 h 529389"/>
              <a:gd name="connsiteX3" fmla="*/ 388035 w 596582"/>
              <a:gd name="connsiteY3" fmla="*/ 336884 h 529389"/>
              <a:gd name="connsiteX4" fmla="*/ 556477 w 596582"/>
              <a:gd name="connsiteY4" fmla="*/ 304800 h 529389"/>
              <a:gd name="connsiteX5" fmla="*/ 596582 w 596582"/>
              <a:gd name="connsiteY5" fmla="*/ 521368 h 529389"/>
              <a:gd name="connsiteX6" fmla="*/ 596582 w 596582"/>
              <a:gd name="connsiteY6" fmla="*/ 521368 h 529389"/>
              <a:gd name="connsiteX7" fmla="*/ 596582 w 596582"/>
              <a:gd name="connsiteY7" fmla="*/ 529389 h 52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6582" h="529389">
                <a:moveTo>
                  <a:pt x="11045" y="0"/>
                </a:moveTo>
                <a:cubicBezTo>
                  <a:pt x="350" y="108284"/>
                  <a:pt x="-10345" y="216569"/>
                  <a:pt x="19066" y="296779"/>
                </a:cubicBezTo>
                <a:cubicBezTo>
                  <a:pt x="48477" y="376990"/>
                  <a:pt x="126014" y="474579"/>
                  <a:pt x="187509" y="481263"/>
                </a:cubicBezTo>
                <a:cubicBezTo>
                  <a:pt x="249004" y="487947"/>
                  <a:pt x="326540" y="366295"/>
                  <a:pt x="388035" y="336884"/>
                </a:cubicBezTo>
                <a:cubicBezTo>
                  <a:pt x="449530" y="307474"/>
                  <a:pt x="521719" y="274053"/>
                  <a:pt x="556477" y="304800"/>
                </a:cubicBezTo>
                <a:cubicBezTo>
                  <a:pt x="591235" y="335547"/>
                  <a:pt x="596582" y="521368"/>
                  <a:pt x="596582" y="521368"/>
                </a:cubicBezTo>
                <a:lnTo>
                  <a:pt x="596582" y="521368"/>
                </a:lnTo>
                <a:lnTo>
                  <a:pt x="596582" y="529389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392905" y="4772526"/>
            <a:ext cx="0" cy="35292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869649" y="5064880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Ion chamber</a:t>
            </a:r>
            <a:endParaRPr lang="en-GB" sz="1400" dirty="0">
              <a:solidFill>
                <a:schemeClr val="accent6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136480" y="1913043"/>
            <a:ext cx="10642" cy="84619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565349" y="1690688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Ion chamber</a:t>
            </a:r>
            <a:endParaRPr lang="en-GB" sz="1400" dirty="0">
              <a:solidFill>
                <a:schemeClr val="accent6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9544050" y="4316831"/>
            <a:ext cx="1943100" cy="4266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8959069" y="4883333"/>
            <a:ext cx="1937531" cy="4893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0772775" y="4718384"/>
            <a:ext cx="653521" cy="64698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1211163" y="4903406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35 cm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7035906" y="3590926"/>
            <a:ext cx="1679469" cy="23812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458313" y="3709988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40 cm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9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of the distance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360045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635">
                  <a:extLst>
                    <a:ext uri="{9D8B030D-6E8A-4147-A177-3AD203B41FA5}">
                      <a16:colId xmlns:a16="http://schemas.microsoft.com/office/drawing/2014/main" val="85883828"/>
                    </a:ext>
                  </a:extLst>
                </a:gridCol>
                <a:gridCol w="1777815">
                  <a:extLst>
                    <a:ext uri="{9D8B030D-6E8A-4147-A177-3AD203B41FA5}">
                      <a16:colId xmlns:a16="http://schemas.microsoft.com/office/drawing/2014/main" val="23084587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Distance [cm]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Dose</a:t>
                      </a:r>
                      <a:r>
                        <a:rPr lang="en-US" baseline="0" dirty="0" smtClean="0"/>
                        <a:t> rate [</a:t>
                      </a:r>
                      <a:r>
                        <a:rPr lang="en-US" baseline="0" dirty="0" err="1" smtClean="0"/>
                        <a:t>Gy</a:t>
                      </a:r>
                      <a:r>
                        <a:rPr lang="en-US" baseline="0" dirty="0" smtClean="0"/>
                        <a:t>/h]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291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438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4.29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662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920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702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1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664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733689"/>
                  </a:ext>
                </a:extLst>
              </a:tr>
            </a:tbl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5543549" y="1825625"/>
          <a:ext cx="5514976" cy="296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Connector 9"/>
          <p:cNvCxnSpPr/>
          <p:nvPr/>
        </p:nvCxnSpPr>
        <p:spPr>
          <a:xfrm>
            <a:off x="8086725" y="1943100"/>
            <a:ext cx="0" cy="2476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34250" y="1952625"/>
            <a:ext cx="0" cy="2476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58050" y="1419880"/>
            <a:ext cx="921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Radiation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cone limit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04568" y="1419880"/>
            <a:ext cx="882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Dose rate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≃ 1/r</a:t>
            </a:r>
            <a:r>
              <a:rPr lang="en-GB" sz="1400" baseline="30000" dirty="0" smtClean="0">
                <a:solidFill>
                  <a:srgbClr val="FF0000"/>
                </a:solidFill>
              </a:rPr>
              <a:t>2</a:t>
            </a:r>
            <a:endParaRPr lang="en-GB" sz="1400" baseline="30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08709" y="1429405"/>
            <a:ext cx="1205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Region out of</a:t>
            </a:r>
          </a:p>
          <a:p>
            <a:r>
              <a:rPr lang="en-US" sz="1400" dirty="0">
                <a:solidFill>
                  <a:srgbClr val="FF0000"/>
                </a:solidFill>
              </a:rPr>
              <a:t>r</a:t>
            </a:r>
            <a:r>
              <a:rPr lang="en-US" sz="1400" dirty="0" smtClean="0">
                <a:solidFill>
                  <a:srgbClr val="FF0000"/>
                </a:solidFill>
              </a:rPr>
              <a:t>adiation field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39023" y="5734050"/>
            <a:ext cx="9419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distance of 66 cm between the fiber support and the source is chosen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07533" y="1536799"/>
            <a:ext cx="541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Gy</a:t>
            </a:r>
            <a:r>
              <a:rPr lang="en-US" sz="1400" dirty="0" smtClean="0"/>
              <a:t>/h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857188" y="4275236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cm</a:t>
            </a:r>
            <a:endParaRPr lang="en-GB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03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Uniformity check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847363"/>
              </p:ext>
            </p:extLst>
          </p:nvPr>
        </p:nvGraphicFramePr>
        <p:xfrm>
          <a:off x="838200" y="2585355"/>
          <a:ext cx="3930650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6955">
                  <a:extLst>
                    <a:ext uri="{9D8B030D-6E8A-4147-A177-3AD203B41FA5}">
                      <a16:colId xmlns:a16="http://schemas.microsoft.com/office/drawing/2014/main" val="530912177"/>
                    </a:ext>
                  </a:extLst>
                </a:gridCol>
                <a:gridCol w="631320">
                  <a:extLst>
                    <a:ext uri="{9D8B030D-6E8A-4147-A177-3AD203B41FA5}">
                      <a16:colId xmlns:a16="http://schemas.microsoft.com/office/drawing/2014/main" val="716187716"/>
                    </a:ext>
                  </a:extLst>
                </a:gridCol>
                <a:gridCol w="618158">
                  <a:extLst>
                    <a:ext uri="{9D8B030D-6E8A-4147-A177-3AD203B41FA5}">
                      <a16:colId xmlns:a16="http://schemas.microsoft.com/office/drawing/2014/main" val="2575289519"/>
                    </a:ext>
                  </a:extLst>
                </a:gridCol>
                <a:gridCol w="624739">
                  <a:extLst>
                    <a:ext uri="{9D8B030D-6E8A-4147-A177-3AD203B41FA5}">
                      <a16:colId xmlns:a16="http://schemas.microsoft.com/office/drawing/2014/main" val="1771574112"/>
                    </a:ext>
                  </a:extLst>
                </a:gridCol>
                <a:gridCol w="624739">
                  <a:extLst>
                    <a:ext uri="{9D8B030D-6E8A-4147-A177-3AD203B41FA5}">
                      <a16:colId xmlns:a16="http://schemas.microsoft.com/office/drawing/2014/main" val="3771657980"/>
                    </a:ext>
                  </a:extLst>
                </a:gridCol>
                <a:gridCol w="624739">
                  <a:extLst>
                    <a:ext uri="{9D8B030D-6E8A-4147-A177-3AD203B41FA5}">
                      <a16:colId xmlns:a16="http://schemas.microsoft.com/office/drawing/2014/main" val="38657820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smtClean="0">
                          <a:effectLst/>
                        </a:rPr>
                        <a:t>Position [</a:t>
                      </a:r>
                      <a:r>
                        <a:rPr lang="en-GB" sz="1100" u="none" strike="noStrike" dirty="0" err="1" smtClean="0">
                          <a:effectLst/>
                        </a:rPr>
                        <a:t>deg</a:t>
                      </a:r>
                      <a:r>
                        <a:rPr lang="en-GB" sz="1100" u="none" strike="noStrike" dirty="0" smtClean="0">
                          <a:effectLst/>
                        </a:rPr>
                        <a:t>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Gy/10s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Gy</a:t>
                      </a:r>
                      <a:r>
                        <a:rPr lang="en-GB" sz="1100" u="none" strike="noStrike" dirty="0">
                          <a:effectLst/>
                        </a:rPr>
                        <a:t>/s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mean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std%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5823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5.1804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5.27652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0.766482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369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5.3424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6355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5.2704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827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5.2704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563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4457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5.2884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23193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5.3136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4016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5.2596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01113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7107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49727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" y="1733333"/>
            <a:ext cx="393065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 each point, 10 dose measurements integrated</a:t>
            </a:r>
          </a:p>
          <a:p>
            <a:r>
              <a:rPr lang="en-US" sz="1400" dirty="0" smtClean="0"/>
              <a:t>over 10s were taken and then the </a:t>
            </a:r>
            <a:r>
              <a:rPr lang="en-US" sz="1400" dirty="0" err="1" smtClean="0"/>
              <a:t>avg</a:t>
            </a:r>
            <a:r>
              <a:rPr lang="en-US" sz="1400" dirty="0" smtClean="0"/>
              <a:t> and the </a:t>
            </a:r>
            <a:r>
              <a:rPr lang="en-US" sz="1400" dirty="0" err="1" smtClean="0"/>
              <a:t>std</a:t>
            </a:r>
            <a:r>
              <a:rPr lang="en-US" sz="1400" dirty="0" smtClean="0"/>
              <a:t> dev is calculated, as follows:</a:t>
            </a:r>
            <a:endParaRPr lang="en-GB" sz="1400" dirty="0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6797356" y="1890680"/>
            <a:ext cx="4466206" cy="4464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22" name="TextBox 2"/>
          <p:cNvSpPr txBox="1"/>
          <p:nvPr/>
        </p:nvSpPr>
        <p:spPr>
          <a:xfrm>
            <a:off x="8192366" y="1690688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5.43 Gy/h </a:t>
            </a:r>
            <a:endParaRPr lang="en-GB" sz="1100"/>
          </a:p>
        </p:txBody>
      </p:sp>
      <p:sp>
        <p:nvSpPr>
          <p:cNvPr id="23" name="TextBox 3"/>
          <p:cNvSpPr txBox="1"/>
          <p:nvPr/>
        </p:nvSpPr>
        <p:spPr>
          <a:xfrm>
            <a:off x="8220941" y="613886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180°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5.03 Gy/h </a:t>
            </a:r>
            <a:endParaRPr lang="en-GB" sz="1100"/>
          </a:p>
        </p:txBody>
      </p:sp>
      <p:sp>
        <p:nvSpPr>
          <p:cNvPr id="24" name="TextBox 4"/>
          <p:cNvSpPr txBox="1"/>
          <p:nvPr/>
        </p:nvSpPr>
        <p:spPr>
          <a:xfrm>
            <a:off x="10393507" y="391001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/>
              <a:t>angle = 90°</a:t>
            </a:r>
            <a:br>
              <a:rPr lang="en-GB" sz="1100" dirty="0"/>
            </a:br>
            <a:r>
              <a:rPr lang="en-GB" sz="1100" dirty="0"/>
              <a:t>Dose</a:t>
            </a:r>
            <a:r>
              <a:rPr lang="en-GB" sz="1100" baseline="0" dirty="0"/>
              <a:t> Rate = 4.40 </a:t>
            </a:r>
            <a:r>
              <a:rPr lang="en-GB" sz="1100" baseline="0" dirty="0" err="1"/>
              <a:t>Gy</a:t>
            </a:r>
            <a:r>
              <a:rPr lang="en-GB" sz="1100" baseline="0" dirty="0"/>
              <a:t>/h </a:t>
            </a:r>
            <a:endParaRPr lang="en-GB" sz="1100" dirty="0"/>
          </a:p>
        </p:txBody>
      </p:sp>
      <p:sp>
        <p:nvSpPr>
          <p:cNvPr id="25" name="TextBox 5"/>
          <p:cNvSpPr txBox="1"/>
          <p:nvPr/>
        </p:nvSpPr>
        <p:spPr>
          <a:xfrm>
            <a:off x="6096000" y="389096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270°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4.89 Gy/h </a:t>
            </a:r>
            <a:endParaRPr lang="en-GB" sz="1100"/>
          </a:p>
        </p:txBody>
      </p:sp>
      <p:sp>
        <p:nvSpPr>
          <p:cNvPr id="26" name="TextBox 6"/>
          <p:cNvSpPr txBox="1"/>
          <p:nvPr/>
        </p:nvSpPr>
        <p:spPr>
          <a:xfrm>
            <a:off x="10119014" y="261461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45°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5.20 Gy/h </a:t>
            </a:r>
            <a:endParaRPr lang="en-GB" sz="1100"/>
          </a:p>
        </p:txBody>
      </p:sp>
      <p:sp>
        <p:nvSpPr>
          <p:cNvPr id="27" name="TextBox 7"/>
          <p:cNvSpPr txBox="1"/>
          <p:nvPr/>
        </p:nvSpPr>
        <p:spPr>
          <a:xfrm>
            <a:off x="6435437" y="2614613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315°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5.23 Gy/h </a:t>
            </a:r>
            <a:endParaRPr lang="en-GB" sz="1100"/>
          </a:p>
        </p:txBody>
      </p:sp>
      <p:sp>
        <p:nvSpPr>
          <p:cNvPr id="28" name="TextBox 8"/>
          <p:cNvSpPr txBox="1"/>
          <p:nvPr/>
        </p:nvSpPr>
        <p:spPr>
          <a:xfrm>
            <a:off x="6530687" y="5043488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225°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4.94 Gy/h </a:t>
            </a:r>
            <a:endParaRPr lang="en-GB" sz="1100"/>
          </a:p>
        </p:txBody>
      </p:sp>
      <p:sp>
        <p:nvSpPr>
          <p:cNvPr id="29" name="TextBox 9"/>
          <p:cNvSpPr txBox="1"/>
          <p:nvPr/>
        </p:nvSpPr>
        <p:spPr>
          <a:xfrm>
            <a:off x="9976139" y="5024438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135°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4.94 Gy/h </a:t>
            </a:r>
            <a:endParaRPr lang="en-GB" sz="1100"/>
          </a:p>
        </p:txBody>
      </p:sp>
      <p:sp>
        <p:nvSpPr>
          <p:cNvPr id="30" name="TextBox 29"/>
          <p:cNvSpPr txBox="1"/>
          <p:nvPr/>
        </p:nvSpPr>
        <p:spPr>
          <a:xfrm>
            <a:off x="6175663" y="697669"/>
            <a:ext cx="5702012" cy="9725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obtained map is presented below, where the average dose rate is approximately 5 </a:t>
            </a:r>
            <a:r>
              <a:rPr lang="en-US" sz="1400" dirty="0" err="1" smtClean="0"/>
              <a:t>Gy</a:t>
            </a:r>
            <a:r>
              <a:rPr lang="en-US" sz="1400" dirty="0" smtClean="0"/>
              <a:t>/h over the all fiber. In this situation at the limit of the radiation cone and very close to the source, even 1-2 cm of displacement can drive a big difference in the dose rate.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12907" y="5687795"/>
            <a:ext cx="6347250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The best obtained result, looking for a compromise between </a:t>
            </a:r>
          </a:p>
          <a:p>
            <a:r>
              <a:rPr lang="en-US" dirty="0" smtClean="0"/>
              <a:t>the maximum achievable dose rate and the irradiation uniformity,</a:t>
            </a:r>
          </a:p>
          <a:p>
            <a:r>
              <a:rPr lang="en-US" dirty="0" smtClean="0"/>
              <a:t>is </a:t>
            </a:r>
            <a:r>
              <a:rPr lang="en-GB" dirty="0" smtClean="0"/>
              <a:t>≃ </a:t>
            </a:r>
            <a:r>
              <a:rPr lang="en-GB" sz="2000" dirty="0" smtClean="0">
                <a:solidFill>
                  <a:srgbClr val="FF0000"/>
                </a:solidFill>
              </a:rPr>
              <a:t>5Gy/h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6794736" y="1890394"/>
            <a:ext cx="4464474" cy="4464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100"/>
          </a:p>
        </p:txBody>
      </p:sp>
      <p:sp>
        <p:nvSpPr>
          <p:cNvPr id="17" name="TextBox 11"/>
          <p:cNvSpPr txBox="1"/>
          <p:nvPr/>
        </p:nvSpPr>
        <p:spPr>
          <a:xfrm>
            <a:off x="8185417" y="1690402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5.27 Gy/h </a:t>
            </a:r>
            <a:endParaRPr lang="en-GB" sz="1100"/>
          </a:p>
        </p:txBody>
      </p:sp>
      <p:sp>
        <p:nvSpPr>
          <p:cNvPr id="18" name="TextBox 12"/>
          <p:cNvSpPr txBox="1"/>
          <p:nvPr/>
        </p:nvSpPr>
        <p:spPr>
          <a:xfrm>
            <a:off x="8213992" y="613857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180°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5.05 Gy/h </a:t>
            </a:r>
            <a:endParaRPr lang="en-GB" sz="1100"/>
          </a:p>
        </p:txBody>
      </p:sp>
      <p:sp>
        <p:nvSpPr>
          <p:cNvPr id="19" name="TextBox 13"/>
          <p:cNvSpPr txBox="1"/>
          <p:nvPr/>
        </p:nvSpPr>
        <p:spPr>
          <a:xfrm>
            <a:off x="10385692" y="390972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90°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4.56 Gy/h </a:t>
            </a:r>
            <a:endParaRPr lang="en-GB" sz="1100"/>
          </a:p>
        </p:txBody>
      </p:sp>
      <p:sp>
        <p:nvSpPr>
          <p:cNvPr id="20" name="TextBox 14"/>
          <p:cNvSpPr txBox="1"/>
          <p:nvPr/>
        </p:nvSpPr>
        <p:spPr>
          <a:xfrm>
            <a:off x="6089917" y="389067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270°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4.71 Gy/h </a:t>
            </a:r>
            <a:endParaRPr lang="en-GB" sz="1100"/>
          </a:p>
        </p:txBody>
      </p:sp>
      <p:sp>
        <p:nvSpPr>
          <p:cNvPr id="31" name="TextBox 15"/>
          <p:cNvSpPr txBox="1"/>
          <p:nvPr/>
        </p:nvSpPr>
        <p:spPr>
          <a:xfrm>
            <a:off x="10118992" y="261432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45°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5.14 Gy/h </a:t>
            </a:r>
            <a:endParaRPr lang="en-GB" sz="1100"/>
          </a:p>
        </p:txBody>
      </p:sp>
      <p:sp>
        <p:nvSpPr>
          <p:cNvPr id="32" name="TextBox 16"/>
          <p:cNvSpPr txBox="1"/>
          <p:nvPr/>
        </p:nvSpPr>
        <p:spPr>
          <a:xfrm>
            <a:off x="6432817" y="2614327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315°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5.07 Gy/h </a:t>
            </a:r>
            <a:endParaRPr lang="en-GB" sz="1100"/>
          </a:p>
        </p:txBody>
      </p:sp>
      <p:sp>
        <p:nvSpPr>
          <p:cNvPr id="33" name="TextBox 17"/>
          <p:cNvSpPr txBox="1"/>
          <p:nvPr/>
        </p:nvSpPr>
        <p:spPr>
          <a:xfrm>
            <a:off x="6528067" y="5043202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225°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4.98 Gy/h </a:t>
            </a:r>
            <a:endParaRPr lang="en-GB" sz="1100"/>
          </a:p>
        </p:txBody>
      </p:sp>
      <p:sp>
        <p:nvSpPr>
          <p:cNvPr id="34" name="TextBox 18"/>
          <p:cNvSpPr txBox="1"/>
          <p:nvPr/>
        </p:nvSpPr>
        <p:spPr>
          <a:xfrm>
            <a:off x="9976117" y="5024152"/>
            <a:ext cx="1657351" cy="4367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/>
              <a:t>angle = 135°</a:t>
            </a:r>
            <a:br>
              <a:rPr lang="en-GB" sz="1100"/>
            </a:br>
            <a:r>
              <a:rPr lang="en-GB" sz="1100"/>
              <a:t>Dose</a:t>
            </a:r>
            <a:r>
              <a:rPr lang="en-GB" sz="1100" baseline="0"/>
              <a:t> Rate = 4.99 Gy/h </a:t>
            </a:r>
            <a:endParaRPr lang="en-GB" sz="11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30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irradiation test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134" y="2354997"/>
            <a:ext cx="5226538" cy="439152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0134" y="1429300"/>
            <a:ext cx="5226538" cy="85712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400" dirty="0" smtClean="0"/>
              <a:t>Testing the new 10m fiber by Fujikura</a:t>
            </a:r>
          </a:p>
          <a:p>
            <a:r>
              <a:rPr lang="en-US" sz="1400" dirty="0" smtClean="0"/>
              <a:t>10 </a:t>
            </a:r>
            <a:r>
              <a:rPr lang="en-US" sz="1400" dirty="0" err="1" smtClean="0"/>
              <a:t>TBq</a:t>
            </a:r>
            <a:r>
              <a:rPr lang="en-US" sz="1400" dirty="0" smtClean="0"/>
              <a:t> active Co60 source</a:t>
            </a:r>
          </a:p>
          <a:p>
            <a:r>
              <a:rPr lang="en-US" sz="1400" dirty="0" smtClean="0"/>
              <a:t>Integrated dose over 3 weeks: 2 </a:t>
            </a:r>
            <a:r>
              <a:rPr lang="en-US" sz="1400" dirty="0" err="1" smtClean="0"/>
              <a:t>kGy</a:t>
            </a:r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767855" y="1433025"/>
            <a:ext cx="5226538" cy="8571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Reference image taken at the beginning</a:t>
            </a:r>
          </a:p>
          <a:p>
            <a:r>
              <a:rPr lang="en-US" sz="1400" dirty="0" smtClean="0"/>
              <a:t>Acquired image every hour</a:t>
            </a:r>
          </a:p>
          <a:p>
            <a:r>
              <a:rPr lang="en-US" sz="1400" dirty="0" smtClean="0"/>
              <a:t>Light-tight box with all optical components and supports </a:t>
            </a:r>
          </a:p>
          <a:p>
            <a:endParaRPr lang="en-US" sz="1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769" t="-66" r="12992" b="15382"/>
          <a:stretch/>
        </p:blipFill>
        <p:spPr>
          <a:xfrm>
            <a:off x="765903" y="2352431"/>
            <a:ext cx="5228493" cy="43940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758462" y="5158154"/>
            <a:ext cx="1289538" cy="468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02185" y="5205046"/>
            <a:ext cx="1324707" cy="195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634154" y="4431323"/>
            <a:ext cx="1578709" cy="230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25919" y="5427109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9mm lens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404" y="4043292"/>
            <a:ext cx="886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25mm lens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2380" y="5698785"/>
            <a:ext cx="873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/>
                </a:solidFill>
              </a:rPr>
              <a:t>LED screen</a:t>
            </a:r>
            <a:endParaRPr lang="en-GB" sz="1200" b="1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22237" y="5324210"/>
            <a:ext cx="947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</a:rPr>
              <a:t>Opt fib OUT</a:t>
            </a:r>
            <a:endParaRPr lang="en-GB" sz="1200" b="1" dirty="0">
              <a:solidFill>
                <a:schemeClr val="accent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28485" y="4235796"/>
            <a:ext cx="807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</a:rPr>
              <a:t>Opt fib IN</a:t>
            </a:r>
            <a:endParaRPr lang="en-GB" sz="1200" b="1" dirty="0">
              <a:solidFill>
                <a:schemeClr val="accent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18173" y="4137347"/>
            <a:ext cx="7448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CCD cam</a:t>
            </a:r>
            <a:endParaRPr lang="en-GB" sz="1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7666892" y="3587262"/>
            <a:ext cx="1930400" cy="5500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666892" y="4821125"/>
            <a:ext cx="1797539" cy="10161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84298" y="4340736"/>
            <a:ext cx="664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</a:rPr>
              <a:t>Opt fib </a:t>
            </a:r>
          </a:p>
          <a:p>
            <a:r>
              <a:rPr lang="en-US" sz="1200" b="1" dirty="0" smtClean="0">
                <a:solidFill>
                  <a:schemeClr val="accent4"/>
                </a:solidFill>
              </a:rPr>
              <a:t>bundle</a:t>
            </a:r>
            <a:endParaRPr lang="en-GB" sz="1200" b="1" dirty="0">
              <a:solidFill>
                <a:schemeClr val="accent4"/>
              </a:solidFill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8881189" y="6356350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217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82325" cy="435133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Radiation hardness tests in Co60 lab:</a:t>
            </a:r>
          </a:p>
          <a:p>
            <a:pPr lvl="1"/>
            <a:r>
              <a:rPr lang="en-US" dirty="0" smtClean="0"/>
              <a:t>Mapping tests revealed the maximum uniform possible dose rate: 5 </a:t>
            </a:r>
            <a:r>
              <a:rPr lang="en-US" dirty="0" err="1" smtClean="0"/>
              <a:t>Gy</a:t>
            </a:r>
            <a:r>
              <a:rPr lang="en-US" dirty="0" smtClean="0"/>
              <a:t>/h</a:t>
            </a:r>
          </a:p>
          <a:p>
            <a:pPr lvl="1"/>
            <a:r>
              <a:rPr lang="en-US" dirty="0" smtClean="0"/>
              <a:t>These results showed us that 500 </a:t>
            </a:r>
            <a:r>
              <a:rPr lang="en-US" dirty="0" err="1" smtClean="0"/>
              <a:t>kGy</a:t>
            </a:r>
            <a:r>
              <a:rPr lang="en-US" dirty="0" smtClean="0"/>
              <a:t> cannot be achieved</a:t>
            </a:r>
          </a:p>
          <a:p>
            <a:pPr lvl="1"/>
            <a:r>
              <a:rPr lang="en-US" dirty="0" smtClean="0"/>
              <a:t>These tests are important to fix the set up for next measurements</a:t>
            </a:r>
          </a:p>
          <a:p>
            <a:r>
              <a:rPr lang="en-US" dirty="0" smtClean="0"/>
              <a:t>New higher intensity facility</a:t>
            </a:r>
          </a:p>
          <a:p>
            <a:pPr lvl="1"/>
            <a:r>
              <a:rPr lang="en-US" dirty="0" smtClean="0"/>
              <a:t>LABRA laboratory in </a:t>
            </a:r>
            <a:r>
              <a:rPr lang="en-US" dirty="0" err="1" smtClean="0"/>
              <a:t>Saclay</a:t>
            </a:r>
            <a:r>
              <a:rPr lang="en-US" dirty="0" smtClean="0"/>
              <a:t> (up to 7 </a:t>
            </a:r>
            <a:r>
              <a:rPr lang="en-US" dirty="0" err="1" smtClean="0"/>
              <a:t>kGy</a:t>
            </a:r>
            <a:r>
              <a:rPr lang="en-US" dirty="0" smtClean="0"/>
              <a:t>/h) -&gt; 47’000 euros for 96h</a:t>
            </a:r>
          </a:p>
          <a:p>
            <a:pPr lvl="1"/>
            <a:r>
              <a:rPr lang="en-US" dirty="0" smtClean="0"/>
              <a:t>…looking for other option with the EN-STI group</a:t>
            </a:r>
          </a:p>
          <a:p>
            <a:r>
              <a:rPr lang="en-US" dirty="0" smtClean="0"/>
              <a:t>Final set up design and prototype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82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225463" cy="4527049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Set-up characterization</a:t>
            </a:r>
          </a:p>
          <a:p>
            <a:pPr lvl="1"/>
            <a:r>
              <a:rPr lang="en-US" sz="2200" dirty="0" smtClean="0"/>
              <a:t>Target design and LED screen</a:t>
            </a:r>
            <a:endParaRPr lang="en-GB" sz="2200" dirty="0" smtClean="0"/>
          </a:p>
          <a:p>
            <a:pPr lvl="1"/>
            <a:r>
              <a:rPr lang="en-US" sz="2200" dirty="0" smtClean="0"/>
              <a:t>Comparison between 2 different lens orientation</a:t>
            </a:r>
          </a:p>
          <a:p>
            <a:pPr lvl="1"/>
            <a:r>
              <a:rPr lang="en-US" sz="2200" dirty="0" smtClean="0"/>
              <a:t>Light loss and attenuation:</a:t>
            </a:r>
          </a:p>
          <a:p>
            <a:pPr lvl="2"/>
            <a:r>
              <a:rPr lang="en-US" sz="1800" dirty="0" smtClean="0"/>
              <a:t>1900 CCD camera with 25mm lens @500mm distance from screen</a:t>
            </a:r>
          </a:p>
          <a:p>
            <a:pPr lvl="2"/>
            <a:r>
              <a:rPr lang="en-US" sz="1800" dirty="0" smtClean="0"/>
              <a:t>Two 25mm </a:t>
            </a:r>
            <a:r>
              <a:rPr lang="en-US" sz="1800" dirty="0" smtClean="0"/>
              <a:t>lenses </a:t>
            </a:r>
            <a:r>
              <a:rPr lang="en-US" sz="1800" dirty="0" smtClean="0"/>
              <a:t>and  CCD camera</a:t>
            </a:r>
          </a:p>
          <a:p>
            <a:pPr lvl="2"/>
            <a:r>
              <a:rPr lang="en-US" sz="1800" dirty="0" smtClean="0"/>
              <a:t>Same setup but tested with 3 different optical fibers between the two 25mm </a:t>
            </a:r>
            <a:r>
              <a:rPr lang="en-US" sz="1800" dirty="0" smtClean="0"/>
              <a:t>lenses:</a:t>
            </a:r>
            <a:endParaRPr lang="en-US" sz="1800" dirty="0" smtClean="0"/>
          </a:p>
          <a:p>
            <a:pPr lvl="3"/>
            <a:r>
              <a:rPr lang="en-US" sz="2000" dirty="0"/>
              <a:t>Old 10m opt. fib. By (UNKNOWN</a:t>
            </a:r>
            <a:r>
              <a:rPr lang="en-US" sz="2000" dirty="0" smtClean="0"/>
              <a:t>)</a:t>
            </a:r>
          </a:p>
          <a:p>
            <a:pPr lvl="3"/>
            <a:r>
              <a:rPr lang="en-US" sz="2000" dirty="0" smtClean="0"/>
              <a:t>New 2m opt. fib. by Fujikura</a:t>
            </a:r>
          </a:p>
          <a:p>
            <a:pPr lvl="3"/>
            <a:r>
              <a:rPr lang="en-US" sz="2000" dirty="0" smtClean="0"/>
              <a:t>New 10m opt. fib. By Fujikura</a:t>
            </a:r>
          </a:p>
          <a:p>
            <a:pPr lvl="2"/>
            <a:r>
              <a:rPr lang="en-US" sz="1800" dirty="0" smtClean="0"/>
              <a:t>Same setup, changing the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lens: one 9mm lens and one 25mm lens tested with the same optical fibers.</a:t>
            </a:r>
          </a:p>
          <a:p>
            <a:pPr lvl="1"/>
            <a:r>
              <a:rPr lang="en-US" sz="2200" dirty="0" smtClean="0"/>
              <a:t>Reproducible measurements: comparison between two 2m fibers and two 10m fibers by Fujikura</a:t>
            </a:r>
          </a:p>
          <a:p>
            <a:pPr lvl="1"/>
            <a:r>
              <a:rPr lang="en-US" sz="2200" dirty="0" smtClean="0"/>
              <a:t>Resolution loss evaluation</a:t>
            </a:r>
          </a:p>
          <a:p>
            <a:pPr lvl="1"/>
            <a:r>
              <a:rPr lang="en-US" sz="2200" dirty="0" smtClean="0"/>
              <a:t>Comparison with eye-piece (f=24mm) in terms of light collection and spatial resolution</a:t>
            </a:r>
          </a:p>
          <a:p>
            <a:r>
              <a:rPr lang="en-US" sz="2600" dirty="0" smtClean="0"/>
              <a:t>Fiber radiation hardness test: ongoing measurements and perspectives</a:t>
            </a:r>
          </a:p>
          <a:p>
            <a:endParaRPr lang="en-US" sz="2600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95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117475"/>
            <a:ext cx="10515600" cy="1325563"/>
          </a:xfrm>
        </p:spPr>
        <p:txBody>
          <a:bodyPr/>
          <a:lstStyle/>
          <a:p>
            <a:r>
              <a:rPr lang="en-US" dirty="0" smtClean="0"/>
              <a:t>Target design and LED screen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624"/>
          <a:stretch/>
        </p:blipFill>
        <p:spPr>
          <a:xfrm>
            <a:off x="1548881" y="1191222"/>
            <a:ext cx="8575015" cy="516512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24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117475"/>
            <a:ext cx="10515600" cy="1325563"/>
          </a:xfrm>
        </p:spPr>
        <p:txBody>
          <a:bodyPr/>
          <a:lstStyle/>
          <a:p>
            <a:r>
              <a:rPr lang="en-US" dirty="0" smtClean="0"/>
              <a:t>Target design and LED screen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5" r="67361" b="10273"/>
          <a:stretch/>
        </p:blipFill>
        <p:spPr>
          <a:xfrm>
            <a:off x="1561393" y="1519238"/>
            <a:ext cx="4383985" cy="4837112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8" t="9440" r="55620" b="33630"/>
          <a:stretch/>
        </p:blipFill>
        <p:spPr>
          <a:xfrm>
            <a:off x="6388930" y="1519239"/>
            <a:ext cx="3764719" cy="48371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8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79" y="217416"/>
            <a:ext cx="11610474" cy="1325563"/>
          </a:xfrm>
        </p:spPr>
        <p:txBody>
          <a:bodyPr/>
          <a:lstStyle/>
          <a:p>
            <a:r>
              <a:rPr lang="en-US" dirty="0" smtClean="0"/>
              <a:t>Picture of the setup: example with two 25mm lens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25" y="1347329"/>
            <a:ext cx="9785686" cy="5009022"/>
          </a:xfrm>
        </p:spPr>
      </p:pic>
      <p:cxnSp>
        <p:nvCxnSpPr>
          <p:cNvPr id="8" name="Straight Arrow Connector 7"/>
          <p:cNvCxnSpPr/>
          <p:nvPr/>
        </p:nvCxnSpPr>
        <p:spPr>
          <a:xfrm>
            <a:off x="1187116" y="3668899"/>
            <a:ext cx="6705601" cy="22461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494295" y="3933638"/>
            <a:ext cx="569494" cy="2401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585158" y="3997851"/>
            <a:ext cx="569494" cy="2401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87516" y="3825194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S1=517mm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16227" y="3299567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S2=38mm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362562" y="3334000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S3=42mm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08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651428" cy="1325563"/>
          </a:xfrm>
        </p:spPr>
        <p:txBody>
          <a:bodyPr/>
          <a:lstStyle/>
          <a:p>
            <a:r>
              <a:rPr lang="en-US" dirty="0" smtClean="0"/>
              <a:t>Study of the effect of 180° </a:t>
            </a:r>
            <a:r>
              <a:rPr lang="en-US" dirty="0" smtClean="0"/>
              <a:t>rotation of the 2</a:t>
            </a:r>
            <a:r>
              <a:rPr lang="en-US" baseline="30000" dirty="0" smtClean="0"/>
              <a:t>nd</a:t>
            </a:r>
            <a:r>
              <a:rPr lang="en-US" dirty="0" smtClean="0"/>
              <a:t> lens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9" t="30719" r="34677" b="32287"/>
          <a:stretch/>
        </p:blipFill>
        <p:spPr>
          <a:xfrm>
            <a:off x="112383" y="2929551"/>
            <a:ext cx="3381375" cy="24421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03" t="27083" r="35590" b="33611"/>
          <a:stretch/>
        </p:blipFill>
        <p:spPr>
          <a:xfrm>
            <a:off x="6764022" y="1501232"/>
            <a:ext cx="3381375" cy="2479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854533">
            <a:off x="4220720" y="3113448"/>
            <a:ext cx="171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configuration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6" t="45000" r="35849" b="15972"/>
          <a:stretch/>
        </p:blipFill>
        <p:spPr>
          <a:xfrm>
            <a:off x="6800850" y="4208992"/>
            <a:ext cx="3368753" cy="24790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808437">
            <a:off x="4176172" y="4836537"/>
            <a:ext cx="1764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configuration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528" y="1950208"/>
            <a:ext cx="2632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</a:rPr>
              <a:t> light: 15858842 </a:t>
            </a:r>
            <a:r>
              <a:rPr lang="en-US" sz="2000" b="1" dirty="0" err="1" smtClean="0">
                <a:solidFill>
                  <a:schemeClr val="bg1"/>
                </a:solidFill>
              </a:rPr>
              <a:t>a.u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528" y="4467301"/>
            <a:ext cx="2632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Int</a:t>
            </a:r>
            <a:r>
              <a:rPr lang="en-US" sz="2000" b="1" dirty="0" smtClean="0">
                <a:solidFill>
                  <a:schemeClr val="bg1"/>
                </a:solidFill>
              </a:rPr>
              <a:t> light: </a:t>
            </a:r>
            <a:r>
              <a:rPr lang="en-US" sz="2000" b="1" dirty="0">
                <a:solidFill>
                  <a:schemeClr val="bg1"/>
                </a:solidFill>
              </a:rPr>
              <a:t>15993512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a.u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19688" y="3876375"/>
            <a:ext cx="812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&lt;1%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3166" y="1692710"/>
            <a:ext cx="1812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Reference image: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Target @500mm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CCD camera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One 25mm lens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970215" y="2719854"/>
            <a:ext cx="2657231" cy="1430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970214" y="4150602"/>
            <a:ext cx="2540001" cy="14608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01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554609" cy="1325563"/>
          </a:xfrm>
        </p:spPr>
        <p:txBody>
          <a:bodyPr/>
          <a:lstStyle/>
          <a:p>
            <a:r>
              <a:rPr lang="en-US" dirty="0" smtClean="0"/>
              <a:t>Study of the effect of 180° </a:t>
            </a:r>
            <a:r>
              <a:rPr lang="en-US" dirty="0" smtClean="0"/>
              <a:t>rotation of the 2</a:t>
            </a:r>
            <a:r>
              <a:rPr lang="en-US" baseline="30000" dirty="0" smtClean="0"/>
              <a:t>nd</a:t>
            </a:r>
            <a:r>
              <a:rPr lang="en-US" dirty="0" smtClean="0"/>
              <a:t> lens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9" t="30719" r="34677" b="32287"/>
          <a:stretch/>
        </p:blipFill>
        <p:spPr>
          <a:xfrm>
            <a:off x="112383" y="2929551"/>
            <a:ext cx="3381375" cy="2442106"/>
          </a:xfrm>
        </p:spPr>
      </p:pic>
      <p:sp>
        <p:nvSpPr>
          <p:cNvPr id="17" name="TextBox 16"/>
          <p:cNvSpPr txBox="1"/>
          <p:nvPr/>
        </p:nvSpPr>
        <p:spPr>
          <a:xfrm>
            <a:off x="1013166" y="1692710"/>
            <a:ext cx="1812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Reference image: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Target @500mm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CCD camera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One 25mm lens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604646"/>
              </p:ext>
            </p:extLst>
          </p:nvPr>
        </p:nvGraphicFramePr>
        <p:xfrm>
          <a:off x="5896709" y="2759954"/>
          <a:ext cx="4572000" cy="278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Straight Arrow Connector 14"/>
          <p:cNvCxnSpPr>
            <a:stCxn id="4" idx="3"/>
            <a:endCxn id="14" idx="1"/>
          </p:cNvCxnSpPr>
          <p:nvPr/>
        </p:nvCxnSpPr>
        <p:spPr>
          <a:xfrm>
            <a:off x="3493758" y="4150604"/>
            <a:ext cx="240295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401538" y="4040554"/>
            <a:ext cx="7816" cy="883138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618215" y="3550439"/>
            <a:ext cx="1471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From 38%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To 52%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26/01/2018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Technical Board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C4564-9EC5-4D1A-B440-E969640E0C6F}" type="slidenum">
              <a:rPr lang="en-GB" smtClean="0"/>
              <a:t>8</a:t>
            </a:fld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490451" y="2251231"/>
            <a:ext cx="3384516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Light profile and spatial resolution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57005" y="3666846"/>
            <a:ext cx="917272" cy="9051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>
            <a:endCxn id="23" idx="1"/>
          </p:cNvCxnSpPr>
          <p:nvPr/>
        </p:nvCxnSpPr>
        <p:spPr>
          <a:xfrm>
            <a:off x="2274277" y="3721664"/>
            <a:ext cx="1800726" cy="1583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75003" y="3598996"/>
            <a:ext cx="1270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Central square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4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 imaging with optical fibers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" t="10628" r="14213" b="4303"/>
          <a:stretch/>
        </p:blipFill>
        <p:spPr>
          <a:xfrm>
            <a:off x="3857618" y="1291539"/>
            <a:ext cx="7496182" cy="5160618"/>
          </a:xfrm>
        </p:spPr>
      </p:pic>
      <p:cxnSp>
        <p:nvCxnSpPr>
          <p:cNvPr id="10" name="Straight Arrow Connector 9"/>
          <p:cNvCxnSpPr/>
          <p:nvPr/>
        </p:nvCxnSpPr>
        <p:spPr>
          <a:xfrm>
            <a:off x="4709705" y="2215609"/>
            <a:ext cx="4295500" cy="195399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05205" y="3690772"/>
            <a:ext cx="83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Lens 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946503" y="4658554"/>
            <a:ext cx="1187115" cy="5534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302444" y="4554860"/>
            <a:ext cx="1340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</a:rPr>
              <a:t>Opt fiber in</a:t>
            </a:r>
            <a:endParaRPr lang="en-GB" sz="1400" b="1" dirty="0">
              <a:solidFill>
                <a:schemeClr val="accent4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10438434" y="2135137"/>
            <a:ext cx="1204548" cy="42742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296858" y="1757706"/>
            <a:ext cx="1487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4"/>
                </a:solidFill>
              </a:rPr>
              <a:t>Opt fiber out</a:t>
            </a:r>
            <a:endParaRPr lang="en-GB" sz="1400" b="1" dirty="0">
              <a:solidFill>
                <a:schemeClr val="accent4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1165462" y="2575725"/>
            <a:ext cx="955041" cy="2845648"/>
          </a:xfrm>
          <a:custGeom>
            <a:avLst/>
            <a:gdLst>
              <a:gd name="connsiteX0" fmla="*/ 0 w 738619"/>
              <a:gd name="connsiteY0" fmla="*/ 1989221 h 2147085"/>
              <a:gd name="connsiteX1" fmla="*/ 328863 w 738619"/>
              <a:gd name="connsiteY1" fmla="*/ 2133600 h 2147085"/>
              <a:gd name="connsiteX2" fmla="*/ 505326 w 738619"/>
              <a:gd name="connsiteY2" fmla="*/ 2133600 h 2147085"/>
              <a:gd name="connsiteX3" fmla="*/ 689810 w 738619"/>
              <a:gd name="connsiteY3" fmla="*/ 2069432 h 2147085"/>
              <a:gd name="connsiteX4" fmla="*/ 737937 w 738619"/>
              <a:gd name="connsiteY4" fmla="*/ 1852863 h 2147085"/>
              <a:gd name="connsiteX5" fmla="*/ 665747 w 738619"/>
              <a:gd name="connsiteY5" fmla="*/ 1620253 h 2147085"/>
              <a:gd name="connsiteX6" fmla="*/ 529389 w 738619"/>
              <a:gd name="connsiteY6" fmla="*/ 1467853 h 2147085"/>
              <a:gd name="connsiteX7" fmla="*/ 328863 w 738619"/>
              <a:gd name="connsiteY7" fmla="*/ 1331495 h 2147085"/>
              <a:gd name="connsiteX8" fmla="*/ 240632 w 738619"/>
              <a:gd name="connsiteY8" fmla="*/ 1050758 h 2147085"/>
              <a:gd name="connsiteX9" fmla="*/ 328863 w 738619"/>
              <a:gd name="connsiteY9" fmla="*/ 753979 h 2147085"/>
              <a:gd name="connsiteX10" fmla="*/ 521368 w 738619"/>
              <a:gd name="connsiteY10" fmla="*/ 601579 h 2147085"/>
              <a:gd name="connsiteX11" fmla="*/ 617621 w 738619"/>
              <a:gd name="connsiteY11" fmla="*/ 521368 h 2147085"/>
              <a:gd name="connsiteX12" fmla="*/ 657726 w 738619"/>
              <a:gd name="connsiteY12" fmla="*/ 409074 h 2147085"/>
              <a:gd name="connsiteX13" fmla="*/ 641684 w 738619"/>
              <a:gd name="connsiteY13" fmla="*/ 264695 h 2147085"/>
              <a:gd name="connsiteX14" fmla="*/ 577516 w 738619"/>
              <a:gd name="connsiteY14" fmla="*/ 128337 h 2147085"/>
              <a:gd name="connsiteX15" fmla="*/ 457200 w 738619"/>
              <a:gd name="connsiteY15" fmla="*/ 32084 h 2147085"/>
              <a:gd name="connsiteX16" fmla="*/ 336884 w 738619"/>
              <a:gd name="connsiteY16" fmla="*/ 0 h 214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38619" h="2147085">
                <a:moveTo>
                  <a:pt x="0" y="1989221"/>
                </a:moveTo>
                <a:cubicBezTo>
                  <a:pt x="122321" y="2049379"/>
                  <a:pt x="244642" y="2109537"/>
                  <a:pt x="328863" y="2133600"/>
                </a:cubicBezTo>
                <a:cubicBezTo>
                  <a:pt x="413084" y="2157663"/>
                  <a:pt x="445168" y="2144295"/>
                  <a:pt x="505326" y="2133600"/>
                </a:cubicBezTo>
                <a:cubicBezTo>
                  <a:pt x="565484" y="2122905"/>
                  <a:pt x="651042" y="2116221"/>
                  <a:pt x="689810" y="2069432"/>
                </a:cubicBezTo>
                <a:cubicBezTo>
                  <a:pt x="728578" y="2022643"/>
                  <a:pt x="741947" y="1927726"/>
                  <a:pt x="737937" y="1852863"/>
                </a:cubicBezTo>
                <a:cubicBezTo>
                  <a:pt x="733927" y="1778000"/>
                  <a:pt x="700505" y="1684421"/>
                  <a:pt x="665747" y="1620253"/>
                </a:cubicBezTo>
                <a:cubicBezTo>
                  <a:pt x="630989" y="1556085"/>
                  <a:pt x="585536" y="1515979"/>
                  <a:pt x="529389" y="1467853"/>
                </a:cubicBezTo>
                <a:cubicBezTo>
                  <a:pt x="473242" y="1419727"/>
                  <a:pt x="376989" y="1401011"/>
                  <a:pt x="328863" y="1331495"/>
                </a:cubicBezTo>
                <a:cubicBezTo>
                  <a:pt x="280737" y="1261979"/>
                  <a:pt x="240632" y="1147011"/>
                  <a:pt x="240632" y="1050758"/>
                </a:cubicBezTo>
                <a:cubicBezTo>
                  <a:pt x="240632" y="954505"/>
                  <a:pt x="282074" y="828842"/>
                  <a:pt x="328863" y="753979"/>
                </a:cubicBezTo>
                <a:cubicBezTo>
                  <a:pt x="375652" y="679116"/>
                  <a:pt x="473242" y="640348"/>
                  <a:pt x="521368" y="601579"/>
                </a:cubicBezTo>
                <a:cubicBezTo>
                  <a:pt x="569494" y="562810"/>
                  <a:pt x="594895" y="553452"/>
                  <a:pt x="617621" y="521368"/>
                </a:cubicBezTo>
                <a:cubicBezTo>
                  <a:pt x="640347" y="489284"/>
                  <a:pt x="653716" y="451853"/>
                  <a:pt x="657726" y="409074"/>
                </a:cubicBezTo>
                <a:cubicBezTo>
                  <a:pt x="661736" y="366295"/>
                  <a:pt x="655052" y="311484"/>
                  <a:pt x="641684" y="264695"/>
                </a:cubicBezTo>
                <a:cubicBezTo>
                  <a:pt x="628316" y="217906"/>
                  <a:pt x="608263" y="167105"/>
                  <a:pt x="577516" y="128337"/>
                </a:cubicBezTo>
                <a:cubicBezTo>
                  <a:pt x="546769" y="89568"/>
                  <a:pt x="497305" y="53473"/>
                  <a:pt x="457200" y="32084"/>
                </a:cubicBezTo>
                <a:cubicBezTo>
                  <a:pt x="417095" y="10695"/>
                  <a:pt x="376989" y="5347"/>
                  <a:pt x="336884" y="0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9522535" y="1401020"/>
            <a:ext cx="83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Lens 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10768" y="1218879"/>
            <a:ext cx="1388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CCD camera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pic>
        <p:nvPicPr>
          <p:cNvPr id="37" name="Content Placeholder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212830"/>
              </a:clrFrom>
              <a:clrTo>
                <a:srgbClr val="212830">
                  <a:alpha val="0"/>
                </a:srgbClr>
              </a:clrTo>
            </a:clrChange>
            <a:biLevel thresh="75000"/>
          </a:blip>
          <a:srcRect l="27144" t="24742" r="30672" b="26811"/>
          <a:stretch/>
        </p:blipFill>
        <p:spPr>
          <a:xfrm rot="20507834" flipH="1">
            <a:off x="4271678" y="1927169"/>
            <a:ext cx="877105" cy="57688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0" name="TextBox 39"/>
          <p:cNvSpPr txBox="1"/>
          <p:nvPr/>
        </p:nvSpPr>
        <p:spPr>
          <a:xfrm>
            <a:off x="420821" y="1291539"/>
            <a:ext cx="3348565" cy="51606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just"/>
            <a:r>
              <a:rPr lang="en-US" dirty="0" smtClean="0"/>
              <a:t>Set up description: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LED screen at 500mm from the 1</a:t>
            </a:r>
            <a:r>
              <a:rPr lang="en-US" baseline="30000" dirty="0" smtClean="0"/>
              <a:t>st</a:t>
            </a:r>
            <a:r>
              <a:rPr lang="en-US" dirty="0" smtClean="0"/>
              <a:t> lens (25mm or 9mm)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The optical fiber interface is placed at a distance d=f to catch the focalized image of the screen, created by the 1</a:t>
            </a:r>
            <a:r>
              <a:rPr lang="en-US" baseline="30000" dirty="0" smtClean="0"/>
              <a:t>st</a:t>
            </a:r>
            <a:r>
              <a:rPr lang="en-US" dirty="0" smtClean="0"/>
              <a:t> lens.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 2</a:t>
            </a:r>
            <a:r>
              <a:rPr lang="en-US" baseline="30000" dirty="0" smtClean="0"/>
              <a:t>nd</a:t>
            </a:r>
            <a:r>
              <a:rPr lang="en-US" dirty="0" smtClean="0"/>
              <a:t> lens is placed at the fiber output to obtain a certain magnification factor of the image on the CCD camera.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75010"/>
            <a:ext cx="2743200" cy="365125"/>
          </a:xfrm>
        </p:spPr>
        <p:txBody>
          <a:bodyPr/>
          <a:lstStyle/>
          <a:p>
            <a:r>
              <a:rPr lang="en-US" dirty="0" smtClean="0"/>
              <a:t>26/01/2018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365677"/>
            <a:ext cx="4114800" cy="365125"/>
          </a:xfrm>
        </p:spPr>
        <p:txBody>
          <a:bodyPr/>
          <a:lstStyle/>
          <a:p>
            <a:r>
              <a:rPr lang="en-GB" dirty="0" smtClean="0"/>
              <a:t>BI Technical Board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F4DC4564-9EC5-4D1A-B440-E969640E0C6F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30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7789</TotalTime>
  <Words>1853</Words>
  <Application>Microsoft Office PowerPoint</Application>
  <PresentationFormat>Widescreen</PresentationFormat>
  <Paragraphs>491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Fiber imaging system state of the work</vt:lpstr>
      <vt:lpstr>Project framework </vt:lpstr>
      <vt:lpstr>Index </vt:lpstr>
      <vt:lpstr>Target design and LED screen</vt:lpstr>
      <vt:lpstr>Target design and LED screen</vt:lpstr>
      <vt:lpstr>Picture of the setup: example with two 25mm lens</vt:lpstr>
      <vt:lpstr>Study of the effect of 180° rotation of the 2nd lens </vt:lpstr>
      <vt:lpstr>Study of the effect of 180° rotation of the 2nd lens </vt:lpstr>
      <vt:lpstr>Beam profile imaging with optical fibers</vt:lpstr>
      <vt:lpstr>Acquired images: same MAG on camera</vt:lpstr>
      <vt:lpstr>X-integrated light profile (a.u.)</vt:lpstr>
      <vt:lpstr>X-integrated light profile (a.u.)</vt:lpstr>
      <vt:lpstr>X-integrated light profile (a.u.)</vt:lpstr>
      <vt:lpstr>Effect of the presence of the optical fiber</vt:lpstr>
      <vt:lpstr>Light attenuation in fibers</vt:lpstr>
      <vt:lpstr>Reproducible measurements (camera texp  = 20 ms)</vt:lpstr>
      <vt:lpstr>Resolution loss: analysis of the central square</vt:lpstr>
      <vt:lpstr>Comparison with Eyepiece</vt:lpstr>
      <vt:lpstr>Comparison with eye-piece</vt:lpstr>
      <vt:lpstr>Comparison with eye-piece</vt:lpstr>
      <vt:lpstr>Best images</vt:lpstr>
      <vt:lpstr>Conclusions optical study</vt:lpstr>
      <vt:lpstr>Fiber radiation hardness test: on going</vt:lpstr>
      <vt:lpstr>Fiber radiation hardness: mapping test set up</vt:lpstr>
      <vt:lpstr>Choice of the distance </vt:lpstr>
      <vt:lpstr>Uniformity check</vt:lpstr>
      <vt:lpstr>Starting irradiation test</vt:lpstr>
      <vt:lpstr>Conclusions and 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Fiber imaging set-up: state of the work</dc:title>
  <dc:creator>Damiano Celeste</dc:creator>
  <cp:lastModifiedBy>Damiano Celeste</cp:lastModifiedBy>
  <cp:revision>48</cp:revision>
  <dcterms:created xsi:type="dcterms:W3CDTF">2018-01-15T15:58:32Z</dcterms:created>
  <dcterms:modified xsi:type="dcterms:W3CDTF">2018-01-26T08:48:58Z</dcterms:modified>
</cp:coreProperties>
</file>