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99" r:id="rId3"/>
    <p:sldId id="298" r:id="rId4"/>
    <p:sldId id="300" r:id="rId5"/>
    <p:sldId id="306" r:id="rId6"/>
    <p:sldId id="301" r:id="rId7"/>
    <p:sldId id="303" r:id="rId8"/>
    <p:sldId id="302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59"/>
    <p:restoredTop sz="94759"/>
  </p:normalViewPr>
  <p:slideViewPr>
    <p:cSldViewPr snapToGrid="0" snapToObjects="1">
      <p:cViewPr varScale="1">
        <p:scale>
          <a:sx n="66" d="100"/>
          <a:sy n="66" d="100"/>
        </p:scale>
        <p:origin x="162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7EF0E-6369-F947-9D85-E9163B40487B}" type="datetimeFigureOut">
              <a:rPr lang="en-US" smtClean="0"/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F4FA-5F84-B843-9919-3204B44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15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307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Closure </a:t>
            </a:r>
            <a:r>
              <a:rPr lang="en-US" dirty="0" smtClean="0"/>
              <a:t>Swedish HSSIP 2018</a:t>
            </a:r>
            <a:r>
              <a:rPr lang="en-US" sz="3100" dirty="0"/>
              <a:t/>
            </a:r>
            <a:br>
              <a:rPr lang="en-US" sz="3100" dirty="0"/>
            </a:br>
            <a:endParaRPr lang="en-US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HSSIP-Sweden 10 - 23 June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1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333E22-7D4C-C04C-A572-BF5EE5ABE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274" y="402942"/>
            <a:ext cx="8761445" cy="1220589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It was a real pleasure to have you here !!!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1B42602-C0A6-024E-82FB-98723234CC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7CFDE5E-729D-7149-BBCE-A570D01EE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1A4E98-0556-154F-AC81-022A3752D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271FE51-45A7-C44B-B495-4104C854FF26}"/>
              </a:ext>
            </a:extLst>
          </p:cNvPr>
          <p:cNvSpPr txBox="1"/>
          <p:nvPr/>
        </p:nvSpPr>
        <p:spPr>
          <a:xfrm>
            <a:off x="369691" y="5337109"/>
            <a:ext cx="8578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…and to share some of our our experience with you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703" y="1382598"/>
            <a:ext cx="5572142" cy="403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46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0AF8F7-6762-464C-BB7B-614C9FA47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81" y="457426"/>
            <a:ext cx="8649476" cy="940443"/>
          </a:xfrm>
        </p:spPr>
        <p:txBody>
          <a:bodyPr>
            <a:noAutofit/>
          </a:bodyPr>
          <a:lstStyle/>
          <a:p>
            <a:r>
              <a:rPr lang="en-GB" sz="3600" b="1" dirty="0"/>
              <a:t>It was a busy, but hopefully interesting </a:t>
            </a:r>
            <a:r>
              <a:rPr lang="en-GB" sz="3200" b="1" dirty="0"/>
              <a:t>programme</a:t>
            </a:r>
            <a:r>
              <a:rPr lang="en-GB" sz="3600" b="1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B267495-E6B0-9F45-8EFE-71F34881C7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EFEAB30-E59A-C540-8368-D0D581F7C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7FD4FF0-DCF1-9646-8894-C30211491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112948F-D14D-2F4E-9057-2B70CDD120AF}"/>
              </a:ext>
            </a:extLst>
          </p:cNvPr>
          <p:cNvSpPr txBox="1"/>
          <p:nvPr/>
        </p:nvSpPr>
        <p:spPr>
          <a:xfrm>
            <a:off x="1332742" y="5293925"/>
            <a:ext cx="6481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Thanks for your </a:t>
            </a:r>
            <a:r>
              <a:rPr lang="en-US" b="1" u="sng" dirty="0"/>
              <a:t>very nice and professional presentations</a:t>
            </a:r>
          </a:p>
          <a:p>
            <a:pPr algn="ctr"/>
            <a:r>
              <a:rPr lang="en-US" b="1" dirty="0"/>
              <a:t>Please, used them also in your schools if you can…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651C877-6D62-BE42-A4DB-401F51862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052" y="1167368"/>
            <a:ext cx="5606715" cy="419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5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8887274-88EF-FC41-8A07-E1E141B2C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884125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3200" b="1" dirty="0"/>
              <a:t>For this CERN wants to thank and congratulate you…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AD39F3-EEEE-4342-8082-33A00B5CFE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C79C82A-8038-414F-A324-7AF2BF81CF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95D1AA4-66D3-A94E-8E15-942911D25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E3C3962-E819-1746-A17B-B663DB094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394" y="2634079"/>
            <a:ext cx="7548465" cy="305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3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C9EBC2-D705-F141-8572-FD2481C4A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 thanks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AC7BDB6-AA90-4F4E-B3F4-2FA28AAA52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HSSIP Management team:</a:t>
            </a:r>
          </a:p>
          <a:p>
            <a:pPr lvl="1"/>
            <a:r>
              <a:rPr lang="en-US" dirty="0"/>
              <a:t>Ines </a:t>
            </a:r>
            <a:r>
              <a:rPr lang="en-US" dirty="0" err="1"/>
              <a:t>Knäpper</a:t>
            </a:r>
            <a:r>
              <a:rPr lang="en-US" dirty="0"/>
              <a:t>, </a:t>
            </a:r>
            <a:r>
              <a:rPr lang="en-US" dirty="0" smtClean="0"/>
              <a:t>and </a:t>
            </a:r>
            <a:r>
              <a:rPr lang="en-US" dirty="0"/>
              <a:t>Stavroula Kotsi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The </a:t>
            </a:r>
            <a:r>
              <a:rPr lang="en-US" dirty="0" smtClean="0"/>
              <a:t>Swedish </a:t>
            </a:r>
            <a:r>
              <a:rPr lang="en-US" dirty="0" err="1"/>
              <a:t>organising</a:t>
            </a:r>
            <a:r>
              <a:rPr lang="en-US" dirty="0"/>
              <a:t> committee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Ann-Marie </a:t>
            </a:r>
            <a:r>
              <a:rPr lang="en-US" dirty="0" err="1" smtClean="0"/>
              <a:t>Pendrill</a:t>
            </a:r>
            <a:r>
              <a:rPr lang="en-US" dirty="0" smtClean="0"/>
              <a:t>, Kerstin </a:t>
            </a:r>
            <a:r>
              <a:rPr lang="en-US" dirty="0" err="1" smtClean="0"/>
              <a:t>Francke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err="1" smtClean="0"/>
              <a:t>Göran</a:t>
            </a:r>
            <a:r>
              <a:rPr lang="en-US" dirty="0" smtClean="0"/>
              <a:t> </a:t>
            </a:r>
            <a:r>
              <a:rPr lang="en-US" dirty="0" err="1" smtClean="0"/>
              <a:t>Tranströmer</a:t>
            </a:r>
            <a:endParaRPr lang="en-US" dirty="0"/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A71946-5074-4E4D-BCD0-B32F092803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7E73A68-754D-B248-8492-1E3E5B2E26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752DD1-2CF6-6A42-BBFE-2CB970D792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EF503C6-C40F-4E42-B185-D609254C8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95" y="5157853"/>
            <a:ext cx="1873522" cy="990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891559C-5821-BF4E-A639-8BAFCBE0E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727" y="5154073"/>
            <a:ext cx="1873522" cy="990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0F17DAF-A3A6-E14E-AEF0-73612566B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263" y="5145444"/>
            <a:ext cx="1873522" cy="990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C8F6214-BFB5-8147-9BE8-F0AA96813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85" y="5141664"/>
            <a:ext cx="1873522" cy="9906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94020B7-F8D1-374B-9672-96DF3D8AB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328" y="5137884"/>
            <a:ext cx="1873522" cy="9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54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B04F6C-D94D-1F49-8981-C4A485F30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 thanks to: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8B4409-BA08-6B40-A4F7-6A7D42332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4160794"/>
          </a:xfrm>
        </p:spPr>
        <p:txBody>
          <a:bodyPr>
            <a:normAutofit/>
          </a:bodyPr>
          <a:lstStyle/>
          <a:p>
            <a:r>
              <a:rPr lang="en-US" dirty="0"/>
              <a:t>The CERN </a:t>
            </a:r>
            <a:r>
              <a:rPr lang="en-US" dirty="0" err="1"/>
              <a:t>organising</a:t>
            </a:r>
            <a:r>
              <a:rPr lang="en-US" dirty="0"/>
              <a:t> committee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Lennart </a:t>
            </a:r>
            <a:r>
              <a:rPr lang="en-US" dirty="0" err="1" smtClean="0"/>
              <a:t>Jirden</a:t>
            </a:r>
            <a:endParaRPr lang="en-US" dirty="0"/>
          </a:p>
          <a:p>
            <a:pPr lvl="1"/>
            <a:endParaRPr lang="en-US" sz="1000" dirty="0"/>
          </a:p>
          <a:p>
            <a:r>
              <a:rPr lang="en-US" dirty="0" smtClean="0"/>
              <a:t>All t</a:t>
            </a:r>
            <a:r>
              <a:rPr lang="en-US" dirty="0" smtClean="0"/>
              <a:t>he </a:t>
            </a:r>
            <a:r>
              <a:rPr lang="en-US" dirty="0"/>
              <a:t>Project / Stage </a:t>
            </a:r>
            <a:r>
              <a:rPr lang="en-US" dirty="0" smtClean="0"/>
              <a:t>supervisors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BEA70E-8E82-2B47-8A64-77E7E84DB51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7BB1D80-1257-5446-9221-642BA3C031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6280C9D-6565-A148-8995-10D730A010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B1CD07F-4E82-404D-94B1-A879EDD03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95" y="5157853"/>
            <a:ext cx="1873522" cy="990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B5B5144-F2EC-3749-A60A-7E0D9D01A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727" y="5154073"/>
            <a:ext cx="1873522" cy="990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37D1F44-B820-C142-AB4D-2B3B4CF84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263" y="5145444"/>
            <a:ext cx="1873522" cy="9906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04885AE-B278-094E-ACE0-912CC20CB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85" y="5141664"/>
            <a:ext cx="1873522" cy="990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29C6E1F-DEC7-7244-AB96-F1BE8FEED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328" y="5137884"/>
            <a:ext cx="1873522" cy="9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17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CD339B-3CC0-8B4F-8224-66E256799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81264"/>
            <a:ext cx="8226854" cy="5511764"/>
          </a:xfrm>
        </p:spPr>
        <p:txBody>
          <a:bodyPr>
            <a:normAutofit fontScale="92500" lnSpcReduction="10000"/>
          </a:bodyPr>
          <a:lstStyle/>
          <a:p>
            <a:pPr marL="36576" indent="0" algn="ctr">
              <a:buNone/>
            </a:pPr>
            <a:r>
              <a:rPr lang="en-US" b="1" dirty="0"/>
              <a:t>We all wish you a safe journey back home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/>
              <a:t>Make the best of your studies</a:t>
            </a:r>
          </a:p>
          <a:p>
            <a:pPr marL="36576" indent="0">
              <a:buNone/>
            </a:pPr>
            <a:r>
              <a:rPr lang="en-US" dirty="0"/>
              <a:t>    ….and we hope to see you back in the future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27734E-1B93-1F41-B59C-D27520BA2E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Lennart Jirden - CERN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FA2347-367D-7B4C-9084-35698BE95D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HSSIP-Sweden 10 - 23 June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AB7B58-F9E3-EC44-9577-0AF25615E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035" y="1049154"/>
            <a:ext cx="6846322" cy="372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3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948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rporate4-3" id="{22EDDE6D-AE34-7541-9B81-611186F461FC}" vid="{87D53F25-0A06-4841-9532-2F507ABAA3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3425</TotalTime>
  <Words>215</Words>
  <Application>Microsoft Office PowerPoint</Application>
  <PresentationFormat>On-screen Show (4:3)</PresentationFormat>
  <Paragraphs>51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PowerPoint Presentation</vt:lpstr>
      <vt:lpstr>Closure Swedish HSSIP 2018 </vt:lpstr>
      <vt:lpstr>It was a real pleasure to have you here !!!</vt:lpstr>
      <vt:lpstr>It was a busy, but hopefully interesting programme…</vt:lpstr>
      <vt:lpstr>PowerPoint Presentation</vt:lpstr>
      <vt:lpstr>A big thanks to:</vt:lpstr>
      <vt:lpstr>A big thanks to: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lennart</cp:lastModifiedBy>
  <cp:revision>181</cp:revision>
  <cp:lastPrinted>2017-12-04T10:41:54Z</cp:lastPrinted>
  <dcterms:created xsi:type="dcterms:W3CDTF">2017-05-03T07:52:23Z</dcterms:created>
  <dcterms:modified xsi:type="dcterms:W3CDTF">2018-06-22T11:35:00Z</dcterms:modified>
</cp:coreProperties>
</file>