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83" r:id="rId10"/>
    <p:sldId id="284" r:id="rId11"/>
    <p:sldId id="285" r:id="rId12"/>
    <p:sldId id="267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82" r:id="rId22"/>
    <p:sldId id="286" r:id="rId23"/>
    <p:sldId id="281" r:id="rId24"/>
    <p:sldId id="278" r:id="rId25"/>
    <p:sldId id="279" r:id="rId26"/>
    <p:sldId id="280" r:id="rId27"/>
    <p:sldId id="287" r:id="rId28"/>
    <p:sldId id="288" r:id="rId29"/>
    <p:sldId id="263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ebhard" userId="8deaecb44889ebfb" providerId="LiveId" clId="{169029FE-2256-4F86-A4AA-F436CFA054F5}"/>
    <pc:docChg chg="undo redo custSel addSld delSld modSld sldOrd modMainMaster">
      <pc:chgData name="Daniel Gebhard" userId="8deaecb44889ebfb" providerId="LiveId" clId="{169029FE-2256-4F86-A4AA-F436CFA054F5}" dt="2018-04-19T16:48:30.569" v="4074" actId="20577"/>
      <pc:docMkLst>
        <pc:docMk/>
      </pc:docMkLst>
      <pc:sldChg chg="modSp">
        <pc:chgData name="Daniel Gebhard" userId="8deaecb44889ebfb" providerId="LiveId" clId="{169029FE-2256-4F86-A4AA-F436CFA054F5}" dt="2018-04-19T16:48:30.569" v="4074" actId="20577"/>
        <pc:sldMkLst>
          <pc:docMk/>
          <pc:sldMk cId="4237889097" sldId="256"/>
        </pc:sldMkLst>
        <pc:spChg chg="mod">
          <ac:chgData name="Daniel Gebhard" userId="8deaecb44889ebfb" providerId="LiveId" clId="{169029FE-2256-4F86-A4AA-F436CFA054F5}" dt="2018-04-19T16:48:30.569" v="4074" actId="20577"/>
          <ac:spMkLst>
            <pc:docMk/>
            <pc:sldMk cId="4237889097" sldId="256"/>
            <ac:spMk id="2" creationId="{69F52CE3-DCB1-4CE5-B0F9-86C575FC98D5}"/>
          </ac:spMkLst>
        </pc:spChg>
        <pc:spChg chg="mod">
          <ac:chgData name="Daniel Gebhard" userId="8deaecb44889ebfb" providerId="LiveId" clId="{169029FE-2256-4F86-A4AA-F436CFA054F5}" dt="2018-04-19T16:45:14.060" v="4072" actId="20577"/>
          <ac:spMkLst>
            <pc:docMk/>
            <pc:sldMk cId="4237889097" sldId="256"/>
            <ac:spMk id="3" creationId="{7BE96199-5CD9-46FB-B8A5-F86BD61528BA}"/>
          </ac:spMkLst>
        </pc:spChg>
      </pc:sldChg>
      <pc:sldChg chg="modSp">
        <pc:chgData name="Daniel Gebhard" userId="8deaecb44889ebfb" providerId="LiveId" clId="{169029FE-2256-4F86-A4AA-F436CFA054F5}" dt="2018-04-19T13:53:14.026" v="3358" actId="20577"/>
        <pc:sldMkLst>
          <pc:docMk/>
          <pc:sldMk cId="290883891" sldId="257"/>
        </pc:sldMkLst>
        <pc:spChg chg="mod">
          <ac:chgData name="Daniel Gebhard" userId="8deaecb44889ebfb" providerId="LiveId" clId="{169029FE-2256-4F86-A4AA-F436CFA054F5}" dt="2018-04-19T13:53:14.026" v="3358" actId="20577"/>
          <ac:spMkLst>
            <pc:docMk/>
            <pc:sldMk cId="290883891" sldId="257"/>
            <ac:spMk id="3" creationId="{F17E9B47-CFAB-4708-9786-15DFA7BDE990}"/>
          </ac:spMkLst>
        </pc:spChg>
      </pc:sldChg>
      <pc:sldChg chg="modSp">
        <pc:chgData name="Daniel Gebhard" userId="8deaecb44889ebfb" providerId="LiveId" clId="{169029FE-2256-4F86-A4AA-F436CFA054F5}" dt="2018-04-19T13:59:12.160" v="3510" actId="20577"/>
        <pc:sldMkLst>
          <pc:docMk/>
          <pc:sldMk cId="2185355887" sldId="258"/>
        </pc:sldMkLst>
        <pc:spChg chg="mod">
          <ac:chgData name="Daniel Gebhard" userId="8deaecb44889ebfb" providerId="LiveId" clId="{169029FE-2256-4F86-A4AA-F436CFA054F5}" dt="2018-04-18T11:57:37.837" v="1075" actId="20577"/>
          <ac:spMkLst>
            <pc:docMk/>
            <pc:sldMk cId="2185355887" sldId="258"/>
            <ac:spMk id="2" creationId="{2358FF76-7EB3-45AB-9529-628B8F89AAC7}"/>
          </ac:spMkLst>
        </pc:spChg>
        <pc:spChg chg="mod">
          <ac:chgData name="Daniel Gebhard" userId="8deaecb44889ebfb" providerId="LiveId" clId="{169029FE-2256-4F86-A4AA-F436CFA054F5}" dt="2018-04-19T13:59:12.160" v="3510" actId="20577"/>
          <ac:spMkLst>
            <pc:docMk/>
            <pc:sldMk cId="2185355887" sldId="258"/>
            <ac:spMk id="3" creationId="{5ED42B54-9DCF-43D1-8440-90B432DF8EE3}"/>
          </ac:spMkLst>
        </pc:spChg>
      </pc:sldChg>
      <pc:sldChg chg="addSp delSp modSp add">
        <pc:chgData name="Daniel Gebhard" userId="8deaecb44889ebfb" providerId="LiveId" clId="{169029FE-2256-4F86-A4AA-F436CFA054F5}" dt="2018-04-19T13:11:46.820" v="3278" actId="120"/>
        <pc:sldMkLst>
          <pc:docMk/>
          <pc:sldMk cId="3999818101" sldId="259"/>
        </pc:sldMkLst>
        <pc:spChg chg="mod">
          <ac:chgData name="Daniel Gebhard" userId="8deaecb44889ebfb" providerId="LiveId" clId="{169029FE-2256-4F86-A4AA-F436CFA054F5}" dt="2018-04-19T13:11:46.820" v="3278" actId="120"/>
          <ac:spMkLst>
            <pc:docMk/>
            <pc:sldMk cId="3999818101" sldId="259"/>
            <ac:spMk id="2" creationId="{2F41F81A-2EA2-48C0-A821-04C97EF5B12E}"/>
          </ac:spMkLst>
        </pc:spChg>
        <pc:spChg chg="del">
          <ac:chgData name="Daniel Gebhard" userId="8deaecb44889ebfb" providerId="LiveId" clId="{169029FE-2256-4F86-A4AA-F436CFA054F5}" dt="2018-04-17T14:42:37.931" v="16" actId="20577"/>
          <ac:spMkLst>
            <pc:docMk/>
            <pc:sldMk cId="3999818101" sldId="259"/>
            <ac:spMk id="3" creationId="{E49A3761-2BE0-4831-94B1-66FC403A1E0C}"/>
          </ac:spMkLst>
        </pc:spChg>
        <pc:spChg chg="add mod">
          <ac:chgData name="Daniel Gebhard" userId="8deaecb44889ebfb" providerId="LiveId" clId="{169029FE-2256-4F86-A4AA-F436CFA054F5}" dt="2018-04-18T12:08:27.416" v="1354" actId="20577"/>
          <ac:spMkLst>
            <pc:docMk/>
            <pc:sldMk cId="3999818101" sldId="259"/>
            <ac:spMk id="4" creationId="{50BD5C37-8FAD-47A2-836C-7780729DA86C}"/>
          </ac:spMkLst>
        </pc:spChg>
      </pc:sldChg>
      <pc:sldChg chg="addSp delSp modSp add ord">
        <pc:chgData name="Daniel Gebhard" userId="8deaecb44889ebfb" providerId="LiveId" clId="{169029FE-2256-4F86-A4AA-F436CFA054F5}" dt="2018-04-19T14:11:33.792" v="3703" actId="20577"/>
        <pc:sldMkLst>
          <pc:docMk/>
          <pc:sldMk cId="2496520143" sldId="260"/>
        </pc:sldMkLst>
        <pc:spChg chg="del">
          <ac:chgData name="Daniel Gebhard" userId="8deaecb44889ebfb" providerId="LiveId" clId="{169029FE-2256-4F86-A4AA-F436CFA054F5}" dt="2018-04-17T14:43:19.810" v="65" actId="1076"/>
          <ac:spMkLst>
            <pc:docMk/>
            <pc:sldMk cId="2496520143" sldId="260"/>
            <ac:spMk id="2" creationId="{499B01C4-F3DD-4882-8122-EE777D444835}"/>
          </ac:spMkLst>
        </pc:spChg>
        <pc:spChg chg="add del mod">
          <ac:chgData name="Daniel Gebhard" userId="8deaecb44889ebfb" providerId="LiveId" clId="{169029FE-2256-4F86-A4AA-F436CFA054F5}" dt="2018-04-19T14:10:58.699" v="3612" actId="478"/>
          <ac:spMkLst>
            <pc:docMk/>
            <pc:sldMk cId="2496520143" sldId="260"/>
            <ac:spMk id="2" creationId="{F200764A-5C75-41B3-9AF8-DAA9C2C4A79A}"/>
          </ac:spMkLst>
        </pc:spChg>
        <pc:spChg chg="del">
          <ac:chgData name="Daniel Gebhard" userId="8deaecb44889ebfb" providerId="LiveId" clId="{169029FE-2256-4F86-A4AA-F436CFA054F5}" dt="2018-04-17T14:43:19.810" v="65" actId="1076"/>
          <ac:spMkLst>
            <pc:docMk/>
            <pc:sldMk cId="2496520143" sldId="260"/>
            <ac:spMk id="3" creationId="{F465722D-1E9A-41DC-A51C-A9A3CBDB28A4}"/>
          </ac:spMkLst>
        </pc:spChg>
        <pc:spChg chg="add mod">
          <ac:chgData name="Daniel Gebhard" userId="8deaecb44889ebfb" providerId="LiveId" clId="{169029FE-2256-4F86-A4AA-F436CFA054F5}" dt="2018-04-19T14:08:23.516" v="3584" actId="20577"/>
          <ac:spMkLst>
            <pc:docMk/>
            <pc:sldMk cId="2496520143" sldId="260"/>
            <ac:spMk id="4" creationId="{D71E3642-B0AB-4B56-BC98-B20F554C62C5}"/>
          </ac:spMkLst>
        </pc:spChg>
        <pc:spChg chg="add del mod">
          <ac:chgData name="Daniel Gebhard" userId="8deaecb44889ebfb" providerId="LiveId" clId="{169029FE-2256-4F86-A4AA-F436CFA054F5}" dt="2018-04-17T14:46:10.756" v="87" actId="1076"/>
          <ac:spMkLst>
            <pc:docMk/>
            <pc:sldMk cId="2496520143" sldId="260"/>
            <ac:spMk id="5" creationId="{71AF15C0-1B77-49A6-BBDD-1E617026C231}"/>
          </ac:spMkLst>
        </pc:spChg>
        <pc:spChg chg="add mod">
          <ac:chgData name="Daniel Gebhard" userId="8deaecb44889ebfb" providerId="LiveId" clId="{169029FE-2256-4F86-A4AA-F436CFA054F5}" dt="2018-04-19T14:11:33.792" v="3703" actId="20577"/>
          <ac:spMkLst>
            <pc:docMk/>
            <pc:sldMk cId="2496520143" sldId="260"/>
            <ac:spMk id="6" creationId="{1A3570E0-C8D4-48E0-86FC-161E042703C7}"/>
          </ac:spMkLst>
        </pc:spChg>
        <pc:picChg chg="add del mod">
          <ac:chgData name="Daniel Gebhard" userId="8deaecb44889ebfb" providerId="LiveId" clId="{169029FE-2256-4F86-A4AA-F436CFA054F5}" dt="2018-04-17T14:45:24.484" v="83" actId="1076"/>
          <ac:picMkLst>
            <pc:docMk/>
            <pc:sldMk cId="2496520143" sldId="260"/>
            <ac:picMk id="1026" creationId="{E44CAE84-C4A9-4259-A8B1-B86666A5AACA}"/>
          </ac:picMkLst>
        </pc:picChg>
        <pc:picChg chg="add mod">
          <ac:chgData name="Daniel Gebhard" userId="8deaecb44889ebfb" providerId="LiveId" clId="{169029FE-2256-4F86-A4AA-F436CFA054F5}" dt="2018-04-17T14:46:24.055" v="91" actId="1076"/>
          <ac:picMkLst>
            <pc:docMk/>
            <pc:sldMk cId="2496520143" sldId="260"/>
            <ac:picMk id="1028" creationId="{1665FE90-3F3E-4ACD-9352-40EB7CC75C04}"/>
          </ac:picMkLst>
        </pc:picChg>
        <pc:picChg chg="add mod">
          <ac:chgData name="Daniel Gebhard" userId="8deaecb44889ebfb" providerId="LiveId" clId="{169029FE-2256-4F86-A4AA-F436CFA054F5}" dt="2018-04-17T14:46:19.543" v="90" actId="1076"/>
          <ac:picMkLst>
            <pc:docMk/>
            <pc:sldMk cId="2496520143" sldId="260"/>
            <ac:picMk id="1030" creationId="{0EE49C9F-E9C6-4100-A43E-F19CB663F505}"/>
          </ac:picMkLst>
        </pc:picChg>
      </pc:sldChg>
      <pc:sldChg chg="addSp modSp add">
        <pc:chgData name="Daniel Gebhard" userId="8deaecb44889ebfb" providerId="LiveId" clId="{169029FE-2256-4F86-A4AA-F436CFA054F5}" dt="2018-04-19T14:06:45.192" v="3575" actId="20577"/>
        <pc:sldMkLst>
          <pc:docMk/>
          <pc:sldMk cId="2777881" sldId="261"/>
        </pc:sldMkLst>
        <pc:spChg chg="mod">
          <ac:chgData name="Daniel Gebhard" userId="8deaecb44889ebfb" providerId="LiveId" clId="{169029FE-2256-4F86-A4AA-F436CFA054F5}" dt="2018-04-18T07:57:40.320" v="968" actId="20577"/>
          <ac:spMkLst>
            <pc:docMk/>
            <pc:sldMk cId="2777881" sldId="261"/>
            <ac:spMk id="2" creationId="{11C13016-4EC5-4D17-9FCD-600E4C98D524}"/>
          </ac:spMkLst>
        </pc:spChg>
        <pc:spChg chg="mod">
          <ac:chgData name="Daniel Gebhard" userId="8deaecb44889ebfb" providerId="LiveId" clId="{169029FE-2256-4F86-A4AA-F436CFA054F5}" dt="2018-04-19T14:06:45.192" v="3575" actId="20577"/>
          <ac:spMkLst>
            <pc:docMk/>
            <pc:sldMk cId="2777881" sldId="261"/>
            <ac:spMk id="3" creationId="{D4CAE8CC-264B-4156-AD3B-1A3FB9A5896F}"/>
          </ac:spMkLst>
        </pc:spChg>
        <pc:picChg chg="add mod">
          <ac:chgData name="Daniel Gebhard" userId="8deaecb44889ebfb" providerId="LiveId" clId="{169029FE-2256-4F86-A4AA-F436CFA054F5}" dt="2018-04-18T12:07:33.489" v="1307" actId="14100"/>
          <ac:picMkLst>
            <pc:docMk/>
            <pc:sldMk cId="2777881" sldId="261"/>
            <ac:picMk id="4" creationId="{95B9E7C1-93A3-4985-B7EF-D785454A7CE9}"/>
          </ac:picMkLst>
        </pc:picChg>
      </pc:sldChg>
      <pc:sldChg chg="addSp modSp add modNotesTx">
        <pc:chgData name="Daniel Gebhard" userId="8deaecb44889ebfb" providerId="LiveId" clId="{169029FE-2256-4F86-A4AA-F436CFA054F5}" dt="2018-04-18T15:36:41.108" v="2372" actId="20577"/>
        <pc:sldMkLst>
          <pc:docMk/>
          <pc:sldMk cId="1250854307" sldId="262"/>
        </pc:sldMkLst>
        <pc:spChg chg="mod">
          <ac:chgData name="Daniel Gebhard" userId="8deaecb44889ebfb" providerId="LiveId" clId="{169029FE-2256-4F86-A4AA-F436CFA054F5}" dt="2018-04-17T14:53:55.492" v="614" actId="20577"/>
          <ac:spMkLst>
            <pc:docMk/>
            <pc:sldMk cId="1250854307" sldId="262"/>
            <ac:spMk id="2" creationId="{FDCC21B6-8BB8-4EB3-ADEA-16E6203E92FD}"/>
          </ac:spMkLst>
        </pc:spChg>
        <pc:spChg chg="mod">
          <ac:chgData name="Daniel Gebhard" userId="8deaecb44889ebfb" providerId="LiveId" clId="{169029FE-2256-4F86-A4AA-F436CFA054F5}" dt="2018-04-18T12:09:03.356" v="1406" actId="20577"/>
          <ac:spMkLst>
            <pc:docMk/>
            <pc:sldMk cId="1250854307" sldId="262"/>
            <ac:spMk id="3" creationId="{F39C5D1A-EB7F-497D-822E-8A537C247AA5}"/>
          </ac:spMkLst>
        </pc:spChg>
        <pc:picChg chg="add mod">
          <ac:chgData name="Daniel Gebhard" userId="8deaecb44889ebfb" providerId="LiveId" clId="{169029FE-2256-4F86-A4AA-F436CFA054F5}" dt="2018-04-18T15:36:07.685" v="2369" actId="1076"/>
          <ac:picMkLst>
            <pc:docMk/>
            <pc:sldMk cId="1250854307" sldId="262"/>
            <ac:picMk id="5" creationId="{D61C049B-9552-464F-B2DC-87A72FEADF03}"/>
          </ac:picMkLst>
        </pc:picChg>
        <pc:picChg chg="add mod">
          <ac:chgData name="Daniel Gebhard" userId="8deaecb44889ebfb" providerId="LiveId" clId="{169029FE-2256-4F86-A4AA-F436CFA054F5}" dt="2018-04-18T15:36:30.555" v="2371" actId="1076"/>
          <ac:picMkLst>
            <pc:docMk/>
            <pc:sldMk cId="1250854307" sldId="262"/>
            <ac:picMk id="7" creationId="{A1AF723C-6208-48FE-8A5F-DE8502B688ED}"/>
          </ac:picMkLst>
        </pc:picChg>
      </pc:sldChg>
      <pc:sldChg chg="modSp add">
        <pc:chgData name="Daniel Gebhard" userId="8deaecb44889ebfb" providerId="LiveId" clId="{169029FE-2256-4F86-A4AA-F436CFA054F5}" dt="2018-04-19T07:40:49.717" v="3041" actId="20577"/>
        <pc:sldMkLst>
          <pc:docMk/>
          <pc:sldMk cId="822625388" sldId="263"/>
        </pc:sldMkLst>
        <pc:spChg chg="mod">
          <ac:chgData name="Daniel Gebhard" userId="8deaecb44889ebfb" providerId="LiveId" clId="{169029FE-2256-4F86-A4AA-F436CFA054F5}" dt="2018-04-17T14:52:36.730" v="572" actId="20577"/>
          <ac:spMkLst>
            <pc:docMk/>
            <pc:sldMk cId="822625388" sldId="263"/>
            <ac:spMk id="2" creationId="{0CEE46CB-2059-4B0B-BD9A-12351534BC6E}"/>
          </ac:spMkLst>
        </pc:spChg>
        <pc:spChg chg="mod">
          <ac:chgData name="Daniel Gebhard" userId="8deaecb44889ebfb" providerId="LiveId" clId="{169029FE-2256-4F86-A4AA-F436CFA054F5}" dt="2018-04-19T07:40:49.717" v="3041" actId="20577"/>
          <ac:spMkLst>
            <pc:docMk/>
            <pc:sldMk cId="822625388" sldId="263"/>
            <ac:spMk id="3" creationId="{002CA829-A16A-4B84-8E12-8B72FC16130F}"/>
          </ac:spMkLst>
        </pc:spChg>
      </pc:sldChg>
      <pc:sldChg chg="addSp delSp modSp add del">
        <pc:chgData name="Daniel Gebhard" userId="8deaecb44889ebfb" providerId="LiveId" clId="{169029FE-2256-4F86-A4AA-F436CFA054F5}" dt="2018-04-19T08:05:31.891" v="3241" actId="2696"/>
        <pc:sldMkLst>
          <pc:docMk/>
          <pc:sldMk cId="1105736953" sldId="264"/>
        </pc:sldMkLst>
        <pc:spChg chg="del">
          <ac:chgData name="Daniel Gebhard" userId="8deaecb44889ebfb" providerId="LiveId" clId="{169029FE-2256-4F86-A4AA-F436CFA054F5}" dt="2018-04-17T14:55:33.276" v="647" actId="20577"/>
          <ac:spMkLst>
            <pc:docMk/>
            <pc:sldMk cId="1105736953" sldId="264"/>
            <ac:spMk id="2" creationId="{96C9B760-1959-4A5B-B24F-9C27C284A132}"/>
          </ac:spMkLst>
        </pc:spChg>
        <pc:spChg chg="del">
          <ac:chgData name="Daniel Gebhard" userId="8deaecb44889ebfb" providerId="LiveId" clId="{169029FE-2256-4F86-A4AA-F436CFA054F5}" dt="2018-04-17T14:55:33.276" v="647" actId="20577"/>
          <ac:spMkLst>
            <pc:docMk/>
            <pc:sldMk cId="1105736953" sldId="264"/>
            <ac:spMk id="3" creationId="{EBBA849C-C8DD-4BC9-8E13-F8EBABFB5715}"/>
          </ac:spMkLst>
        </pc:spChg>
        <pc:spChg chg="add mod">
          <ac:chgData name="Daniel Gebhard" userId="8deaecb44889ebfb" providerId="LiveId" clId="{169029FE-2256-4F86-A4AA-F436CFA054F5}" dt="2018-04-17T14:55:39.011" v="661" actId="20577"/>
          <ac:spMkLst>
            <pc:docMk/>
            <pc:sldMk cId="1105736953" sldId="264"/>
            <ac:spMk id="4" creationId="{D510A88A-C66B-4457-9639-57E060AE0F01}"/>
          </ac:spMkLst>
        </pc:spChg>
        <pc:spChg chg="add mod">
          <ac:chgData name="Daniel Gebhard" userId="8deaecb44889ebfb" providerId="LiveId" clId="{169029FE-2256-4F86-A4AA-F436CFA054F5}" dt="2018-04-19T08:05:21.285" v="3240" actId="20577"/>
          <ac:spMkLst>
            <pc:docMk/>
            <pc:sldMk cId="1105736953" sldId="264"/>
            <ac:spMk id="5" creationId="{C78CB835-A195-4BA1-B549-21BD1E6D13FE}"/>
          </ac:spMkLst>
        </pc:spChg>
      </pc:sldChg>
      <pc:sldChg chg="addSp delSp modSp add">
        <pc:chgData name="Daniel Gebhard" userId="8deaecb44889ebfb" providerId="LiveId" clId="{169029FE-2256-4F86-A4AA-F436CFA054F5}" dt="2018-04-19T14:24:11.762" v="3898" actId="20577"/>
        <pc:sldMkLst>
          <pc:docMk/>
          <pc:sldMk cId="2512860764" sldId="265"/>
        </pc:sldMkLst>
        <pc:spChg chg="add mod">
          <ac:chgData name="Daniel Gebhard" userId="8deaecb44889ebfb" providerId="LiveId" clId="{169029FE-2256-4F86-A4AA-F436CFA054F5}" dt="2018-04-19T14:23:31.510" v="3866" actId="20577"/>
          <ac:spMkLst>
            <pc:docMk/>
            <pc:sldMk cId="2512860764" sldId="265"/>
            <ac:spMk id="2" creationId="{B06A0AC8-70E1-41B9-9182-51F8CC1AFF31}"/>
          </ac:spMkLst>
        </pc:spChg>
        <pc:spChg chg="del">
          <ac:chgData name="Daniel Gebhard" userId="8deaecb44889ebfb" providerId="LiveId" clId="{169029FE-2256-4F86-A4AA-F436CFA054F5}" dt="2018-04-17T14:59:11.532" v="695" actId="20577"/>
          <ac:spMkLst>
            <pc:docMk/>
            <pc:sldMk cId="2512860764" sldId="265"/>
            <ac:spMk id="2" creationId="{99BAAA5D-C530-49A1-9E7F-A2BFFE2219A5}"/>
          </ac:spMkLst>
        </pc:spChg>
        <pc:spChg chg="del">
          <ac:chgData name="Daniel Gebhard" userId="8deaecb44889ebfb" providerId="LiveId" clId="{169029FE-2256-4F86-A4AA-F436CFA054F5}" dt="2018-04-17T14:59:11.532" v="695" actId="20577"/>
          <ac:spMkLst>
            <pc:docMk/>
            <pc:sldMk cId="2512860764" sldId="265"/>
            <ac:spMk id="3" creationId="{E4C74F37-9657-4251-8D2F-0EC69E97A6FD}"/>
          </ac:spMkLst>
        </pc:spChg>
        <pc:spChg chg="add mod">
          <ac:chgData name="Daniel Gebhard" userId="8deaecb44889ebfb" providerId="LiveId" clId="{169029FE-2256-4F86-A4AA-F436CFA054F5}" dt="2018-04-18T14:28:45.217" v="1990" actId="20577"/>
          <ac:spMkLst>
            <pc:docMk/>
            <pc:sldMk cId="2512860764" sldId="265"/>
            <ac:spMk id="4" creationId="{37464B00-B0AB-401B-B554-C064EB1B0903}"/>
          </ac:spMkLst>
        </pc:spChg>
        <pc:spChg chg="add mod">
          <ac:chgData name="Daniel Gebhard" userId="8deaecb44889ebfb" providerId="LiveId" clId="{169029FE-2256-4F86-A4AA-F436CFA054F5}" dt="2018-04-19T14:24:11.762" v="3898" actId="20577"/>
          <ac:spMkLst>
            <pc:docMk/>
            <pc:sldMk cId="2512860764" sldId="265"/>
            <ac:spMk id="5" creationId="{8398AE15-672E-4C34-B48D-BC062EBFA9CE}"/>
          </ac:spMkLst>
        </pc:spChg>
      </pc:sldChg>
      <pc:sldChg chg="modSp add del modTransition">
        <pc:chgData name="Daniel Gebhard" userId="8deaecb44889ebfb" providerId="LiveId" clId="{169029FE-2256-4F86-A4AA-F436CFA054F5}" dt="2018-04-19T13:32:46.223" v="3340" actId="2696"/>
        <pc:sldMkLst>
          <pc:docMk/>
          <pc:sldMk cId="471409095" sldId="266"/>
        </pc:sldMkLst>
        <pc:spChg chg="mod">
          <ac:chgData name="Daniel Gebhard" userId="8deaecb44889ebfb" providerId="LiveId" clId="{169029FE-2256-4F86-A4AA-F436CFA054F5}" dt="2018-04-19T07:54:15.572" v="3059" actId="20577"/>
          <ac:spMkLst>
            <pc:docMk/>
            <pc:sldMk cId="471409095" sldId="266"/>
            <ac:spMk id="2" creationId="{6C7C318D-DC08-4D8B-B590-A86B393F13A9}"/>
          </ac:spMkLst>
        </pc:spChg>
        <pc:spChg chg="mod">
          <ac:chgData name="Daniel Gebhard" userId="8deaecb44889ebfb" providerId="LiveId" clId="{169029FE-2256-4F86-A4AA-F436CFA054F5}" dt="2018-04-18T14:29:05.518" v="1992" actId="20577"/>
          <ac:spMkLst>
            <pc:docMk/>
            <pc:sldMk cId="471409095" sldId="266"/>
            <ac:spMk id="3" creationId="{F711910B-D64B-498D-A726-C8E723156B34}"/>
          </ac:spMkLst>
        </pc:spChg>
      </pc:sldChg>
      <pc:sldChg chg="addSp delSp modSp add">
        <pc:chgData name="Daniel Gebhard" userId="8deaecb44889ebfb" providerId="LiveId" clId="{169029FE-2256-4F86-A4AA-F436CFA054F5}" dt="2018-04-19T13:11:53.341" v="3279" actId="120"/>
        <pc:sldMkLst>
          <pc:docMk/>
          <pc:sldMk cId="2586634037" sldId="267"/>
        </pc:sldMkLst>
        <pc:spChg chg="del">
          <ac:chgData name="Daniel Gebhard" userId="8deaecb44889ebfb" providerId="LiveId" clId="{169029FE-2256-4F86-A4AA-F436CFA054F5}" dt="2018-04-17T15:00:59.594" v="832" actId="20577"/>
          <ac:spMkLst>
            <pc:docMk/>
            <pc:sldMk cId="2586634037" sldId="267"/>
            <ac:spMk id="2" creationId="{67F3B7A6-DE61-4CA9-BA51-E203D22E9C37}"/>
          </ac:spMkLst>
        </pc:spChg>
        <pc:spChg chg="del">
          <ac:chgData name="Daniel Gebhard" userId="8deaecb44889ebfb" providerId="LiveId" clId="{169029FE-2256-4F86-A4AA-F436CFA054F5}" dt="2018-04-17T15:00:59.594" v="832" actId="20577"/>
          <ac:spMkLst>
            <pc:docMk/>
            <pc:sldMk cId="2586634037" sldId="267"/>
            <ac:spMk id="3" creationId="{A21E83A7-6092-499A-BED8-EB74B49EDB6E}"/>
          </ac:spMkLst>
        </pc:spChg>
        <pc:spChg chg="add mod">
          <ac:chgData name="Daniel Gebhard" userId="8deaecb44889ebfb" providerId="LiveId" clId="{169029FE-2256-4F86-A4AA-F436CFA054F5}" dt="2018-04-19T13:11:53.341" v="3279" actId="120"/>
          <ac:spMkLst>
            <pc:docMk/>
            <pc:sldMk cId="2586634037" sldId="267"/>
            <ac:spMk id="4" creationId="{7533D1A4-3410-4BC2-817C-DB28217A4F74}"/>
          </ac:spMkLst>
        </pc:spChg>
        <pc:spChg chg="add mod">
          <ac:chgData name="Daniel Gebhard" userId="8deaecb44889ebfb" providerId="LiveId" clId="{169029FE-2256-4F86-A4AA-F436CFA054F5}" dt="2018-04-17T15:00:59.594" v="832" actId="20577"/>
          <ac:spMkLst>
            <pc:docMk/>
            <pc:sldMk cId="2586634037" sldId="267"/>
            <ac:spMk id="5" creationId="{67CC651A-DAA8-4F1A-99E4-2A3116A8AE43}"/>
          </ac:spMkLst>
        </pc:spChg>
      </pc:sldChg>
      <pc:sldChg chg="addSp delSp modSp add del">
        <pc:chgData name="Daniel Gebhard" userId="8deaecb44889ebfb" providerId="LiveId" clId="{169029FE-2256-4F86-A4AA-F436CFA054F5}" dt="2018-04-18T12:08:03.411" v="1343" actId="2696"/>
        <pc:sldMkLst>
          <pc:docMk/>
          <pc:sldMk cId="2992922048" sldId="268"/>
        </pc:sldMkLst>
        <pc:spChg chg="mod">
          <ac:chgData name="Daniel Gebhard" userId="8deaecb44889ebfb" providerId="LiveId" clId="{169029FE-2256-4F86-A4AA-F436CFA054F5}" dt="2018-04-17T15:06:43.703" v="901" actId="20577"/>
          <ac:spMkLst>
            <pc:docMk/>
            <pc:sldMk cId="2992922048" sldId="268"/>
            <ac:spMk id="2" creationId="{15A707E4-A9C0-416F-AC4A-429AF91445A3}"/>
          </ac:spMkLst>
        </pc:spChg>
        <pc:spChg chg="del">
          <ac:chgData name="Daniel Gebhard" userId="8deaecb44889ebfb" providerId="LiveId" clId="{169029FE-2256-4F86-A4AA-F436CFA054F5}" dt="2018-04-18T08:04:11.235" v="996" actId="2696"/>
          <ac:spMkLst>
            <pc:docMk/>
            <pc:sldMk cId="2992922048" sldId="268"/>
            <ac:spMk id="3" creationId="{B60569DB-C003-4B6F-A42A-A624198B8E9F}"/>
          </ac:spMkLst>
        </pc:spChg>
        <pc:picChg chg="add del mod">
          <ac:chgData name="Daniel Gebhard" userId="8deaecb44889ebfb" providerId="LiveId" clId="{169029FE-2256-4F86-A4AA-F436CFA054F5}" dt="2018-04-18T08:04:09.861" v="995" actId="478"/>
          <ac:picMkLst>
            <pc:docMk/>
            <pc:sldMk cId="2992922048" sldId="268"/>
            <ac:picMk id="4" creationId="{4468BC12-A6C3-462E-8A7C-57AE61787B31}"/>
          </ac:picMkLst>
        </pc:picChg>
        <pc:picChg chg="add mod">
          <ac:chgData name="Daniel Gebhard" userId="8deaecb44889ebfb" providerId="LiveId" clId="{169029FE-2256-4F86-A4AA-F436CFA054F5}" dt="2018-04-18T08:04:21.549" v="999" actId="1076"/>
          <ac:picMkLst>
            <pc:docMk/>
            <pc:sldMk cId="2992922048" sldId="268"/>
            <ac:picMk id="5" creationId="{D66CFBA2-78D6-4877-947A-26FB592C8CBA}"/>
          </ac:picMkLst>
        </pc:picChg>
      </pc:sldChg>
      <pc:sldChg chg="addSp delSp modSp add modAnim">
        <pc:chgData name="Daniel Gebhard" userId="8deaecb44889ebfb" providerId="LiveId" clId="{169029FE-2256-4F86-A4AA-F436CFA054F5}" dt="2018-04-19T13:51:00.109" v="3356" actId="20577"/>
        <pc:sldMkLst>
          <pc:docMk/>
          <pc:sldMk cId="2664422649" sldId="269"/>
        </pc:sldMkLst>
        <pc:spChg chg="del">
          <ac:chgData name="Daniel Gebhard" userId="8deaecb44889ebfb" providerId="LiveId" clId="{169029FE-2256-4F86-A4AA-F436CFA054F5}" dt="2018-04-17T15:07:42.520" v="903" actId="20577"/>
          <ac:spMkLst>
            <pc:docMk/>
            <pc:sldMk cId="2664422649" sldId="269"/>
            <ac:spMk id="2" creationId="{F61B49B0-D8F8-4ED4-89EF-C22BC376E526}"/>
          </ac:spMkLst>
        </pc:spChg>
        <pc:spChg chg="del">
          <ac:chgData name="Daniel Gebhard" userId="8deaecb44889ebfb" providerId="LiveId" clId="{169029FE-2256-4F86-A4AA-F436CFA054F5}" dt="2018-04-17T15:07:42.520" v="903" actId="20577"/>
          <ac:spMkLst>
            <pc:docMk/>
            <pc:sldMk cId="2664422649" sldId="269"/>
            <ac:spMk id="3" creationId="{97589DF0-F1CD-4373-89DC-0A14E7C968F7}"/>
          </ac:spMkLst>
        </pc:spChg>
        <pc:spChg chg="add mod">
          <ac:chgData name="Daniel Gebhard" userId="8deaecb44889ebfb" providerId="LiveId" clId="{169029FE-2256-4F86-A4AA-F436CFA054F5}" dt="2018-04-19T07:17:16.894" v="2749" actId="20577"/>
          <ac:spMkLst>
            <pc:docMk/>
            <pc:sldMk cId="2664422649" sldId="269"/>
            <ac:spMk id="4" creationId="{05239374-EFF1-4FE2-8372-261767BC88A4}"/>
          </ac:spMkLst>
        </pc:spChg>
        <pc:spChg chg="add del mod">
          <ac:chgData name="Daniel Gebhard" userId="8deaecb44889ebfb" providerId="LiveId" clId="{169029FE-2256-4F86-A4AA-F436CFA054F5}" dt="2018-04-17T15:08:06.174" v="904" actId="20577"/>
          <ac:spMkLst>
            <pc:docMk/>
            <pc:sldMk cId="2664422649" sldId="269"/>
            <ac:spMk id="5" creationId="{A45D0C87-3D99-4EE9-A852-7692B3163EA1}"/>
          </ac:spMkLst>
        </pc:spChg>
        <pc:picChg chg="add mod">
          <ac:chgData name="Daniel Gebhard" userId="8deaecb44889ebfb" providerId="LiveId" clId="{169029FE-2256-4F86-A4AA-F436CFA054F5}" dt="2018-04-17T15:08:06.174" v="904" actId="20577"/>
          <ac:picMkLst>
            <pc:docMk/>
            <pc:sldMk cId="2664422649" sldId="269"/>
            <ac:picMk id="6" creationId="{5AACFC59-28B0-45CD-AC29-F5288B523CA8}"/>
          </ac:picMkLst>
        </pc:picChg>
      </pc:sldChg>
      <pc:sldChg chg="addSp delSp modSp add modAnim">
        <pc:chgData name="Daniel Gebhard" userId="8deaecb44889ebfb" providerId="LiveId" clId="{169029FE-2256-4F86-A4AA-F436CFA054F5}" dt="2018-04-19T13:50:55.320" v="3355" actId="20577"/>
        <pc:sldMkLst>
          <pc:docMk/>
          <pc:sldMk cId="1504372672" sldId="270"/>
        </pc:sldMkLst>
        <pc:spChg chg="mod">
          <ac:chgData name="Daniel Gebhard" userId="8deaecb44889ebfb" providerId="LiveId" clId="{169029FE-2256-4F86-A4AA-F436CFA054F5}" dt="2018-04-19T07:17:11.515" v="2747" actId="20577"/>
          <ac:spMkLst>
            <pc:docMk/>
            <pc:sldMk cId="1504372672" sldId="270"/>
            <ac:spMk id="2" creationId="{2B9A88E6-5504-4F56-8F87-8BD950497EE9}"/>
          </ac:spMkLst>
        </pc:spChg>
        <pc:spChg chg="del">
          <ac:chgData name="Daniel Gebhard" userId="8deaecb44889ebfb" providerId="LiveId" clId="{169029FE-2256-4F86-A4AA-F436CFA054F5}" dt="2018-04-17T15:18:40.006" v="917" actId="20577"/>
          <ac:spMkLst>
            <pc:docMk/>
            <pc:sldMk cId="1504372672" sldId="270"/>
            <ac:spMk id="3" creationId="{17C7AAA8-6C39-4B82-AEED-2B8A7E1E2FAF}"/>
          </ac:spMkLst>
        </pc:spChg>
        <pc:picChg chg="add mod">
          <ac:chgData name="Daniel Gebhard" userId="8deaecb44889ebfb" providerId="LiveId" clId="{169029FE-2256-4F86-A4AA-F436CFA054F5}" dt="2018-04-17T15:18:40.006" v="917" actId="20577"/>
          <ac:picMkLst>
            <pc:docMk/>
            <pc:sldMk cId="1504372672" sldId="270"/>
            <ac:picMk id="4" creationId="{A3FC5308-8424-41AF-B843-2F8E0698B7DB}"/>
          </ac:picMkLst>
        </pc:picChg>
      </pc:sldChg>
      <pc:sldChg chg="addSp delSp modSp add modAnim modNotesTx">
        <pc:chgData name="Daniel Gebhard" userId="8deaecb44889ebfb" providerId="LiveId" clId="{169029FE-2256-4F86-A4AA-F436CFA054F5}" dt="2018-04-19T13:50:50.773" v="3354" actId="20577"/>
        <pc:sldMkLst>
          <pc:docMk/>
          <pc:sldMk cId="2143616799" sldId="271"/>
        </pc:sldMkLst>
        <pc:spChg chg="mod">
          <ac:chgData name="Daniel Gebhard" userId="8deaecb44889ebfb" providerId="LiveId" clId="{169029FE-2256-4F86-A4AA-F436CFA054F5}" dt="2018-04-19T07:17:06.545" v="2745" actId="20577"/>
          <ac:spMkLst>
            <pc:docMk/>
            <pc:sldMk cId="2143616799" sldId="271"/>
            <ac:spMk id="2" creationId="{AD726F14-DF67-4A48-9589-C439DC897242}"/>
          </ac:spMkLst>
        </pc:spChg>
        <pc:spChg chg="del">
          <ac:chgData name="Daniel Gebhard" userId="8deaecb44889ebfb" providerId="LiveId" clId="{169029FE-2256-4F86-A4AA-F436CFA054F5}" dt="2018-04-17T15:19:00.765" v="920" actId="20577"/>
          <ac:spMkLst>
            <pc:docMk/>
            <pc:sldMk cId="2143616799" sldId="271"/>
            <ac:spMk id="3" creationId="{26A109E3-8599-4DA2-9C24-61911CBD99FF}"/>
          </ac:spMkLst>
        </pc:spChg>
        <pc:spChg chg="add del mod">
          <ac:chgData name="Daniel Gebhard" userId="8deaecb44889ebfb" providerId="LiveId" clId="{169029FE-2256-4F86-A4AA-F436CFA054F5}" dt="2018-04-19T07:31:17.092" v="2818" actId="20577"/>
          <ac:spMkLst>
            <pc:docMk/>
            <pc:sldMk cId="2143616799" sldId="271"/>
            <ac:spMk id="3" creationId="{3E815D79-4426-49B5-90FB-65879C2DA448}"/>
          </ac:spMkLst>
        </pc:spChg>
        <pc:spChg chg="add del mod">
          <ac:chgData name="Daniel Gebhard" userId="8deaecb44889ebfb" providerId="LiveId" clId="{169029FE-2256-4F86-A4AA-F436CFA054F5}" dt="2018-04-19T07:33:19.440" v="3031" actId="20577"/>
          <ac:spMkLst>
            <pc:docMk/>
            <pc:sldMk cId="2143616799" sldId="271"/>
            <ac:spMk id="5" creationId="{DE8AEC45-DE75-49B5-8D27-B7E3D4421C9A}"/>
          </ac:spMkLst>
        </pc:spChg>
        <pc:picChg chg="add del mod">
          <ac:chgData name="Daniel Gebhard" userId="8deaecb44889ebfb" providerId="LiveId" clId="{169029FE-2256-4F86-A4AA-F436CFA054F5}" dt="2018-04-19T07:31:15.551" v="2817" actId="20577"/>
          <ac:picMkLst>
            <pc:docMk/>
            <pc:sldMk cId="2143616799" sldId="271"/>
            <ac:picMk id="4" creationId="{78B93574-8B22-42C8-98DC-A10877E7FA45}"/>
          </ac:picMkLst>
        </pc:picChg>
        <pc:picChg chg="add">
          <ac:chgData name="Daniel Gebhard" userId="8deaecb44889ebfb" providerId="LiveId" clId="{169029FE-2256-4F86-A4AA-F436CFA054F5}" dt="2018-04-19T07:31:17.092" v="2818" actId="20577"/>
          <ac:picMkLst>
            <pc:docMk/>
            <pc:sldMk cId="2143616799" sldId="271"/>
            <ac:picMk id="6" creationId="{741A0CD1-7FD8-4145-A019-7C788CC3B07A}"/>
          </ac:picMkLst>
        </pc:picChg>
        <pc:picChg chg="add del">
          <ac:chgData name="Daniel Gebhard" userId="8deaecb44889ebfb" providerId="LiveId" clId="{169029FE-2256-4F86-A4AA-F436CFA054F5}" dt="2018-04-19T07:31:23.383" v="2820" actId="20577"/>
          <ac:picMkLst>
            <pc:docMk/>
            <pc:sldMk cId="2143616799" sldId="271"/>
            <ac:picMk id="7" creationId="{45F7F87E-20EE-4486-ACD6-D3529CB65ED8}"/>
          </ac:picMkLst>
        </pc:picChg>
        <pc:picChg chg="add del mod">
          <ac:chgData name="Daniel Gebhard" userId="8deaecb44889ebfb" providerId="LiveId" clId="{169029FE-2256-4F86-A4AA-F436CFA054F5}" dt="2018-04-19T07:31:31.456" v="2822" actId="20577"/>
          <ac:picMkLst>
            <pc:docMk/>
            <pc:sldMk cId="2143616799" sldId="271"/>
            <ac:picMk id="8" creationId="{6F36D18A-74A7-4945-942A-50B769FB54BF}"/>
          </ac:picMkLst>
        </pc:picChg>
        <pc:picChg chg="add mod">
          <ac:chgData name="Daniel Gebhard" userId="8deaecb44889ebfb" providerId="LiveId" clId="{169029FE-2256-4F86-A4AA-F436CFA054F5}" dt="2018-04-19T07:31:36.508" v="2824" actId="1076"/>
          <ac:picMkLst>
            <pc:docMk/>
            <pc:sldMk cId="2143616799" sldId="271"/>
            <ac:picMk id="9" creationId="{E7D6121A-5B9F-46DC-8D7B-160935E4340C}"/>
          </ac:picMkLst>
        </pc:picChg>
      </pc:sldChg>
      <pc:sldChg chg="addSp delSp modSp add delAnim modAnim modNotesTx">
        <pc:chgData name="Daniel Gebhard" userId="8deaecb44889ebfb" providerId="LiveId" clId="{169029FE-2256-4F86-A4AA-F436CFA054F5}" dt="2018-04-19T13:50:45.213" v="3353" actId="20577"/>
        <pc:sldMkLst>
          <pc:docMk/>
          <pc:sldMk cId="1772094256" sldId="272"/>
        </pc:sldMkLst>
        <pc:spChg chg="mod">
          <ac:chgData name="Daniel Gebhard" userId="8deaecb44889ebfb" providerId="LiveId" clId="{169029FE-2256-4F86-A4AA-F436CFA054F5}" dt="2018-04-19T07:17:47.800" v="2805" actId="20577"/>
          <ac:spMkLst>
            <pc:docMk/>
            <pc:sldMk cId="1772094256" sldId="272"/>
            <ac:spMk id="2" creationId="{DCFE07F9-32C9-4388-B7FF-F1DA1288AF56}"/>
          </ac:spMkLst>
        </pc:spChg>
        <pc:spChg chg="del">
          <ac:chgData name="Daniel Gebhard" userId="8deaecb44889ebfb" providerId="LiveId" clId="{169029FE-2256-4F86-A4AA-F436CFA054F5}" dt="2018-04-17T15:19:16.570" v="923" actId="20577"/>
          <ac:spMkLst>
            <pc:docMk/>
            <pc:sldMk cId="1772094256" sldId="272"/>
            <ac:spMk id="3" creationId="{B6F6568B-2DC4-4B0A-953D-1CFE26C11013}"/>
          </ac:spMkLst>
        </pc:spChg>
        <pc:spChg chg="add del mod">
          <ac:chgData name="Daniel Gebhard" userId="8deaecb44889ebfb" providerId="LiveId" clId="{169029FE-2256-4F86-A4AA-F436CFA054F5}" dt="2018-04-18T15:34:33.852" v="2357" actId="20577"/>
          <ac:spMkLst>
            <pc:docMk/>
            <pc:sldMk cId="1772094256" sldId="272"/>
            <ac:spMk id="5" creationId="{3F2F1928-869D-49EB-89AE-7FA843525C41}"/>
          </ac:spMkLst>
        </pc:spChg>
        <pc:picChg chg="add del mod">
          <ac:chgData name="Daniel Gebhard" userId="8deaecb44889ebfb" providerId="LiveId" clId="{169029FE-2256-4F86-A4AA-F436CFA054F5}" dt="2018-04-18T15:34:19.629" v="2356" actId="478"/>
          <ac:picMkLst>
            <pc:docMk/>
            <pc:sldMk cId="1772094256" sldId="272"/>
            <ac:picMk id="4" creationId="{411C8907-E6B0-455C-80BB-F734674E0A6E}"/>
          </ac:picMkLst>
        </pc:picChg>
        <pc:picChg chg="add mod">
          <ac:chgData name="Daniel Gebhard" userId="8deaecb44889ebfb" providerId="LiveId" clId="{169029FE-2256-4F86-A4AA-F436CFA054F5}" dt="2018-04-18T15:34:33.852" v="2357" actId="20577"/>
          <ac:picMkLst>
            <pc:docMk/>
            <pc:sldMk cId="1772094256" sldId="272"/>
            <ac:picMk id="6" creationId="{786558E2-6048-4E47-ACA1-336D948CAB9D}"/>
          </ac:picMkLst>
        </pc:picChg>
      </pc:sldChg>
      <pc:sldChg chg="addSp delSp modSp add del">
        <pc:chgData name="Daniel Gebhard" userId="8deaecb44889ebfb" providerId="LiveId" clId="{169029FE-2256-4F86-A4AA-F436CFA054F5}" dt="2018-04-19T07:46:13.902" v="3042" actId="2696"/>
        <pc:sldMkLst>
          <pc:docMk/>
          <pc:sldMk cId="962091942" sldId="273"/>
        </pc:sldMkLst>
        <pc:spChg chg="mod">
          <ac:chgData name="Daniel Gebhard" userId="8deaecb44889ebfb" providerId="LiveId" clId="{169029FE-2256-4F86-A4AA-F436CFA054F5}" dt="2018-04-17T15:27:41.268" v="961" actId="20577"/>
          <ac:spMkLst>
            <pc:docMk/>
            <pc:sldMk cId="962091942" sldId="273"/>
            <ac:spMk id="2" creationId="{505691DA-661F-4BC8-8F01-A0D5022BECB9}"/>
          </ac:spMkLst>
        </pc:spChg>
        <pc:spChg chg="add del">
          <ac:chgData name="Daniel Gebhard" userId="8deaecb44889ebfb" providerId="LiveId" clId="{169029FE-2256-4F86-A4AA-F436CFA054F5}" dt="2018-04-18T14:41:39.545" v="1994" actId="2696"/>
          <ac:spMkLst>
            <pc:docMk/>
            <pc:sldMk cId="962091942" sldId="273"/>
            <ac:spMk id="3" creationId="{04C9C99E-1D20-4499-B7EB-7A098D80528B}"/>
          </ac:spMkLst>
        </pc:spChg>
        <pc:picChg chg="add del mod">
          <ac:chgData name="Daniel Gebhard" userId="8deaecb44889ebfb" providerId="LiveId" clId="{169029FE-2256-4F86-A4AA-F436CFA054F5}" dt="2018-04-18T14:41:39.545" v="1994" actId="2696"/>
          <ac:picMkLst>
            <pc:docMk/>
            <pc:sldMk cId="962091942" sldId="273"/>
            <ac:picMk id="5" creationId="{28037257-16AF-4A9C-8340-C10F93C1CB85}"/>
          </ac:picMkLst>
        </pc:picChg>
      </pc:sldChg>
      <pc:sldChg chg="addSp delSp modSp add">
        <pc:chgData name="Daniel Gebhard" userId="8deaecb44889ebfb" providerId="LiveId" clId="{169029FE-2256-4F86-A4AA-F436CFA054F5}" dt="2018-04-19T13:11:58.649" v="3280" actId="120"/>
        <pc:sldMkLst>
          <pc:docMk/>
          <pc:sldMk cId="1865544099" sldId="274"/>
        </pc:sldMkLst>
        <pc:spChg chg="del">
          <ac:chgData name="Daniel Gebhard" userId="8deaecb44889ebfb" providerId="LiveId" clId="{169029FE-2256-4F86-A4AA-F436CFA054F5}" dt="2018-04-18T14:21:59.514" v="1616" actId="20577"/>
          <ac:spMkLst>
            <pc:docMk/>
            <pc:sldMk cId="1865544099" sldId="274"/>
            <ac:spMk id="2" creationId="{E4C24A19-A6BC-4EF7-9051-66CEFBDBDE04}"/>
          </ac:spMkLst>
        </pc:spChg>
        <pc:spChg chg="del">
          <ac:chgData name="Daniel Gebhard" userId="8deaecb44889ebfb" providerId="LiveId" clId="{169029FE-2256-4F86-A4AA-F436CFA054F5}" dt="2018-04-18T14:21:59.514" v="1616" actId="20577"/>
          <ac:spMkLst>
            <pc:docMk/>
            <pc:sldMk cId="1865544099" sldId="274"/>
            <ac:spMk id="3" creationId="{490DD4C4-D6CC-46AA-AD5A-AE8FA938E962}"/>
          </ac:spMkLst>
        </pc:spChg>
        <pc:spChg chg="add mod">
          <ac:chgData name="Daniel Gebhard" userId="8deaecb44889ebfb" providerId="LiveId" clId="{169029FE-2256-4F86-A4AA-F436CFA054F5}" dt="2018-04-19T13:11:58.649" v="3280" actId="120"/>
          <ac:spMkLst>
            <pc:docMk/>
            <pc:sldMk cId="1865544099" sldId="274"/>
            <ac:spMk id="4" creationId="{14B44568-3628-4316-9195-2B2382D630E3}"/>
          </ac:spMkLst>
        </pc:spChg>
        <pc:spChg chg="add mod">
          <ac:chgData name="Daniel Gebhard" userId="8deaecb44889ebfb" providerId="LiveId" clId="{169029FE-2256-4F86-A4AA-F436CFA054F5}" dt="2018-04-19T08:06:24.749" v="3261" actId="20577"/>
          <ac:spMkLst>
            <pc:docMk/>
            <pc:sldMk cId="1865544099" sldId="274"/>
            <ac:spMk id="5" creationId="{9EFBF7E3-7ADF-4A4F-A3AB-BDEB1ECC5805}"/>
          </ac:spMkLst>
        </pc:spChg>
      </pc:sldChg>
      <pc:sldChg chg="addSp delSp modSp add delAnim modAnim">
        <pc:chgData name="Daniel Gebhard" userId="8deaecb44889ebfb" providerId="LiveId" clId="{169029FE-2256-4F86-A4AA-F436CFA054F5}" dt="2018-04-19T13:50:40.195" v="3352" actId="20577"/>
        <pc:sldMkLst>
          <pc:docMk/>
          <pc:sldMk cId="1052357943" sldId="275"/>
        </pc:sldMkLst>
        <pc:spChg chg="del">
          <ac:chgData name="Daniel Gebhard" userId="8deaecb44889ebfb" providerId="LiveId" clId="{169029FE-2256-4F86-A4AA-F436CFA054F5}" dt="2018-04-18T14:23:05.589" v="1687" actId="20577"/>
          <ac:spMkLst>
            <pc:docMk/>
            <pc:sldMk cId="1052357943" sldId="275"/>
            <ac:spMk id="2" creationId="{D787726E-1942-409E-AB5D-0B04997C4A98}"/>
          </ac:spMkLst>
        </pc:spChg>
        <pc:spChg chg="del">
          <ac:chgData name="Daniel Gebhard" userId="8deaecb44889ebfb" providerId="LiveId" clId="{169029FE-2256-4F86-A4AA-F436CFA054F5}" dt="2018-04-18T14:23:05.589" v="1687" actId="20577"/>
          <ac:spMkLst>
            <pc:docMk/>
            <pc:sldMk cId="1052357943" sldId="275"/>
            <ac:spMk id="3" creationId="{A82B2CA4-BC88-42C1-80ED-A39A7E4DAEF5}"/>
          </ac:spMkLst>
        </pc:spChg>
        <pc:spChg chg="add mod">
          <ac:chgData name="Daniel Gebhard" userId="8deaecb44889ebfb" providerId="LiveId" clId="{169029FE-2256-4F86-A4AA-F436CFA054F5}" dt="2018-04-19T07:00:58.140" v="2568" actId="20577"/>
          <ac:spMkLst>
            <pc:docMk/>
            <pc:sldMk cId="1052357943" sldId="275"/>
            <ac:spMk id="4" creationId="{EA6806BD-0054-468A-9B98-414A92C04CB1}"/>
          </ac:spMkLst>
        </pc:spChg>
        <pc:spChg chg="add del mod">
          <ac:chgData name="Daniel Gebhard" userId="8deaecb44889ebfb" providerId="LiveId" clId="{169029FE-2256-4F86-A4AA-F436CFA054F5}" dt="2018-04-18T15:34:50.649" v="2359" actId="20577"/>
          <ac:spMkLst>
            <pc:docMk/>
            <pc:sldMk cId="1052357943" sldId="275"/>
            <ac:spMk id="5" creationId="{11113FCE-AB49-4E3C-8C52-396F5B4B90D0}"/>
          </ac:spMkLst>
        </pc:spChg>
        <pc:picChg chg="add mod">
          <ac:chgData name="Daniel Gebhard" userId="8deaecb44889ebfb" providerId="LiveId" clId="{169029FE-2256-4F86-A4AA-F436CFA054F5}" dt="2018-04-18T15:34:57.517" v="2360" actId="1076"/>
          <ac:picMkLst>
            <pc:docMk/>
            <pc:sldMk cId="1052357943" sldId="275"/>
            <ac:picMk id="6" creationId="{9D267860-2D9A-4D70-808F-2A25B429BBB8}"/>
          </ac:picMkLst>
        </pc:picChg>
        <pc:picChg chg="add del">
          <ac:chgData name="Daniel Gebhard" userId="8deaecb44889ebfb" providerId="LiveId" clId="{169029FE-2256-4F86-A4AA-F436CFA054F5}" dt="2018-04-18T15:35:13.740" v="2365" actId="478"/>
          <ac:picMkLst>
            <pc:docMk/>
            <pc:sldMk cId="1052357943" sldId="275"/>
            <ac:picMk id="7" creationId="{E74C4D90-D75C-43CD-B8BB-047508C7A846}"/>
          </ac:picMkLst>
        </pc:picChg>
      </pc:sldChg>
      <pc:sldChg chg="addSp modSp add">
        <pc:chgData name="Daniel Gebhard" userId="8deaecb44889ebfb" providerId="LiveId" clId="{169029FE-2256-4F86-A4AA-F436CFA054F5}" dt="2018-04-19T07:20:28.965" v="2810" actId="1076"/>
        <pc:sldMkLst>
          <pc:docMk/>
          <pc:sldMk cId="1578044507" sldId="276"/>
        </pc:sldMkLst>
        <pc:spChg chg="mod">
          <ac:chgData name="Daniel Gebhard" userId="8deaecb44889ebfb" providerId="LiveId" clId="{169029FE-2256-4F86-A4AA-F436CFA054F5}" dt="2018-04-18T15:11:38.612" v="2156" actId="20577"/>
          <ac:spMkLst>
            <pc:docMk/>
            <pc:sldMk cId="1578044507" sldId="276"/>
            <ac:spMk id="2" creationId="{879CA301-DB09-4AAC-832F-160BA5E6DE3D}"/>
          </ac:spMkLst>
        </pc:spChg>
        <pc:spChg chg="mod">
          <ac:chgData name="Daniel Gebhard" userId="8deaecb44889ebfb" providerId="LiveId" clId="{169029FE-2256-4F86-A4AA-F436CFA054F5}" dt="2018-04-18T15:30:09.474" v="2355" actId="20577"/>
          <ac:spMkLst>
            <pc:docMk/>
            <pc:sldMk cId="1578044507" sldId="276"/>
            <ac:spMk id="3" creationId="{2E7731D8-791F-4F0B-BF7A-EEDC29CFD128}"/>
          </ac:spMkLst>
        </pc:spChg>
        <pc:picChg chg="add mod">
          <ac:chgData name="Daniel Gebhard" userId="8deaecb44889ebfb" providerId="LiveId" clId="{169029FE-2256-4F86-A4AA-F436CFA054F5}" dt="2018-04-19T07:20:28.965" v="2810" actId="1076"/>
          <ac:picMkLst>
            <pc:docMk/>
            <pc:sldMk cId="1578044507" sldId="276"/>
            <ac:picMk id="4" creationId="{5E325D80-2C08-40F0-953C-CE8EB1242D25}"/>
          </ac:picMkLst>
        </pc:picChg>
      </pc:sldChg>
      <pc:sldChg chg="addSp delSp modSp add">
        <pc:chgData name="Daniel Gebhard" userId="8deaecb44889ebfb" providerId="LiveId" clId="{169029FE-2256-4F86-A4AA-F436CFA054F5}" dt="2018-04-19T07:00:41.875" v="2547" actId="20577"/>
        <pc:sldMkLst>
          <pc:docMk/>
          <pc:sldMk cId="3441750831" sldId="277"/>
        </pc:sldMkLst>
        <pc:spChg chg="mod">
          <ac:chgData name="Daniel Gebhard" userId="8deaecb44889ebfb" providerId="LiveId" clId="{169029FE-2256-4F86-A4AA-F436CFA054F5}" dt="2018-04-19T06:59:58.255" v="2532" actId="20577"/>
          <ac:spMkLst>
            <pc:docMk/>
            <pc:sldMk cId="3441750831" sldId="277"/>
            <ac:spMk id="2" creationId="{55A68F3F-E9FF-4AB4-A7A2-AC702F9716F7}"/>
          </ac:spMkLst>
        </pc:spChg>
        <pc:spChg chg="del">
          <ac:chgData name="Daniel Gebhard" userId="8deaecb44889ebfb" providerId="LiveId" clId="{169029FE-2256-4F86-A4AA-F436CFA054F5}" dt="2018-04-18T14:41:44.211" v="1995" actId="20577"/>
          <ac:spMkLst>
            <pc:docMk/>
            <pc:sldMk cId="3441750831" sldId="277"/>
            <ac:spMk id="3" creationId="{8109F903-2C98-4092-98BE-5ED4FA574028}"/>
          </ac:spMkLst>
        </pc:spChg>
        <pc:spChg chg="add mod">
          <ac:chgData name="Daniel Gebhard" userId="8deaecb44889ebfb" providerId="LiveId" clId="{169029FE-2256-4F86-A4AA-F436CFA054F5}" dt="2018-04-19T07:00:07.696" v="2546" actId="20577"/>
          <ac:spMkLst>
            <pc:docMk/>
            <pc:sldMk cId="3441750831" sldId="277"/>
            <ac:spMk id="6" creationId="{F5E817AB-5BC4-4E6F-AAAD-C73F3AD44EB4}"/>
          </ac:spMkLst>
        </pc:spChg>
        <pc:spChg chg="add mod">
          <ac:chgData name="Daniel Gebhard" userId="8deaecb44889ebfb" providerId="LiveId" clId="{169029FE-2256-4F86-A4AA-F436CFA054F5}" dt="2018-04-19T06:59:34.356" v="2491" actId="20577"/>
          <ac:spMkLst>
            <pc:docMk/>
            <pc:sldMk cId="3441750831" sldId="277"/>
            <ac:spMk id="7" creationId="{30A19CD6-0204-43C7-8DA0-89768C2747D3}"/>
          </ac:spMkLst>
        </pc:spChg>
        <pc:spChg chg="add del mod">
          <ac:chgData name="Daniel Gebhard" userId="8deaecb44889ebfb" providerId="LiveId" clId="{169029FE-2256-4F86-A4AA-F436CFA054F5}" dt="2018-04-19T06:59:30.152" v="2478" actId="20577"/>
          <ac:spMkLst>
            <pc:docMk/>
            <pc:sldMk cId="3441750831" sldId="277"/>
            <ac:spMk id="8" creationId="{109D6F35-C935-4D02-B776-160A08F9A51E}"/>
          </ac:spMkLst>
        </pc:spChg>
        <pc:spChg chg="add del mod">
          <ac:chgData name="Daniel Gebhard" userId="8deaecb44889ebfb" providerId="LiveId" clId="{169029FE-2256-4F86-A4AA-F436CFA054F5}" dt="2018-04-19T07:00:41.875" v="2547" actId="20577"/>
          <ac:spMkLst>
            <pc:docMk/>
            <pc:sldMk cId="3441750831" sldId="277"/>
            <ac:spMk id="9" creationId="{33EC080F-DA00-437E-9FC3-7BC3FEFC39F7}"/>
          </ac:spMkLst>
        </pc:spChg>
        <pc:picChg chg="add del mod">
          <ac:chgData name="Daniel Gebhard" userId="8deaecb44889ebfb" providerId="LiveId" clId="{169029FE-2256-4F86-A4AA-F436CFA054F5}" dt="2018-04-19T06:59:28.843" v="2477" actId="20577"/>
          <ac:picMkLst>
            <pc:docMk/>
            <pc:sldMk cId="3441750831" sldId="277"/>
            <ac:picMk id="5" creationId="{3E638B90-144E-4FA1-AFFC-6B9B06901993}"/>
          </ac:picMkLst>
        </pc:picChg>
        <pc:picChg chg="add">
          <ac:chgData name="Daniel Gebhard" userId="8deaecb44889ebfb" providerId="LiveId" clId="{169029FE-2256-4F86-A4AA-F436CFA054F5}" dt="2018-04-19T06:59:30.152" v="2478" actId="20577"/>
          <ac:picMkLst>
            <pc:docMk/>
            <pc:sldMk cId="3441750831" sldId="277"/>
            <ac:picMk id="10" creationId="{666D34E4-2399-4058-906B-6E448D5178FE}"/>
          </ac:picMkLst>
        </pc:picChg>
        <pc:picChg chg="add mod">
          <ac:chgData name="Daniel Gebhard" userId="8deaecb44889ebfb" providerId="LiveId" clId="{169029FE-2256-4F86-A4AA-F436CFA054F5}" dt="2018-04-19T07:00:41.875" v="2547" actId="20577"/>
          <ac:picMkLst>
            <pc:docMk/>
            <pc:sldMk cId="3441750831" sldId="277"/>
            <ac:picMk id="12" creationId="{6805269C-2177-4C61-8A0C-8F6381EA97EB}"/>
          </ac:picMkLst>
        </pc:picChg>
      </pc:sldChg>
      <pc:sldChg chg="addSp delSp modSp add">
        <pc:chgData name="Daniel Gebhard" userId="8deaecb44889ebfb" providerId="LiveId" clId="{169029FE-2256-4F86-A4AA-F436CFA054F5}" dt="2018-04-19T07:01:45.166" v="2616" actId="20577"/>
        <pc:sldMkLst>
          <pc:docMk/>
          <pc:sldMk cId="2444775287" sldId="278"/>
        </pc:sldMkLst>
        <pc:spChg chg="mod">
          <ac:chgData name="Daniel Gebhard" userId="8deaecb44889ebfb" providerId="LiveId" clId="{169029FE-2256-4F86-A4AA-F436CFA054F5}" dt="2018-04-19T07:01:45.166" v="2616" actId="20577"/>
          <ac:spMkLst>
            <pc:docMk/>
            <pc:sldMk cId="2444775287" sldId="278"/>
            <ac:spMk id="2" creationId="{CBACF053-80C1-45F0-A613-630AD4B02574}"/>
          </ac:spMkLst>
        </pc:spChg>
        <pc:spChg chg="add del">
          <ac:chgData name="Daniel Gebhard" userId="8deaecb44889ebfb" providerId="LiveId" clId="{169029FE-2256-4F86-A4AA-F436CFA054F5}" dt="2018-04-18T15:01:23.556" v="2085" actId="20577"/>
          <ac:spMkLst>
            <pc:docMk/>
            <pc:sldMk cId="2444775287" sldId="278"/>
            <ac:spMk id="3" creationId="{AECFA74B-BF67-4BE6-B25D-18FA7B80A2E2}"/>
          </ac:spMkLst>
        </pc:spChg>
        <pc:picChg chg="add del mod">
          <ac:chgData name="Daniel Gebhard" userId="8deaecb44889ebfb" providerId="LiveId" clId="{169029FE-2256-4F86-A4AA-F436CFA054F5}" dt="2018-04-18T14:45:44.805" v="2084" actId="20577"/>
          <ac:picMkLst>
            <pc:docMk/>
            <pc:sldMk cId="2444775287" sldId="278"/>
            <ac:picMk id="5" creationId="{F67485FA-DFCB-4366-8C0A-7C1A2B051C77}"/>
          </ac:picMkLst>
        </pc:picChg>
        <pc:picChg chg="add mod">
          <ac:chgData name="Daniel Gebhard" userId="8deaecb44889ebfb" providerId="LiveId" clId="{169029FE-2256-4F86-A4AA-F436CFA054F5}" dt="2018-04-18T15:01:23.556" v="2085" actId="20577"/>
          <ac:picMkLst>
            <pc:docMk/>
            <pc:sldMk cId="2444775287" sldId="278"/>
            <ac:picMk id="7" creationId="{DEB9DE79-26D0-4B15-AE34-A77F9ADEBA84}"/>
          </ac:picMkLst>
        </pc:picChg>
      </pc:sldChg>
      <pc:sldChg chg="addSp modSp add">
        <pc:chgData name="Daniel Gebhard" userId="8deaecb44889ebfb" providerId="LiveId" clId="{169029FE-2256-4F86-A4AA-F436CFA054F5}" dt="2018-04-19T13:29:23.450" v="3339" actId="1076"/>
        <pc:sldMkLst>
          <pc:docMk/>
          <pc:sldMk cId="3891370795" sldId="279"/>
        </pc:sldMkLst>
        <pc:spChg chg="mod">
          <ac:chgData name="Daniel Gebhard" userId="8deaecb44889ebfb" providerId="LiveId" clId="{169029FE-2256-4F86-A4AA-F436CFA054F5}" dt="2018-04-18T14:28:10.989" v="1972" actId="20577"/>
          <ac:spMkLst>
            <pc:docMk/>
            <pc:sldMk cId="3891370795" sldId="279"/>
            <ac:spMk id="2" creationId="{BEBE59BF-11FA-4D48-A99E-91F461DD6AEE}"/>
          </ac:spMkLst>
        </pc:spChg>
        <pc:spChg chg="mod">
          <ac:chgData name="Daniel Gebhard" userId="8deaecb44889ebfb" providerId="LiveId" clId="{169029FE-2256-4F86-A4AA-F436CFA054F5}" dt="2018-04-18T15:24:07.304" v="2324" actId="20577"/>
          <ac:spMkLst>
            <pc:docMk/>
            <pc:sldMk cId="3891370795" sldId="279"/>
            <ac:spMk id="3" creationId="{EC929991-3154-467E-AA91-47A81402DC63}"/>
          </ac:spMkLst>
        </pc:spChg>
        <pc:picChg chg="add mod">
          <ac:chgData name="Daniel Gebhard" userId="8deaecb44889ebfb" providerId="LiveId" clId="{169029FE-2256-4F86-A4AA-F436CFA054F5}" dt="2018-04-19T13:29:23.450" v="3339" actId="1076"/>
          <ac:picMkLst>
            <pc:docMk/>
            <pc:sldMk cId="3891370795" sldId="279"/>
            <ac:picMk id="1026" creationId="{FC1E52F1-F4F6-4C0D-BC73-903CB6CC82FA}"/>
          </ac:picMkLst>
        </pc:picChg>
      </pc:sldChg>
      <pc:sldChg chg="addSp delSp modSp add">
        <pc:chgData name="Daniel Gebhard" userId="8deaecb44889ebfb" providerId="LiveId" clId="{169029FE-2256-4F86-A4AA-F436CFA054F5}" dt="2018-04-19T13:24:31.370" v="3327" actId="14100"/>
        <pc:sldMkLst>
          <pc:docMk/>
          <pc:sldMk cId="2658321101" sldId="280"/>
        </pc:sldMkLst>
        <pc:spChg chg="mod">
          <ac:chgData name="Daniel Gebhard" userId="8deaecb44889ebfb" providerId="LiveId" clId="{169029FE-2256-4F86-A4AA-F436CFA054F5}" dt="2018-04-19T13:24:31.370" v="3327" actId="14100"/>
          <ac:spMkLst>
            <pc:docMk/>
            <pc:sldMk cId="2658321101" sldId="280"/>
            <ac:spMk id="2" creationId="{EF2CEF07-3F0C-4D61-9D5A-422C52E2C22E}"/>
          </ac:spMkLst>
        </pc:spChg>
        <pc:spChg chg="del">
          <ac:chgData name="Daniel Gebhard" userId="8deaecb44889ebfb" providerId="LiveId" clId="{169029FE-2256-4F86-A4AA-F436CFA054F5}" dt="2018-04-19T06:57:32.022" v="2375" actId="20577"/>
          <ac:spMkLst>
            <pc:docMk/>
            <pc:sldMk cId="2658321101" sldId="280"/>
            <ac:spMk id="3" creationId="{B7A23B34-C7E3-46D1-9CE7-8BD223AD70A8}"/>
          </ac:spMkLst>
        </pc:spChg>
        <pc:spChg chg="add mod">
          <ac:chgData name="Daniel Gebhard" userId="8deaecb44889ebfb" providerId="LiveId" clId="{169029FE-2256-4F86-A4AA-F436CFA054F5}" dt="2018-04-19T06:57:58.376" v="2407" actId="20577"/>
          <ac:spMkLst>
            <pc:docMk/>
            <pc:sldMk cId="2658321101" sldId="280"/>
            <ac:spMk id="6" creationId="{F8193D55-A9DC-46EA-9CB7-0F7DE0356837}"/>
          </ac:spMkLst>
        </pc:spChg>
        <pc:spChg chg="add mod">
          <ac:chgData name="Daniel Gebhard" userId="8deaecb44889ebfb" providerId="LiveId" clId="{169029FE-2256-4F86-A4AA-F436CFA054F5}" dt="2018-04-19T06:57:51.224" v="2390" actId="20577"/>
          <ac:spMkLst>
            <pc:docMk/>
            <pc:sldMk cId="2658321101" sldId="280"/>
            <ac:spMk id="7" creationId="{25F75DE6-3AED-447F-8325-97A68E4900C8}"/>
          </ac:spMkLst>
        </pc:spChg>
        <pc:spChg chg="add del mod">
          <ac:chgData name="Daniel Gebhard" userId="8deaecb44889ebfb" providerId="LiveId" clId="{169029FE-2256-4F86-A4AA-F436CFA054F5}" dt="2018-04-19T06:58:07.782" v="2410" actId="20577"/>
          <ac:spMkLst>
            <pc:docMk/>
            <pc:sldMk cId="2658321101" sldId="280"/>
            <ac:spMk id="8" creationId="{A5409448-8CC0-4E1E-B036-34F98611BA43}"/>
          </ac:spMkLst>
        </pc:spChg>
        <pc:spChg chg="add del mod">
          <ac:chgData name="Daniel Gebhard" userId="8deaecb44889ebfb" providerId="LiveId" clId="{169029FE-2256-4F86-A4AA-F436CFA054F5}" dt="2018-04-19T06:58:44.005" v="2429" actId="20577"/>
          <ac:spMkLst>
            <pc:docMk/>
            <pc:sldMk cId="2658321101" sldId="280"/>
            <ac:spMk id="9" creationId="{D32F35D7-512A-4502-BDF1-11FE70D537B9}"/>
          </ac:spMkLst>
        </pc:spChg>
        <pc:picChg chg="add del mod">
          <ac:chgData name="Daniel Gebhard" userId="8deaecb44889ebfb" providerId="LiveId" clId="{169029FE-2256-4F86-A4AA-F436CFA054F5}" dt="2018-04-19T06:58:03.384" v="2409" actId="20577"/>
          <ac:picMkLst>
            <pc:docMk/>
            <pc:sldMk cId="2658321101" sldId="280"/>
            <ac:picMk id="5" creationId="{412DB421-BD41-48D5-B6D0-671158E8A805}"/>
          </ac:picMkLst>
        </pc:picChg>
        <pc:picChg chg="add">
          <ac:chgData name="Daniel Gebhard" userId="8deaecb44889ebfb" providerId="LiveId" clId="{169029FE-2256-4F86-A4AA-F436CFA054F5}" dt="2018-04-19T06:58:07.782" v="2410" actId="20577"/>
          <ac:picMkLst>
            <pc:docMk/>
            <pc:sldMk cId="2658321101" sldId="280"/>
            <ac:picMk id="10" creationId="{EC535CA4-F5DF-4499-9D2E-E7827FDF09F3}"/>
          </ac:picMkLst>
        </pc:picChg>
        <pc:picChg chg="add">
          <ac:chgData name="Daniel Gebhard" userId="8deaecb44889ebfb" providerId="LiveId" clId="{169029FE-2256-4F86-A4AA-F436CFA054F5}" dt="2018-04-19T06:58:44.005" v="2429" actId="20577"/>
          <ac:picMkLst>
            <pc:docMk/>
            <pc:sldMk cId="2658321101" sldId="280"/>
            <ac:picMk id="11" creationId="{788CBB87-3EB7-4656-AD1E-0E86DEA60D3C}"/>
          </ac:picMkLst>
        </pc:picChg>
      </pc:sldChg>
      <pc:sldChg chg="addSp delSp modSp add">
        <pc:chgData name="Daniel Gebhard" userId="8deaecb44889ebfb" providerId="LiveId" clId="{169029FE-2256-4F86-A4AA-F436CFA054F5}" dt="2018-04-19T07:01:22.846" v="2590" actId="20577"/>
        <pc:sldMkLst>
          <pc:docMk/>
          <pc:sldMk cId="2371981500" sldId="281"/>
        </pc:sldMkLst>
        <pc:spChg chg="mod">
          <ac:chgData name="Daniel Gebhard" userId="8deaecb44889ebfb" providerId="LiveId" clId="{169029FE-2256-4F86-A4AA-F436CFA054F5}" dt="2018-04-19T07:01:22.846" v="2590" actId="20577"/>
          <ac:spMkLst>
            <pc:docMk/>
            <pc:sldMk cId="2371981500" sldId="281"/>
            <ac:spMk id="2" creationId="{F4A92EA5-8210-4CFB-98BB-D805492E00E6}"/>
          </ac:spMkLst>
        </pc:spChg>
        <pc:spChg chg="del">
          <ac:chgData name="Daniel Gebhard" userId="8deaecb44889ebfb" providerId="LiveId" clId="{169029FE-2256-4F86-A4AA-F436CFA054F5}" dt="2018-04-18T14:43:06.191" v="2071" actId="20577"/>
          <ac:spMkLst>
            <pc:docMk/>
            <pc:sldMk cId="2371981500" sldId="281"/>
            <ac:spMk id="3" creationId="{7902B0BB-2CB5-40B0-84FD-16813AAA693C}"/>
          </ac:spMkLst>
        </pc:spChg>
        <pc:picChg chg="add mod">
          <ac:chgData name="Daniel Gebhard" userId="8deaecb44889ebfb" providerId="LiveId" clId="{169029FE-2256-4F86-A4AA-F436CFA054F5}" dt="2018-04-18T14:43:06.191" v="2071" actId="20577"/>
          <ac:picMkLst>
            <pc:docMk/>
            <pc:sldMk cId="2371981500" sldId="281"/>
            <ac:picMk id="5" creationId="{F2DE18FE-9A4C-4773-8203-C58EDC4B0CF6}"/>
          </ac:picMkLst>
        </pc:picChg>
      </pc:sldChg>
      <pc:sldChg chg="addSp delSp modSp add modAnim">
        <pc:chgData name="Daniel Gebhard" userId="8deaecb44889ebfb" providerId="LiveId" clId="{169029FE-2256-4F86-A4AA-F436CFA054F5}" dt="2018-04-19T13:50:22.060" v="3351" actId="20577"/>
        <pc:sldMkLst>
          <pc:docMk/>
          <pc:sldMk cId="3326547215" sldId="282"/>
        </pc:sldMkLst>
        <pc:spChg chg="del">
          <ac:chgData name="Daniel Gebhard" userId="8deaecb44889ebfb" providerId="LiveId" clId="{169029FE-2256-4F86-A4AA-F436CFA054F5}" dt="2018-04-19T07:02:05.091" v="2618" actId="20577"/>
          <ac:spMkLst>
            <pc:docMk/>
            <pc:sldMk cId="3326547215" sldId="282"/>
            <ac:spMk id="2" creationId="{C8014448-2DEE-4AC8-B823-0BFF8573ADC4}"/>
          </ac:spMkLst>
        </pc:spChg>
        <pc:spChg chg="del">
          <ac:chgData name="Daniel Gebhard" userId="8deaecb44889ebfb" providerId="LiveId" clId="{169029FE-2256-4F86-A4AA-F436CFA054F5}" dt="2018-04-19T07:02:05.091" v="2618" actId="20577"/>
          <ac:spMkLst>
            <pc:docMk/>
            <pc:sldMk cId="3326547215" sldId="282"/>
            <ac:spMk id="3" creationId="{CCFC1F3B-F7C5-482F-A952-68814B2A4342}"/>
          </ac:spMkLst>
        </pc:spChg>
        <pc:spChg chg="del">
          <ac:chgData name="Daniel Gebhard" userId="8deaecb44889ebfb" providerId="LiveId" clId="{169029FE-2256-4F86-A4AA-F436CFA054F5}" dt="2018-04-19T07:02:05.091" v="2618" actId="20577"/>
          <ac:spMkLst>
            <pc:docMk/>
            <pc:sldMk cId="3326547215" sldId="282"/>
            <ac:spMk id="4" creationId="{405E2550-7A1E-4884-8DAA-B602E5E42ED9}"/>
          </ac:spMkLst>
        </pc:spChg>
        <pc:spChg chg="del">
          <ac:chgData name="Daniel Gebhard" userId="8deaecb44889ebfb" providerId="LiveId" clId="{169029FE-2256-4F86-A4AA-F436CFA054F5}" dt="2018-04-19T07:02:05.091" v="2618" actId="20577"/>
          <ac:spMkLst>
            <pc:docMk/>
            <pc:sldMk cId="3326547215" sldId="282"/>
            <ac:spMk id="5" creationId="{90138956-1BF1-4BEA-BC72-76D214D30393}"/>
          </ac:spMkLst>
        </pc:spChg>
        <pc:spChg chg="del">
          <ac:chgData name="Daniel Gebhard" userId="8deaecb44889ebfb" providerId="LiveId" clId="{169029FE-2256-4F86-A4AA-F436CFA054F5}" dt="2018-04-19T07:02:05.091" v="2618" actId="20577"/>
          <ac:spMkLst>
            <pc:docMk/>
            <pc:sldMk cId="3326547215" sldId="282"/>
            <ac:spMk id="6" creationId="{DFB8B49E-1941-45DE-BEEC-0AFA771CF68D}"/>
          </ac:spMkLst>
        </pc:spChg>
        <pc:spChg chg="add mod">
          <ac:chgData name="Daniel Gebhard" userId="8deaecb44889ebfb" providerId="LiveId" clId="{169029FE-2256-4F86-A4AA-F436CFA054F5}" dt="2018-04-19T07:57:08.252" v="3089" actId="313"/>
          <ac:spMkLst>
            <pc:docMk/>
            <pc:sldMk cId="3326547215" sldId="282"/>
            <ac:spMk id="7" creationId="{711CB398-12C2-481A-9415-A480DA55AAFB}"/>
          </ac:spMkLst>
        </pc:spChg>
        <pc:spChg chg="add del mod">
          <ac:chgData name="Daniel Gebhard" userId="8deaecb44889ebfb" providerId="LiveId" clId="{169029FE-2256-4F86-A4AA-F436CFA054F5}" dt="2018-04-19T07:56:46.830" v="3064" actId="20577"/>
          <ac:spMkLst>
            <pc:docMk/>
            <pc:sldMk cId="3326547215" sldId="282"/>
            <ac:spMk id="8" creationId="{4FA4E982-6114-4D6C-95CF-1B6B0C40BD59}"/>
          </ac:spMkLst>
        </pc:spChg>
        <pc:spChg chg="add mod">
          <ac:chgData name="Daniel Gebhard" userId="8deaecb44889ebfb" providerId="LiveId" clId="{169029FE-2256-4F86-A4AA-F436CFA054F5}" dt="2018-04-19T07:58:05.529" v="3100" actId="20577"/>
          <ac:spMkLst>
            <pc:docMk/>
            <pc:sldMk cId="3326547215" sldId="282"/>
            <ac:spMk id="9" creationId="{708F1884-C2FB-40E3-9BB7-DF6ABB8C86B8}"/>
          </ac:spMkLst>
        </pc:spChg>
        <pc:spChg chg="add mod">
          <ac:chgData name="Daniel Gebhard" userId="8deaecb44889ebfb" providerId="LiveId" clId="{169029FE-2256-4F86-A4AA-F436CFA054F5}" dt="2018-04-19T13:14:47.220" v="3290" actId="20577"/>
          <ac:spMkLst>
            <pc:docMk/>
            <pc:sldMk cId="3326547215" sldId="282"/>
            <ac:spMk id="10" creationId="{50055813-D9AA-4984-A6A1-E2FE22426C18}"/>
          </ac:spMkLst>
        </pc:spChg>
        <pc:spChg chg="add mod">
          <ac:chgData name="Daniel Gebhard" userId="8deaecb44889ebfb" providerId="LiveId" clId="{169029FE-2256-4F86-A4AA-F436CFA054F5}" dt="2018-04-19T07:58:13.653" v="3113" actId="20577"/>
          <ac:spMkLst>
            <pc:docMk/>
            <pc:sldMk cId="3326547215" sldId="282"/>
            <ac:spMk id="11" creationId="{6F2E8A77-B9EF-42D0-8842-E3BE642F859B}"/>
          </ac:spMkLst>
        </pc:spChg>
        <pc:spChg chg="add mod">
          <ac:chgData name="Daniel Gebhard" userId="8deaecb44889ebfb" providerId="LiveId" clId="{169029FE-2256-4F86-A4AA-F436CFA054F5}" dt="2018-04-19T13:15:38.239" v="3326" actId="20577"/>
          <ac:spMkLst>
            <pc:docMk/>
            <pc:sldMk cId="3326547215" sldId="282"/>
            <ac:spMk id="12" creationId="{852366D9-D294-42C3-81C7-1EC22BC8B432}"/>
          </ac:spMkLst>
        </pc:spChg>
        <pc:picChg chg="add mod">
          <ac:chgData name="Daniel Gebhard" userId="8deaecb44889ebfb" providerId="LiveId" clId="{169029FE-2256-4F86-A4AA-F436CFA054F5}" dt="2018-04-19T13:49:43.500" v="3344" actId="1076"/>
          <ac:picMkLst>
            <pc:docMk/>
            <pc:sldMk cId="3326547215" sldId="282"/>
            <ac:picMk id="2" creationId="{F841A815-5FBC-4E73-970E-8ECD88ACFD20}"/>
          </ac:picMkLst>
        </pc:picChg>
        <pc:picChg chg="add mod">
          <ac:chgData name="Daniel Gebhard" userId="8deaecb44889ebfb" providerId="LiveId" clId="{169029FE-2256-4F86-A4AA-F436CFA054F5}" dt="2018-04-19T13:50:03.273" v="3349" actId="1076"/>
          <ac:picMkLst>
            <pc:docMk/>
            <pc:sldMk cId="3326547215" sldId="282"/>
            <ac:picMk id="3" creationId="{A3B1AD73-F816-4860-9495-18A7710BF7C7}"/>
          </ac:picMkLst>
        </pc:picChg>
      </pc:sldChg>
      <pc:sldChg chg="addSp delSp modSp add del delAnim">
        <pc:chgData name="Daniel Gebhard" userId="8deaecb44889ebfb" providerId="LiveId" clId="{169029FE-2256-4F86-A4AA-F436CFA054F5}" dt="2018-04-18T15:44:21.173" v="2374" actId="2696"/>
        <pc:sldMkLst>
          <pc:docMk/>
          <pc:sldMk cId="4109663687" sldId="282"/>
        </pc:sldMkLst>
        <pc:spChg chg="add del mod">
          <ac:chgData name="Daniel Gebhard" userId="8deaecb44889ebfb" providerId="LiveId" clId="{169029FE-2256-4F86-A4AA-F436CFA054F5}" dt="2018-04-18T15:35:33.810" v="2367" actId="2696"/>
          <ac:spMkLst>
            <pc:docMk/>
            <pc:sldMk cId="4109663687" sldId="282"/>
            <ac:spMk id="3" creationId="{E5B788E8-4F06-447D-A396-9F81F3631B60}"/>
          </ac:spMkLst>
        </pc:spChg>
        <pc:picChg chg="del">
          <ac:chgData name="Daniel Gebhard" userId="8deaecb44889ebfb" providerId="LiveId" clId="{169029FE-2256-4F86-A4AA-F436CFA054F5}" dt="2018-04-18T15:35:11.370" v="2364" actId="478"/>
          <ac:picMkLst>
            <pc:docMk/>
            <pc:sldMk cId="4109663687" sldId="282"/>
            <ac:picMk id="6" creationId="{9D267860-2D9A-4D70-808F-2A25B429BBB8}"/>
          </ac:picMkLst>
        </pc:picChg>
        <pc:picChg chg="del">
          <ac:chgData name="Daniel Gebhard" userId="8deaecb44889ebfb" providerId="LiveId" clId="{169029FE-2256-4F86-A4AA-F436CFA054F5}" dt="2018-04-18T15:35:09.443" v="2363" actId="478"/>
          <ac:picMkLst>
            <pc:docMk/>
            <pc:sldMk cId="4109663687" sldId="282"/>
            <ac:picMk id="7" creationId="{E74C4D90-D75C-43CD-B8BB-047508C7A846}"/>
          </ac:picMkLst>
        </pc:picChg>
        <pc:picChg chg="add mod">
          <ac:chgData name="Daniel Gebhard" userId="8deaecb44889ebfb" providerId="LiveId" clId="{169029FE-2256-4F86-A4AA-F436CFA054F5}" dt="2018-04-18T15:35:33.810" v="2367" actId="2696"/>
          <ac:picMkLst>
            <pc:docMk/>
            <pc:sldMk cId="4109663687" sldId="282"/>
            <ac:picMk id="8" creationId="{C2B1D2E8-1412-41EC-980F-53024792E395}"/>
          </ac:picMkLst>
        </pc:picChg>
      </pc:sldChg>
      <pc:sldChg chg="modSp add">
        <pc:chgData name="Daniel Gebhard" userId="8deaecb44889ebfb" providerId="LiveId" clId="{169029FE-2256-4F86-A4AA-F436CFA054F5}" dt="2018-04-19T14:24:08.112" v="3896" actId="6549"/>
        <pc:sldMkLst>
          <pc:docMk/>
          <pc:sldMk cId="4109846446" sldId="283"/>
        </pc:sldMkLst>
        <pc:spChg chg="mod">
          <ac:chgData name="Daniel Gebhard" userId="8deaecb44889ebfb" providerId="LiveId" clId="{169029FE-2256-4F86-A4AA-F436CFA054F5}" dt="2018-04-19T14:23:19.384" v="3847" actId="20577"/>
          <ac:spMkLst>
            <pc:docMk/>
            <pc:sldMk cId="4109846446" sldId="283"/>
            <ac:spMk id="2" creationId="{B06A0AC8-70E1-41B9-9182-51F8CC1AFF31}"/>
          </ac:spMkLst>
        </pc:spChg>
        <pc:spChg chg="mod">
          <ac:chgData name="Daniel Gebhard" userId="8deaecb44889ebfb" providerId="LiveId" clId="{169029FE-2256-4F86-A4AA-F436CFA054F5}" dt="2018-04-19T14:24:08.112" v="3896" actId="6549"/>
          <ac:spMkLst>
            <pc:docMk/>
            <pc:sldMk cId="4109846446" sldId="283"/>
            <ac:spMk id="5" creationId="{8398AE15-672E-4C34-B48D-BC062EBFA9CE}"/>
          </ac:spMkLst>
        </pc:spChg>
      </pc:sldChg>
      <pc:sldChg chg="addSp delSp modSp add">
        <pc:chgData name="Daniel Gebhard" userId="8deaecb44889ebfb" providerId="LiveId" clId="{169029FE-2256-4F86-A4AA-F436CFA054F5}" dt="2018-04-19T14:27:26.734" v="3979" actId="20577"/>
        <pc:sldMkLst>
          <pc:docMk/>
          <pc:sldMk cId="2410154809" sldId="284"/>
        </pc:sldMkLst>
        <pc:spChg chg="del">
          <ac:chgData name="Daniel Gebhard" userId="8deaecb44889ebfb" providerId="LiveId" clId="{169029FE-2256-4F86-A4AA-F436CFA054F5}" dt="2018-04-19T14:21:22.735" v="3822" actId="478"/>
          <ac:spMkLst>
            <pc:docMk/>
            <pc:sldMk cId="2410154809" sldId="284"/>
            <ac:spMk id="2" creationId="{B06A0AC8-70E1-41B9-9182-51F8CC1AFF31}"/>
          </ac:spMkLst>
        </pc:spChg>
        <pc:spChg chg="mod">
          <ac:chgData name="Daniel Gebhard" userId="8deaecb44889ebfb" providerId="LiveId" clId="{169029FE-2256-4F86-A4AA-F436CFA054F5}" dt="2018-04-19T14:27:26.734" v="3979" actId="20577"/>
          <ac:spMkLst>
            <pc:docMk/>
            <pc:sldMk cId="2410154809" sldId="284"/>
            <ac:spMk id="5" creationId="{8398AE15-672E-4C34-B48D-BC062EBFA9CE}"/>
          </ac:spMkLst>
        </pc:spChg>
        <pc:spChg chg="add mod">
          <ac:chgData name="Daniel Gebhard" userId="8deaecb44889ebfb" providerId="LiveId" clId="{169029FE-2256-4F86-A4AA-F436CFA054F5}" dt="2018-04-19T14:23:41.868" v="3868" actId="20577"/>
          <ac:spMkLst>
            <pc:docMk/>
            <pc:sldMk cId="2410154809" sldId="284"/>
            <ac:spMk id="6" creationId="{621576E8-2B39-49E3-80CE-B8AB33574293}"/>
          </ac:spMkLst>
        </pc:spChg>
      </pc:sldChg>
      <pc:sldChg chg="modSp add">
        <pc:chgData name="Daniel Gebhard" userId="8deaecb44889ebfb" providerId="LiveId" clId="{169029FE-2256-4F86-A4AA-F436CFA054F5}" dt="2018-04-19T14:36:25.754" v="4003" actId="20577"/>
        <pc:sldMkLst>
          <pc:docMk/>
          <pc:sldMk cId="2309058552" sldId="285"/>
        </pc:sldMkLst>
        <pc:spChg chg="mod">
          <ac:chgData name="Daniel Gebhard" userId="8deaecb44889ebfb" providerId="LiveId" clId="{169029FE-2256-4F86-A4AA-F436CFA054F5}" dt="2018-04-19T14:36:25.754" v="4003" actId="20577"/>
          <ac:spMkLst>
            <pc:docMk/>
            <pc:sldMk cId="2309058552" sldId="285"/>
            <ac:spMk id="5" creationId="{8398AE15-672E-4C34-B48D-BC062EBFA9CE}"/>
          </ac:spMkLst>
        </pc:spChg>
        <pc:spChg chg="mod">
          <ac:chgData name="Daniel Gebhard" userId="8deaecb44889ebfb" providerId="LiveId" clId="{169029FE-2256-4F86-A4AA-F436CFA054F5}" dt="2018-04-19T14:24:52.489" v="3962" actId="20577"/>
          <ac:spMkLst>
            <pc:docMk/>
            <pc:sldMk cId="2309058552" sldId="285"/>
            <ac:spMk id="6" creationId="{621576E8-2B39-49E3-80CE-B8AB33574293}"/>
          </ac:spMkLst>
        </pc:spChg>
      </pc:sldChg>
      <pc:sldMasterChg chg="addSp modSp modSldLayout">
        <pc:chgData name="Daniel Gebhard" userId="8deaecb44889ebfb" providerId="LiveId" clId="{169029FE-2256-4F86-A4AA-F436CFA054F5}" dt="2018-04-19T13:11:19.938" v="3277" actId="122"/>
        <pc:sldMasterMkLst>
          <pc:docMk/>
          <pc:sldMasterMk cId="1896287579" sldId="2147483648"/>
        </pc:sldMasterMkLst>
        <pc:spChg chg="mod">
          <ac:chgData name="Daniel Gebhard" userId="8deaecb44889ebfb" providerId="LiveId" clId="{169029FE-2256-4F86-A4AA-F436CFA054F5}" dt="2018-04-19T13:11:04.440" v="3273" actId="121"/>
          <ac:spMkLst>
            <pc:docMk/>
            <pc:sldMasterMk cId="1896287579" sldId="2147483648"/>
            <ac:spMk id="2" creationId="{813564B2-7B5F-4B6F-8010-AC22D4AE82FB}"/>
          </ac:spMkLst>
        </pc:spChg>
        <pc:picChg chg="add">
          <ac:chgData name="Daniel Gebhard" userId="8deaecb44889ebfb" providerId="LiveId" clId="{169029FE-2256-4F86-A4AA-F436CFA054F5}" dt="2018-04-19T13:10:05.549" v="3267" actId="122"/>
          <ac:picMkLst>
            <pc:docMk/>
            <pc:sldMasterMk cId="1896287579" sldId="2147483648"/>
            <ac:picMk id="8" creationId="{BAEC0EE2-34C9-43A8-A754-9A17C659FC5C}"/>
          </ac:picMkLst>
        </pc:picChg>
        <pc:picChg chg="add mod">
          <ac:chgData name="Daniel Gebhard" userId="8deaecb44889ebfb" providerId="LiveId" clId="{169029FE-2256-4F86-A4AA-F436CFA054F5}" dt="2018-04-17T15:25:34.113" v="948" actId="14100"/>
          <ac:picMkLst>
            <pc:docMk/>
            <pc:sldMasterMk cId="1896287579" sldId="2147483648"/>
            <ac:picMk id="2050" creationId="{4D003EAA-802D-4B91-A3E0-7AD79A4C9120}"/>
          </ac:picMkLst>
        </pc:picChg>
        <pc:sldLayoutChg chg="addSp delSp modSp">
          <pc:chgData name="Daniel Gebhard" userId="8deaecb44889ebfb" providerId="LiveId" clId="{169029FE-2256-4F86-A4AA-F436CFA054F5}" dt="2018-04-19T13:10:02.507" v="3266" actId="122"/>
          <pc:sldLayoutMkLst>
            <pc:docMk/>
            <pc:sldMasterMk cId="1896287579" sldId="2147483648"/>
            <pc:sldLayoutMk cId="1998333192" sldId="2147483649"/>
          </pc:sldLayoutMkLst>
          <pc:picChg chg="add del mod">
            <ac:chgData name="Daniel Gebhard" userId="8deaecb44889ebfb" providerId="LiveId" clId="{169029FE-2256-4F86-A4AA-F436CFA054F5}" dt="2018-04-19T13:10:02.507" v="3266" actId="122"/>
            <ac:picMkLst>
              <pc:docMk/>
              <pc:sldMasterMk cId="1896287579" sldId="2147483648"/>
              <pc:sldLayoutMk cId="1998333192" sldId="2147483649"/>
              <ac:picMk id="8" creationId="{FE8FB026-2737-4E9D-B3B7-1927F2B1D643}"/>
            </ac:picMkLst>
          </pc:picChg>
        </pc:sldLayoutChg>
        <pc:sldLayoutChg chg="modSp">
          <pc:chgData name="Daniel Gebhard" userId="8deaecb44889ebfb" providerId="LiveId" clId="{169029FE-2256-4F86-A4AA-F436CFA054F5}" dt="2018-04-19T13:11:09.919" v="3274" actId="122"/>
          <pc:sldLayoutMkLst>
            <pc:docMk/>
            <pc:sldMasterMk cId="1896287579" sldId="2147483648"/>
            <pc:sldLayoutMk cId="2890144007" sldId="2147483650"/>
          </pc:sldLayoutMkLst>
          <pc:spChg chg="mod">
            <ac:chgData name="Daniel Gebhard" userId="8deaecb44889ebfb" providerId="LiveId" clId="{169029FE-2256-4F86-A4AA-F436CFA054F5}" dt="2018-04-19T13:11:09.919" v="3274" actId="122"/>
            <ac:spMkLst>
              <pc:docMk/>
              <pc:sldMasterMk cId="1896287579" sldId="2147483648"/>
              <pc:sldLayoutMk cId="2890144007" sldId="2147483650"/>
              <ac:spMk id="2" creationId="{FB6000E9-77FD-4057-8742-83161E97364F}"/>
            </ac:spMkLst>
          </pc:spChg>
        </pc:sldLayoutChg>
        <pc:sldLayoutChg chg="modSp">
          <pc:chgData name="Daniel Gebhard" userId="8deaecb44889ebfb" providerId="LiveId" clId="{169029FE-2256-4F86-A4AA-F436CFA054F5}" dt="2018-04-19T13:11:13.899" v="3275" actId="122"/>
          <pc:sldLayoutMkLst>
            <pc:docMk/>
            <pc:sldMasterMk cId="1896287579" sldId="2147483648"/>
            <pc:sldLayoutMk cId="1753204897" sldId="2147483652"/>
          </pc:sldLayoutMkLst>
          <pc:spChg chg="mod">
            <ac:chgData name="Daniel Gebhard" userId="8deaecb44889ebfb" providerId="LiveId" clId="{169029FE-2256-4F86-A4AA-F436CFA054F5}" dt="2018-04-19T13:11:13.899" v="3275" actId="122"/>
            <ac:spMkLst>
              <pc:docMk/>
              <pc:sldMasterMk cId="1896287579" sldId="2147483648"/>
              <pc:sldLayoutMk cId="1753204897" sldId="2147483652"/>
              <ac:spMk id="2" creationId="{1C92AA68-59DD-4017-8E6A-A5805E6A9DEF}"/>
            </ac:spMkLst>
          </pc:spChg>
        </pc:sldLayoutChg>
        <pc:sldLayoutChg chg="modSp">
          <pc:chgData name="Daniel Gebhard" userId="8deaecb44889ebfb" providerId="LiveId" clId="{169029FE-2256-4F86-A4AA-F436CFA054F5}" dt="2018-04-19T13:11:16.928" v="3276" actId="122"/>
          <pc:sldLayoutMkLst>
            <pc:docMk/>
            <pc:sldMasterMk cId="1896287579" sldId="2147483648"/>
            <pc:sldLayoutMk cId="991023574" sldId="2147483653"/>
          </pc:sldLayoutMkLst>
          <pc:spChg chg="mod">
            <ac:chgData name="Daniel Gebhard" userId="8deaecb44889ebfb" providerId="LiveId" clId="{169029FE-2256-4F86-A4AA-F436CFA054F5}" dt="2018-04-19T13:11:16.928" v="3276" actId="122"/>
            <ac:spMkLst>
              <pc:docMk/>
              <pc:sldMasterMk cId="1896287579" sldId="2147483648"/>
              <pc:sldLayoutMk cId="991023574" sldId="2147483653"/>
              <ac:spMk id="2" creationId="{79A7DDA6-7362-481D-97B3-824B90DC7C61}"/>
            </ac:spMkLst>
          </pc:spChg>
        </pc:sldLayoutChg>
        <pc:sldLayoutChg chg="modSp">
          <pc:chgData name="Daniel Gebhard" userId="8deaecb44889ebfb" providerId="LiveId" clId="{169029FE-2256-4F86-A4AA-F436CFA054F5}" dt="2018-04-19T13:11:19.938" v="3277" actId="122"/>
          <pc:sldLayoutMkLst>
            <pc:docMk/>
            <pc:sldMasterMk cId="1896287579" sldId="2147483648"/>
            <pc:sldLayoutMk cId="3648145320" sldId="2147483654"/>
          </pc:sldLayoutMkLst>
          <pc:spChg chg="mod">
            <ac:chgData name="Daniel Gebhard" userId="8deaecb44889ebfb" providerId="LiveId" clId="{169029FE-2256-4F86-A4AA-F436CFA054F5}" dt="2018-04-19T13:11:19.938" v="3277" actId="122"/>
            <ac:spMkLst>
              <pc:docMk/>
              <pc:sldMasterMk cId="1896287579" sldId="2147483648"/>
              <pc:sldLayoutMk cId="3648145320" sldId="2147483654"/>
              <ac:spMk id="2" creationId="{38F14080-B768-4CD8-B36B-32A916FDC1CA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00D03-509B-486B-B037-E102E2493C56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26C11-963E-4770-BC3A-BDEC0CAA097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1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26C11-963E-4770-BC3A-BDEC0CAA09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6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26C11-963E-4770-BC3A-BDEC0CAA09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8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26C11-963E-4770-BC3A-BDEC0CAA09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84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26C11-963E-4770-BC3A-BDEC0CAA09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16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EFAC7-FC0F-4EAE-9454-1E00CACD3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3CE83C3-8BDE-44B8-A705-916004B8E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21E82B-F43E-4B89-95A2-34D31A70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567708-C6F3-49DC-B751-DA0411F1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3A99B1-7F35-4807-9133-9FA87076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333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C4261-8958-4B39-95BC-40CD616A4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DCE213E-A259-4B91-B6FB-F110F1A1EA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E1BF55-4E52-4CCF-B296-44C490ED8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EFBDC9-0F57-44C1-929B-4F4595427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290D9A-766D-4A80-817A-9E2AB8F6D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94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2D474CC-36E5-445C-9515-68300E58A1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D995E2-3DFB-4ADA-84EA-51FE202FC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9967B8-9D5E-4743-977A-A236B062B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3117D0-0E2E-4AFA-AF2F-43501CCE8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9F719E-F069-453F-9151-1A37B720A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63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000E9-77FD-4057-8742-83161E973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743" y="365125"/>
            <a:ext cx="8451668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9FE620-08FA-4E48-9D94-68694EE93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F4A992-9758-4597-96D4-13799263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316077-ECB3-4C38-B4AE-4D77771B0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1AA985-37EC-41C3-AE95-2889521DE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14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25500-D569-4461-BBDE-58FF7D180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910B7CA-FC7D-4B2F-9494-4EE3A5682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299F78-CBAD-40CE-8B05-376A78046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5B41E5-BCAD-4A46-94B3-110E53F6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693CF9-FE21-4B1F-A97E-BF584BCC7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09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2AA68-59DD-4017-8E6A-A5805E6A9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806" y="365125"/>
            <a:ext cx="8347165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33DB43-3DC9-493A-8AA4-98AA405E93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5E73C0C-2114-4BD0-A5CF-914BA0970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AE0FE9-AF5D-4A45-83C8-CEF8EBEF7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2A72EE-F9FC-42D2-901D-128505799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F49085-7FF7-4FC7-BF83-DCDC1126B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20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7DDA6-7362-481D-97B3-824B90DC7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743" y="365125"/>
            <a:ext cx="8360228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9F6B865-F13B-4BF5-90A7-64C0E7049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C66987-71CC-4AA4-88D7-6D4C70192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F51FF41-647F-49D4-BC28-D2EA60A90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96DCA60-D4E5-4EB8-9427-45AF1702F7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E43BCF6-2BDD-4DD3-B562-91E20C50F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056C2CD-32E0-45BF-A9DB-5FAC2784B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991D93-A4C4-495A-A8B1-A8CD224B3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02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F14080-B768-4CD8-B36B-32A916FDC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625149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4B93188-4F0B-48E8-B477-1C30CB535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F761-30F6-49FC-AAF6-D71CE6B2A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AB6B48-4512-4491-B7B4-6EECFE65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14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F80F771-8449-402B-975C-492B13C6B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23450F-F0A7-4DF5-86A7-0FFF0CFA8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425F12-FEA6-4E8E-8E06-609AB83B5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160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1B4543-67E3-434E-B4CF-3D8E7405F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ED6E2-C491-47C7-BE48-9D584C39B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2B121C-B520-436D-8A12-B69B69291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C65D1F-5874-4FB4-AB78-D8FF3CC0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A0DC0C-4406-414E-A047-06340835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A2FDAC-CB29-428A-BA4F-A38763BD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69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3C06B-A979-4A38-B3B6-8078C8D15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8701DA3-500E-4C1F-A0F3-658AA310AB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66A220-5DEE-4F90-8B1E-ACF87CA0A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F47E79-98DE-4FA4-9B64-5E6B911FE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B3A0F9-D181-414D-BC21-47546C2FA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579A8A-5AAD-442F-AEA9-AA26353A2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31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13564B2-7B5F-4B6F-8010-AC22D4AE8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742" y="365125"/>
            <a:ext cx="84386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FEFC1E-00FD-4BD1-A1FC-F5A6085DA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7CA344-92D2-4031-AB64-50C17B282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A41B8-D0BD-49F9-A79F-C874261BF316}" type="datetimeFigureOut">
              <a:rPr lang="de-DE" smtClean="0"/>
              <a:t>19.04.2018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FEED99-FC88-41E1-9BC3-E239526A41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212509-8CD4-499B-8976-7872F3BE4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98A9C-F8ED-42FA-8E38-DCDBAE9DB17C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Logo Cern">
            <a:extLst>
              <a:ext uri="{FF2B5EF4-FFF2-40B4-BE49-F238E27FC236}">
                <a16:creationId xmlns:a16="http://schemas.microsoft.com/office/drawing/2014/main" id="{4D003EAA-802D-4B91-A3E0-7AD79A4C91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851" y="365125"/>
            <a:ext cx="1180252" cy="116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AEC0EE2-34C9-43A8-A754-9A17C659FC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22" y="417205"/>
            <a:ext cx="1602714" cy="61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media" Target="../media/media7.wmv"/><Relationship Id="rId7" Type="http://schemas.openxmlformats.org/officeDocument/2006/relationships/image" Target="../media/image18.png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5.xml"/><Relationship Id="rId4" Type="http://schemas.openxmlformats.org/officeDocument/2006/relationships/video" Target="../media/media7.wmv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F52CE3-DCB1-4CE5-B0F9-86C575FC98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High performance </a:t>
            </a:r>
            <a:r>
              <a:rPr lang="en-US" dirty="0"/>
              <a:t>computing simulations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E96199-5CD9-46FB-B8A5-F86BD6152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3034"/>
            <a:ext cx="9144000" cy="1655762"/>
          </a:xfrm>
        </p:spPr>
        <p:txBody>
          <a:bodyPr/>
          <a:lstStyle/>
          <a:p>
            <a:r>
              <a:rPr lang="de-DE" dirty="0"/>
              <a:t>for multi-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/>
              <a:t>synchrotons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7889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464B00-B0AB-401B-B554-C064EB1B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PyHEADTAIL</a:t>
            </a:r>
            <a:r>
              <a:rPr lang="en-US" dirty="0"/>
              <a:t>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398AE15-672E-4C34-B48D-BC062EBFA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software developed by HSC section and used to simulate</a:t>
            </a:r>
          </a:p>
          <a:p>
            <a:pPr lvl="1"/>
            <a:r>
              <a:rPr lang="en-US" dirty="0"/>
              <a:t>the synchrotrons</a:t>
            </a:r>
          </a:p>
          <a:p>
            <a:pPr lvl="1"/>
            <a:r>
              <a:rPr lang="en-US" dirty="0"/>
              <a:t>the beam</a:t>
            </a:r>
          </a:p>
          <a:p>
            <a:pPr lvl="1"/>
            <a:r>
              <a:rPr lang="en-US" dirty="0"/>
              <a:t>the beam’s interaction with itself (e.g. via the vacuum pipes: wake fields)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21576E8-2B39-49E3-80CE-B8AB33574293}"/>
              </a:ext>
            </a:extLst>
          </p:cNvPr>
          <p:cNvSpPr txBox="1"/>
          <p:nvPr/>
        </p:nvSpPr>
        <p:spPr>
          <a:xfrm>
            <a:off x="838200" y="4640449"/>
            <a:ext cx="95015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wake_table</a:t>
            </a:r>
            <a:r>
              <a:rPr lang="en-US" dirty="0"/>
              <a:t> = </a:t>
            </a:r>
            <a:r>
              <a:rPr lang="en-US" dirty="0" err="1"/>
              <a:t>WakeTable</a:t>
            </a:r>
            <a:r>
              <a:rPr lang="en-US" dirty="0"/>
              <a:t>(</a:t>
            </a:r>
            <a:r>
              <a:rPr lang="en-US" dirty="0" err="1"/>
              <a:t>wakefile</a:t>
            </a:r>
            <a:r>
              <a:rPr lang="en-US" dirty="0"/>
              <a:t>,</a:t>
            </a:r>
          </a:p>
          <a:p>
            <a:r>
              <a:rPr lang="en-US" dirty="0"/>
              <a:t>                       ['time', '</a:t>
            </a:r>
            <a:r>
              <a:rPr lang="en-US" dirty="0" err="1"/>
              <a:t>dipole_x</a:t>
            </a:r>
            <a:r>
              <a:rPr lang="en-US" dirty="0"/>
              <a:t>', '</a:t>
            </a:r>
            <a:r>
              <a:rPr lang="en-US" dirty="0" err="1"/>
              <a:t>dipole_y</a:t>
            </a:r>
            <a:r>
              <a:rPr lang="en-US" dirty="0"/>
              <a:t>', '</a:t>
            </a:r>
            <a:r>
              <a:rPr lang="en-US" dirty="0" err="1"/>
              <a:t>quadrupole_x</a:t>
            </a:r>
            <a:r>
              <a:rPr lang="en-US" dirty="0"/>
              <a:t>',</a:t>
            </a:r>
          </a:p>
          <a:p>
            <a:r>
              <a:rPr lang="en-US" dirty="0"/>
              <a:t>                       '</a:t>
            </a:r>
            <a:r>
              <a:rPr lang="en-US" dirty="0" err="1"/>
              <a:t>quadrupole_y</a:t>
            </a:r>
            <a:r>
              <a:rPr lang="en-US" dirty="0"/>
              <a:t>', '</a:t>
            </a:r>
            <a:r>
              <a:rPr lang="en-US" dirty="0" err="1"/>
              <a:t>dipole_xy</a:t>
            </a:r>
            <a:r>
              <a:rPr lang="en-US" dirty="0"/>
              <a:t>', '</a:t>
            </a:r>
            <a:r>
              <a:rPr lang="en-US" dirty="0" err="1"/>
              <a:t>dipole_yx</a:t>
            </a:r>
            <a:r>
              <a:rPr lang="en-US" dirty="0"/>
              <a:t>'])</a:t>
            </a:r>
          </a:p>
          <a:p>
            <a:r>
              <a:rPr lang="en-US" dirty="0" err="1"/>
              <a:t>wake_field</a:t>
            </a:r>
            <a:r>
              <a:rPr lang="en-US" dirty="0"/>
              <a:t> = </a:t>
            </a:r>
            <a:r>
              <a:rPr lang="en-US" dirty="0" err="1"/>
              <a:t>WakeField</a:t>
            </a:r>
            <a:r>
              <a:rPr lang="en-US" dirty="0"/>
              <a:t>(</a:t>
            </a:r>
            <a:r>
              <a:rPr lang="en-US" dirty="0" err="1"/>
              <a:t>slicer_for_wakefields</a:t>
            </a:r>
            <a:r>
              <a:rPr lang="en-US" dirty="0"/>
              <a:t>, </a:t>
            </a:r>
            <a:r>
              <a:rPr lang="en-US" dirty="0" err="1"/>
              <a:t>wake_table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err="1"/>
              <a:t>machine.one_turn_map.append</a:t>
            </a:r>
            <a:r>
              <a:rPr lang="en-US" dirty="0"/>
              <a:t>(</a:t>
            </a:r>
            <a:r>
              <a:rPr lang="en-US" dirty="0" err="1"/>
              <a:t>wake_field</a:t>
            </a:r>
            <a:r>
              <a:rPr lang="en-US" dirty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0154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464B00-B0AB-401B-B554-C064EB1B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PyHEADTAIL</a:t>
            </a:r>
            <a:r>
              <a:rPr lang="en-US" dirty="0"/>
              <a:t>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398AE15-672E-4C34-B48D-BC062EBFA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software developed by HSC section and used to simulate</a:t>
            </a:r>
          </a:p>
          <a:p>
            <a:pPr lvl="1"/>
            <a:r>
              <a:rPr lang="en-US" dirty="0"/>
              <a:t>the synchrotrons</a:t>
            </a:r>
          </a:p>
          <a:p>
            <a:pPr lvl="1"/>
            <a:r>
              <a:rPr lang="en-US" dirty="0"/>
              <a:t>the beam</a:t>
            </a:r>
          </a:p>
          <a:p>
            <a:pPr lvl="1"/>
            <a:r>
              <a:rPr lang="en-US" dirty="0"/>
              <a:t>the beam’s interaction with itself (e.g. via the vacuum pipes: wake fields)</a:t>
            </a:r>
          </a:p>
          <a:p>
            <a:pPr lvl="1"/>
            <a:r>
              <a:rPr lang="en-US" dirty="0"/>
              <a:t>runs over many turns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21576E8-2B39-49E3-80CE-B8AB33574293}"/>
              </a:ext>
            </a:extLst>
          </p:cNvPr>
          <p:cNvSpPr txBox="1"/>
          <p:nvPr/>
        </p:nvSpPr>
        <p:spPr>
          <a:xfrm>
            <a:off x="838200" y="4640449"/>
            <a:ext cx="95015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n_turns</a:t>
            </a:r>
            <a:r>
              <a:rPr lang="en-US" dirty="0"/>
              <a:t> = 10000</a:t>
            </a:r>
          </a:p>
          <a:p>
            <a:endParaRPr lang="en-US" dirty="0"/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 in range(</a:t>
            </a:r>
            <a:r>
              <a:rPr lang="en-US" dirty="0" err="1"/>
              <a:t>n_turns</a:t>
            </a:r>
            <a:r>
              <a:rPr lang="en-US" dirty="0"/>
              <a:t>):</a:t>
            </a:r>
          </a:p>
          <a:p>
            <a:endParaRPr lang="en-US" dirty="0"/>
          </a:p>
          <a:p>
            <a:r>
              <a:rPr lang="en-US" dirty="0"/>
              <a:t>    </a:t>
            </a:r>
            <a:r>
              <a:rPr lang="en-US" dirty="0" err="1"/>
              <a:t>machine.track</a:t>
            </a:r>
            <a:r>
              <a:rPr lang="en-US" dirty="0"/>
              <a:t>(bunch)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9058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533D1A4-3410-4BC2-817C-DB28217A4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Simulations of the PS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7CC651A-DAA8-4F1A-99E4-2A3116A8AE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34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5239374-EFF1-4FE2-8372-261767BC8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5’253 turns, 1 segment per turn,</a:t>
            </a:r>
            <a:br>
              <a:rPr lang="en-US" dirty="0"/>
            </a:br>
            <a:r>
              <a:rPr lang="en-US" dirty="0"/>
              <a:t>1000 macroparticles</a:t>
            </a:r>
          </a:p>
        </p:txBody>
      </p:sp>
      <p:pic>
        <p:nvPicPr>
          <p:cNvPr id="6" name="one_bucket">
            <a:hlinkClick r:id="" action="ppaction://media"/>
            <a:extLst>
              <a:ext uri="{FF2B5EF4-FFF2-40B4-BE49-F238E27FC236}">
                <a16:creationId xmlns:a16="http://schemas.microsoft.com/office/drawing/2014/main" id="{5AACFC59-28B0-45CD-AC29-F5288B523CA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05113" y="1825625"/>
            <a:ext cx="6580187" cy="4351338"/>
          </a:xfrm>
        </p:spPr>
      </p:pic>
    </p:spTree>
    <p:extLst>
      <p:ext uri="{BB962C8B-B14F-4D97-AF65-F5344CB8AC3E}">
        <p14:creationId xmlns:p14="http://schemas.microsoft.com/office/powerpoint/2010/main" val="266442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9A88E6-5504-4F56-8F87-8BD950497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5’253 turns, 1 segment per turn,</a:t>
            </a:r>
            <a:br>
              <a:rPr lang="en-US" dirty="0"/>
            </a:br>
            <a:r>
              <a:rPr lang="en-US" dirty="0"/>
              <a:t>1000 macroparticles</a:t>
            </a:r>
          </a:p>
        </p:txBody>
      </p:sp>
      <p:pic>
        <p:nvPicPr>
          <p:cNvPr id="4" name="seven_buckets">
            <a:hlinkClick r:id="" action="ppaction://media"/>
            <a:extLst>
              <a:ext uri="{FF2B5EF4-FFF2-40B4-BE49-F238E27FC236}">
                <a16:creationId xmlns:a16="http://schemas.microsoft.com/office/drawing/2014/main" id="{A3FC5308-8424-41AF-B843-2F8E0698B7D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05113" y="1825625"/>
            <a:ext cx="6580187" cy="4351338"/>
          </a:xfrm>
        </p:spPr>
      </p:pic>
    </p:spTree>
    <p:extLst>
      <p:ext uri="{BB962C8B-B14F-4D97-AF65-F5344CB8AC3E}">
        <p14:creationId xmlns:p14="http://schemas.microsoft.com/office/powerpoint/2010/main" val="150437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26F14-DF67-4A48-9589-C439DC897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turn, 200 segments per turn,</a:t>
            </a:r>
            <a:br>
              <a:rPr lang="en-US" dirty="0"/>
            </a:br>
            <a:r>
              <a:rPr lang="en-US" dirty="0"/>
              <a:t>1000 macroparticles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E8AEC45-DE75-49B5-8D27-B7E3D4421C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Q_x</a:t>
            </a:r>
            <a:r>
              <a:rPr lang="en-US" dirty="0"/>
              <a:t> = number of oscillations in direction of x around closed orbit</a:t>
            </a:r>
          </a:p>
          <a:p>
            <a:r>
              <a:rPr lang="en-US" dirty="0" err="1"/>
              <a:t>Q_y</a:t>
            </a:r>
            <a:r>
              <a:rPr lang="en-US" dirty="0"/>
              <a:t> = number of oscillations in direction of y around the closed orbit</a:t>
            </a:r>
          </a:p>
        </p:txBody>
      </p:sp>
      <p:pic>
        <p:nvPicPr>
          <p:cNvPr id="6" name="transverse+mean+elipse">
            <a:hlinkClick r:id="" action="ppaction://media"/>
            <a:extLst>
              <a:ext uri="{FF2B5EF4-FFF2-40B4-BE49-F238E27FC236}">
                <a16:creationId xmlns:a16="http://schemas.microsoft.com/office/drawing/2014/main" id="{741A0CD1-7FD8-4145-A019-7C788CC3B07A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72200" y="2297514"/>
            <a:ext cx="5181600" cy="3407560"/>
          </a:xfr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7D6121A-5B9F-46DC-8D7B-160935E434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3908" y="4195763"/>
            <a:ext cx="2647950" cy="1981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26603" y="4195763"/>
            <a:ext cx="736170" cy="2290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6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FE07F9-32C9-4388-B7FF-F1DA1288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turn, 200 segments per turn,</a:t>
            </a:r>
            <a:br>
              <a:rPr lang="en-US" dirty="0"/>
            </a:br>
            <a:r>
              <a:rPr lang="en-US" dirty="0"/>
              <a:t>1000 macroparticles</a:t>
            </a:r>
          </a:p>
        </p:txBody>
      </p:sp>
      <p:pic>
        <p:nvPicPr>
          <p:cNvPr id="6" name="Motion of x-mean-y-mean">
            <a:hlinkClick r:id="" action="ppaction://media"/>
            <a:extLst>
              <a:ext uri="{FF2B5EF4-FFF2-40B4-BE49-F238E27FC236}">
                <a16:creationId xmlns:a16="http://schemas.microsoft.com/office/drawing/2014/main" id="{786558E2-6048-4E47-ACA1-336D948CAB9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13025" y="1825625"/>
            <a:ext cx="6965950" cy="4351338"/>
          </a:xfrm>
        </p:spPr>
      </p:pic>
    </p:spTree>
    <p:extLst>
      <p:ext uri="{BB962C8B-B14F-4D97-AF65-F5344CB8AC3E}">
        <p14:creationId xmlns:p14="http://schemas.microsoft.com/office/powerpoint/2010/main" val="177209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4B44568-3628-4316-9195-2B2382D63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Simulations of instabilities in the LHC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EFBF7E3-7ADF-4A4F-A3AB-BDEB1ECC58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Damper, chromaticity and octupoles</a:t>
            </a:r>
          </a:p>
        </p:txBody>
      </p:sp>
    </p:spTree>
    <p:extLst>
      <p:ext uri="{BB962C8B-B14F-4D97-AF65-F5344CB8AC3E}">
        <p14:creationId xmlns:p14="http://schemas.microsoft.com/office/powerpoint/2010/main" val="1865544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A6806BD-0054-468A-9B98-414A92C04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Without damper (10’000 turns, </a:t>
            </a:r>
            <a:br>
              <a:rPr lang="en-US" dirty="0"/>
            </a:br>
            <a:r>
              <a:rPr lang="en-US" dirty="0"/>
              <a:t>chroma=-15)</a:t>
            </a:r>
          </a:p>
        </p:txBody>
      </p:sp>
      <p:pic>
        <p:nvPicPr>
          <p:cNvPr id="6" name="without_damper">
            <a:hlinkClick r:id="" action="ppaction://media"/>
            <a:extLst>
              <a:ext uri="{FF2B5EF4-FFF2-40B4-BE49-F238E27FC236}">
                <a16:creationId xmlns:a16="http://schemas.microsoft.com/office/drawing/2014/main" id="{9D267860-2D9A-4D70-808F-2A25B429BBB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32100" y="1690688"/>
            <a:ext cx="6527800" cy="4351338"/>
          </a:xfrm>
        </p:spPr>
      </p:pic>
    </p:spTree>
    <p:extLst>
      <p:ext uri="{BB962C8B-B14F-4D97-AF65-F5344CB8AC3E}">
        <p14:creationId xmlns:p14="http://schemas.microsoft.com/office/powerpoint/2010/main" val="105235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9CA301-DB09-4AAC-832F-160BA5E6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Damper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7731D8-791F-4F0B-BF7A-EEDC29CFD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Feedback system</a:t>
            </a:r>
          </a:p>
          <a:p>
            <a:r>
              <a:rPr lang="en-US" dirty="0"/>
              <a:t>Kicker magnet in the ring which prevents the seen instabilities if  their growth rate is slower than 50 turns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E325D80-2C08-40F0-953C-CE8EB1242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552" y="3429000"/>
            <a:ext cx="3532896" cy="320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4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CB53F-9348-460F-AF8C-5AB2D6FD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7E9B47-CFAB-4708-9786-15DFA7BDE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HSC section doing?</a:t>
            </a:r>
          </a:p>
          <a:p>
            <a:r>
              <a:rPr lang="en-US" dirty="0"/>
              <a:t>Physics basics</a:t>
            </a:r>
          </a:p>
          <a:p>
            <a:r>
              <a:rPr lang="en-US" dirty="0" err="1"/>
              <a:t>PyHEADTAIL</a:t>
            </a:r>
            <a:r>
              <a:rPr lang="en-US" dirty="0"/>
              <a:t> software</a:t>
            </a:r>
          </a:p>
          <a:p>
            <a:r>
              <a:rPr lang="en-US" dirty="0"/>
              <a:t>Simulations of the PS</a:t>
            </a:r>
          </a:p>
          <a:p>
            <a:r>
              <a:rPr lang="en-US" dirty="0"/>
              <a:t>Simulations of instabilities in the LHC</a:t>
            </a:r>
          </a:p>
        </p:txBody>
      </p:sp>
    </p:spTree>
    <p:extLst>
      <p:ext uri="{BB962C8B-B14F-4D97-AF65-F5344CB8AC3E}">
        <p14:creationId xmlns:p14="http://schemas.microsoft.com/office/powerpoint/2010/main" val="290883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8F3F-E9FF-4AB4-A7A2-AC702F971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514034" cy="1325563"/>
          </a:xfrm>
        </p:spPr>
        <p:txBody>
          <a:bodyPr/>
          <a:lstStyle/>
          <a:p>
            <a:r>
              <a:rPr lang="en-US" dirty="0"/>
              <a:t>Damper’s impact (10’000 turns, chroma=-15)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5E817AB-5BC4-4E6F-AAAD-C73F3AD44E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Without damper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0A19CD6-0204-43C7-8DA0-89768C274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With damper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6805269C-2177-4C61-8A0C-8F6381EA97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628107"/>
            <a:ext cx="5157787" cy="3438524"/>
          </a:xfrm>
        </p:spPr>
      </p:pic>
      <p:pic>
        <p:nvPicPr>
          <p:cNvPr id="10" name="Inhaltsplatzhalter 4">
            <a:extLst>
              <a:ext uri="{FF2B5EF4-FFF2-40B4-BE49-F238E27FC236}">
                <a16:creationId xmlns:a16="http://schemas.microsoft.com/office/drawing/2014/main" id="{666D34E4-2399-4058-906B-6E448D5178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19640"/>
            <a:ext cx="5183188" cy="3455458"/>
          </a:xfrm>
        </p:spPr>
      </p:pic>
    </p:spTree>
    <p:extLst>
      <p:ext uri="{BB962C8B-B14F-4D97-AF65-F5344CB8AC3E}">
        <p14:creationId xmlns:p14="http://schemas.microsoft.com/office/powerpoint/2010/main" val="3441750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11CB398-12C2-481A-9415-A480DA55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“chromaticity”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8F1884-C2FB-40E3-9BB7-DF6ABB8C86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Negative (till now)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0055813-D9AA-4984-A6A1-E2FE22426C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Only oscillations with mode = 0</a:t>
            </a:r>
          </a:p>
        </p:txBody>
      </p:sp>
      <p:pic>
        <p:nvPicPr>
          <p:cNvPr id="2" name="mode0">
            <a:hlinkClick r:id="" action="ppaction://media"/>
            <a:extLst>
              <a:ext uri="{FF2B5EF4-FFF2-40B4-BE49-F238E27FC236}">
                <a16:creationId xmlns:a16="http://schemas.microsoft.com/office/drawing/2014/main" id="{F841A815-5FBC-4E73-970E-8ECD88ACFD2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53588" y="3821113"/>
            <a:ext cx="3213833" cy="256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4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11CB398-12C2-481A-9415-A480DA55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“chromaticity”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8F1884-C2FB-40E3-9BB7-DF6ABB8C86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Negative (till now)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0055813-D9AA-4984-A6A1-E2FE22426C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Only oscillations with mode = 0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F2E8A77-B9EF-42D0-8842-E3BE642F85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Positive (from now)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852366D9-D294-42C3-81C7-1EC22BC8B43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Only higher-order modes</a:t>
            </a:r>
          </a:p>
          <a:p>
            <a:r>
              <a:rPr lang="en-US" dirty="0"/>
              <a:t>Default setting in CERN machines</a:t>
            </a:r>
          </a:p>
        </p:txBody>
      </p:sp>
      <p:pic>
        <p:nvPicPr>
          <p:cNvPr id="2" name="mode0">
            <a:hlinkClick r:id="" action="ppaction://media"/>
            <a:extLst>
              <a:ext uri="{FF2B5EF4-FFF2-40B4-BE49-F238E27FC236}">
                <a16:creationId xmlns:a16="http://schemas.microsoft.com/office/drawing/2014/main" id="{F841A815-5FBC-4E73-970E-8ECD88ACFD2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53588" y="3821113"/>
            <a:ext cx="3213833" cy="2568027"/>
          </a:xfrm>
          <a:prstGeom prst="rect">
            <a:avLst/>
          </a:prstGeom>
        </p:spPr>
      </p:pic>
      <p:pic>
        <p:nvPicPr>
          <p:cNvPr id="3" name="mode2">
            <a:hlinkClick r:id="" action="ppaction://media"/>
            <a:extLst>
              <a:ext uri="{FF2B5EF4-FFF2-40B4-BE49-F238E27FC236}">
                <a16:creationId xmlns:a16="http://schemas.microsoft.com/office/drawing/2014/main" id="{A3B1AD73-F816-4860-9495-18A7710BF7C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11375" y="3928342"/>
            <a:ext cx="3362958" cy="257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A92EA5-8210-4CFB-98BB-D805492E0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damper (10’000 turns, chroma=10)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F2DE18FE-9A4C-4773-8203-C58EDC4B0C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4" y="2172490"/>
            <a:ext cx="5486411" cy="3657607"/>
          </a:xfrm>
        </p:spPr>
      </p:pic>
    </p:spTree>
    <p:extLst>
      <p:ext uri="{BB962C8B-B14F-4D97-AF65-F5344CB8AC3E}">
        <p14:creationId xmlns:p14="http://schemas.microsoft.com/office/powerpoint/2010/main" val="2371981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ACF053-80C1-45F0-A613-630AD4B02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damper(1’000’000 turns, chroma=10)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DEB9DE79-26D0-4B15-AE34-A77F9ADEBA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4" y="2172490"/>
            <a:ext cx="5486411" cy="3657607"/>
          </a:xfrm>
        </p:spPr>
      </p:pic>
    </p:spTree>
    <p:extLst>
      <p:ext uri="{BB962C8B-B14F-4D97-AF65-F5344CB8AC3E}">
        <p14:creationId xmlns:p14="http://schemas.microsoft.com/office/powerpoint/2010/main" val="2444775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E59BF-11FA-4D48-A99E-91F461DD6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Octupole</a:t>
            </a:r>
            <a:r>
              <a:rPr lang="en-US" dirty="0"/>
              <a:t> magnets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929991-3154-467E-AA91-47A81402D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also fix instabilities of higher modes</a:t>
            </a:r>
          </a:p>
          <a:p>
            <a:r>
              <a:rPr lang="en-US" dirty="0"/>
              <a:t>Bad for single particle physics, good for multi particle physics</a:t>
            </a:r>
          </a:p>
        </p:txBody>
      </p:sp>
      <p:pic>
        <p:nvPicPr>
          <p:cNvPr id="1026" name="Picture 2" descr="http://lin12.triumf.ca/text/Talks/TrainingImages/Octupole.jpg">
            <a:extLst>
              <a:ext uri="{FF2B5EF4-FFF2-40B4-BE49-F238E27FC236}">
                <a16:creationId xmlns:a16="http://schemas.microsoft.com/office/drawing/2014/main" id="{FC1E52F1-F4F6-4C0D-BC73-903CB6CC8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83" y="2874401"/>
            <a:ext cx="3061433" cy="374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370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2CEF07-3F0C-4D61-9D5A-422C52E2C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123" y="365125"/>
            <a:ext cx="8778240" cy="1325563"/>
          </a:xfrm>
        </p:spPr>
        <p:txBody>
          <a:bodyPr/>
          <a:lstStyle/>
          <a:p>
            <a:r>
              <a:rPr lang="en-US" dirty="0"/>
              <a:t>Octupoles’ impact (1’000’000 turns, chroma=10)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8193D55-A9DC-46EA-9CB7-0F7DE03568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Without Octupoles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5F75DE6-3AED-447F-8325-97A68E490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With </a:t>
            </a:r>
            <a:r>
              <a:rPr lang="en-US" dirty="0" err="1"/>
              <a:t>Octupoles</a:t>
            </a:r>
            <a:r>
              <a:rPr lang="en-US" dirty="0"/>
              <a:t> (I = 200A)</a:t>
            </a:r>
          </a:p>
        </p:txBody>
      </p:sp>
      <p:pic>
        <p:nvPicPr>
          <p:cNvPr id="10" name="Inhaltsplatzhalter 4">
            <a:extLst>
              <a:ext uri="{FF2B5EF4-FFF2-40B4-BE49-F238E27FC236}">
                <a16:creationId xmlns:a16="http://schemas.microsoft.com/office/drawing/2014/main" id="{EC535CA4-F5DF-4499-9D2E-E7827FDF09F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19640"/>
            <a:ext cx="5183188" cy="3455458"/>
          </a:xfrm>
        </p:spPr>
      </p:pic>
      <p:pic>
        <p:nvPicPr>
          <p:cNvPr id="11" name="Inhaltsplatzhalter 6">
            <a:extLst>
              <a:ext uri="{FF2B5EF4-FFF2-40B4-BE49-F238E27FC236}">
                <a16:creationId xmlns:a16="http://schemas.microsoft.com/office/drawing/2014/main" id="{788CBB87-3EB7-4656-AD1E-0E86DEA60D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628107"/>
            <a:ext cx="5157787" cy="3438524"/>
          </a:xfrm>
        </p:spPr>
      </p:pic>
    </p:spTree>
    <p:extLst>
      <p:ext uri="{BB962C8B-B14F-4D97-AF65-F5344CB8AC3E}">
        <p14:creationId xmlns:p14="http://schemas.microsoft.com/office/powerpoint/2010/main" val="2658321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Real LHC Instability (02.04.2018)</a:t>
            </a:r>
            <a:br>
              <a:rPr lang="en-GB" dirty="0"/>
            </a:br>
            <a:r>
              <a:rPr lang="en-GB" dirty="0"/>
              <a:t>at chromaticity = 10, no </a:t>
            </a:r>
            <a:r>
              <a:rPr lang="en-GB" dirty="0" err="1"/>
              <a:t>octupoles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3340458" y="1884788"/>
            <a:ext cx="5820238" cy="4855608"/>
            <a:chOff x="5911334" y="1768551"/>
            <a:chExt cx="5820238" cy="48556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1211" y="1768552"/>
              <a:ext cx="5250361" cy="440841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81211" y="6254827"/>
              <a:ext cx="5250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Tune </a:t>
              </a:r>
              <a:r>
                <a:rPr lang="en-GB" dirty="0" err="1"/>
                <a:t>Q_x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891794" y="3788091"/>
              <a:ext cx="4408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Time [~10min]</a:t>
              </a:r>
            </a:p>
          </p:txBody>
        </p:sp>
      </p:grpSp>
      <p:sp>
        <p:nvSpPr>
          <p:cNvPr id="14" name="Oval 13"/>
          <p:cNvSpPr/>
          <p:nvPr/>
        </p:nvSpPr>
        <p:spPr>
          <a:xfrm>
            <a:off x="4370522" y="2688956"/>
            <a:ext cx="1115878" cy="11546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7265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We learned and presented you:</a:t>
            </a:r>
          </a:p>
          <a:p>
            <a:r>
              <a:rPr lang="en-GB" dirty="0"/>
              <a:t>About accelerator physics</a:t>
            </a:r>
          </a:p>
          <a:p>
            <a:pPr lvl="1"/>
            <a:r>
              <a:rPr lang="en-GB" dirty="0"/>
              <a:t>Magnets: Dipoles (closed orbit), quadrupoles (focusing and oscillations), </a:t>
            </a:r>
            <a:br>
              <a:rPr lang="en-GB" dirty="0"/>
            </a:br>
            <a:r>
              <a:rPr lang="en-GB" dirty="0" err="1"/>
              <a:t>sextupoles</a:t>
            </a:r>
            <a:r>
              <a:rPr lang="en-GB" dirty="0"/>
              <a:t> (adjust chromaticity), </a:t>
            </a:r>
            <a:r>
              <a:rPr lang="en-GB" dirty="0" err="1"/>
              <a:t>octupoles</a:t>
            </a:r>
            <a:r>
              <a:rPr lang="en-GB" dirty="0"/>
              <a:t> (damping instabilities)</a:t>
            </a:r>
          </a:p>
          <a:p>
            <a:pPr lvl="1"/>
            <a:r>
              <a:rPr lang="en-GB" dirty="0"/>
              <a:t>Wake fields and how they drive instabilities</a:t>
            </a:r>
          </a:p>
          <a:p>
            <a:r>
              <a:rPr lang="en-GB" dirty="0"/>
              <a:t>Beam dynamics simulations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also saw:</a:t>
            </a:r>
          </a:p>
          <a:p>
            <a:r>
              <a:rPr lang="en-GB" dirty="0"/>
              <a:t>Meetings</a:t>
            </a:r>
          </a:p>
          <a:p>
            <a:pPr lvl="1"/>
            <a:r>
              <a:rPr lang="en-GB" dirty="0"/>
              <a:t>Scientific presentations</a:t>
            </a:r>
          </a:p>
          <a:p>
            <a:pPr lvl="1"/>
            <a:r>
              <a:rPr lang="en-GB" dirty="0"/>
              <a:t>Language mixture</a:t>
            </a:r>
          </a:p>
          <a:p>
            <a:r>
              <a:rPr lang="en-GB" dirty="0"/>
              <a:t>Measurements of real beams in CCC</a:t>
            </a:r>
          </a:p>
        </p:txBody>
      </p:sp>
    </p:spTree>
    <p:extLst>
      <p:ext uri="{BB962C8B-B14F-4D97-AF65-F5344CB8AC3E}">
        <p14:creationId xmlns:p14="http://schemas.microsoft.com/office/powerpoint/2010/main" val="2060360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E46CB-2059-4B0B-BD9A-12351534B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2CA829-A16A-4B84-8E12-8B72FC161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https://en.wikipedia.org/wiki/File:Magnetic_field_of_an_idealized_quadrupole_with_forces.svg</a:t>
            </a:r>
          </a:p>
          <a:p>
            <a:pPr marL="0" indent="0">
              <a:buNone/>
            </a:pPr>
            <a:r>
              <a:rPr lang="en-US" dirty="0"/>
              <a:t>https://cds.cern.ch/record/40918</a:t>
            </a:r>
          </a:p>
          <a:p>
            <a:pPr marL="0" indent="0">
              <a:buNone/>
            </a:pPr>
            <a:r>
              <a:rPr lang="en-US" dirty="0"/>
              <a:t>https://cy.wikipedia.org/wiki/CERN#/media/File:CERN_logo2.svg</a:t>
            </a:r>
          </a:p>
          <a:p>
            <a:pPr marL="0" indent="0">
              <a:buNone/>
            </a:pPr>
            <a:r>
              <a:rPr lang="en-US" dirty="0"/>
              <a:t>https://cds.cern.ch/record/2298900/files/CERN-THESIS-2017-270.pdf</a:t>
            </a:r>
          </a:p>
          <a:p>
            <a:pPr marL="0" indent="0">
              <a:buNone/>
            </a:pPr>
            <a:r>
              <a:rPr lang="en-US" dirty="0"/>
              <a:t>http://slideplayer.com/slide/5966462</a:t>
            </a:r>
          </a:p>
          <a:p>
            <a:pPr marL="0" indent="0">
              <a:buNone/>
            </a:pPr>
            <a:r>
              <a:rPr lang="en-US" dirty="0"/>
              <a:t>http://slideplayer.com/slide/10891714/</a:t>
            </a:r>
          </a:p>
          <a:p>
            <a:pPr marL="0" indent="0">
              <a:buNone/>
            </a:pPr>
            <a:r>
              <a:rPr lang="en-US" dirty="0"/>
              <a:t>http://lin12.triumf.ca/text/Talks/TrainingImages/Octupole.jpg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62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58FF76-7EB3-45AB-9529-628B8F89A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HSC section doing?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D42B54-9DCF-43D1-8440-90B432DF8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HSC = Hadron Synchrotron Coherent effects</a:t>
            </a:r>
          </a:p>
          <a:p>
            <a:pPr marL="0" indent="0">
              <a:buNone/>
            </a:pPr>
            <a:r>
              <a:rPr lang="en-US" dirty="0"/>
              <a:t>Simulate the way the particles move and how they interact with each other (multi-particle beam dynamics)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Analyze instabilities to improve the machines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Simulate new accelerators (e.g. FCC) or upgrades (e.g. HL-LHC) to analyze whether the plans work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Necessary to set parameters:</a:t>
            </a:r>
          </a:p>
          <a:p>
            <a:r>
              <a:rPr lang="en-US" dirty="0">
                <a:sym typeface="Wingdings" panose="05000000000000000000" pitchFamily="2" charset="2"/>
              </a:rPr>
              <a:t>Number of particles per bunch (intensity)</a:t>
            </a:r>
          </a:p>
          <a:p>
            <a:r>
              <a:rPr lang="en-US" dirty="0">
                <a:sym typeface="Wingdings" panose="05000000000000000000" pitchFamily="2" charset="2"/>
              </a:rPr>
              <a:t>Beam size (emittance)</a:t>
            </a:r>
          </a:p>
        </p:txBody>
      </p:sp>
    </p:spTree>
    <p:extLst>
      <p:ext uri="{BB962C8B-B14F-4D97-AF65-F5344CB8AC3E}">
        <p14:creationId xmlns:p14="http://schemas.microsoft.com/office/powerpoint/2010/main" val="218535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1F81A-2EA2-48C0-A821-04C97EF5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Physics basics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BD5C37-8FAD-47A2-836C-7780729DA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Closed orbit, different dimensions, Quadrupoles and Gaussian distribution</a:t>
            </a:r>
          </a:p>
        </p:txBody>
      </p:sp>
    </p:spTree>
    <p:extLst>
      <p:ext uri="{BB962C8B-B14F-4D97-AF65-F5344CB8AC3E}">
        <p14:creationId xmlns:p14="http://schemas.microsoft.com/office/powerpoint/2010/main" val="3999818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C13016-4EC5-4D17-9FCD-600E4C98D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CAE8CC-264B-4156-AD3B-1A3FB9A58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= “perfect” path for the beam particles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Particles on the closed orbit pass through the same points every turn around the circular accelerator</a:t>
            </a:r>
          </a:p>
          <a:p>
            <a:r>
              <a:rPr lang="en-US" dirty="0">
                <a:sym typeface="Wingdings" panose="05000000000000000000" pitchFamily="2" charset="2"/>
              </a:rPr>
              <a:t>Almost none of the particles are injected on the closed orbit so they are </a:t>
            </a:r>
            <a:r>
              <a:rPr lang="en-US" b="1" dirty="0">
                <a:sym typeface="Wingdings" panose="05000000000000000000" pitchFamily="2" charset="2"/>
              </a:rPr>
              <a:t>forced</a:t>
            </a:r>
            <a:r>
              <a:rPr lang="en-US" dirty="0">
                <a:sym typeface="Wingdings" panose="05000000000000000000" pitchFamily="2" charset="2"/>
              </a:rPr>
              <a:t> to oscillate around it (like harmonic oscillator)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Transverse: by the quadrupole magnets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Longitudinal: by radio frequency cavities</a:t>
            </a:r>
            <a:endParaRPr lang="en-US" dirty="0"/>
          </a:p>
        </p:txBody>
      </p:sp>
      <p:pic>
        <p:nvPicPr>
          <p:cNvPr id="4" name="Inhaltsplatzhalter 4">
            <a:extLst>
              <a:ext uri="{FF2B5EF4-FFF2-40B4-BE49-F238E27FC236}">
                <a16:creationId xmlns:a16="http://schemas.microsoft.com/office/drawing/2014/main" id="{95B9E7C1-93A3-4985-B7EF-D785454A7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938" y="4001294"/>
            <a:ext cx="4935552" cy="272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71E3642-B0AB-4B56-BC98-B20F554C6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Magnets</a:t>
            </a:r>
          </a:p>
        </p:txBody>
      </p:sp>
      <p:pic>
        <p:nvPicPr>
          <p:cNvPr id="1028" name="Picture 4" descr="https://mediastream.cern.ch/MediaArchive/Photo/Public/2000/0001016/0001016_05/0001016_05-A4-at-144-dpi.jpg">
            <a:extLst>
              <a:ext uri="{FF2B5EF4-FFF2-40B4-BE49-F238E27FC236}">
                <a16:creationId xmlns:a16="http://schemas.microsoft.com/office/drawing/2014/main" id="{1665FE90-3F3E-4ACD-9352-40EB7CC75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723" y="1966455"/>
            <a:ext cx="3622054" cy="238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le:Magnetic field of an idealized quadrupole with forces.svg">
            <a:extLst>
              <a:ext uri="{FF2B5EF4-FFF2-40B4-BE49-F238E27FC236}">
                <a16:creationId xmlns:a16="http://schemas.microsoft.com/office/drawing/2014/main" id="{0EE49C9F-E9C6-4100-A43E-F19CB663F5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549" y="1409027"/>
            <a:ext cx="3221728" cy="322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A3570E0-C8D4-48E0-86FC-161E042703C7}"/>
              </a:ext>
            </a:extLst>
          </p:cNvPr>
          <p:cNvSpPr txBox="1"/>
          <p:nvPr/>
        </p:nvSpPr>
        <p:spPr>
          <a:xfrm>
            <a:off x="1060174" y="4551124"/>
            <a:ext cx="10071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800" dirty="0">
                <a:sym typeface="Wingdings" panose="05000000000000000000" pitchFamily="2" charset="2"/>
              </a:rPr>
              <a:t>Quadrupoles focus in the one direction (e.g. vertically), but defocus in the other one (e.g. horizontally)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800" dirty="0">
                <a:sym typeface="Wingdings" panose="05000000000000000000" pitchFamily="2" charset="2"/>
              </a:rPr>
              <a:t>Next quadrupole magnet is rotated 90° so that the particles oscillate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96520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C21B6-8BB8-4EB3-ADEA-16E6203E9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distribution of the beam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9C5D1A-EB7F-497D-822E-8A537C247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Particles in the beam are Gaussian distributed in each direction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61C049B-9552-464F-B2DC-87A72FEADF0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35268"/>
            <a:ext cx="5486411" cy="365760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1AF723C-6208-48FE-8A5F-DE8502B688E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11" y="2835268"/>
            <a:ext cx="5486411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854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464B00-B0AB-401B-B554-C064EB1B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PyHEADTAIL</a:t>
            </a:r>
            <a:r>
              <a:rPr lang="en-US" dirty="0"/>
              <a:t>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398AE15-672E-4C34-B48D-BC062EBFA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software developed by HSC section and used to simulate</a:t>
            </a:r>
          </a:p>
          <a:p>
            <a:pPr lvl="1"/>
            <a:r>
              <a:rPr lang="en-US" dirty="0"/>
              <a:t>the synchrotrons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06A0AC8-70E1-41B9-9182-51F8CC1AFF31}"/>
              </a:ext>
            </a:extLst>
          </p:cNvPr>
          <p:cNvSpPr txBox="1"/>
          <p:nvPr/>
        </p:nvSpPr>
        <p:spPr>
          <a:xfrm>
            <a:off x="838200" y="4625511"/>
            <a:ext cx="85027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machine </a:t>
            </a:r>
            <a:r>
              <a:rPr lang="fr-FR" dirty="0">
                <a:solidFill>
                  <a:srgbClr val="666666"/>
                </a:solidFill>
              </a:rPr>
              <a:t>= LHC(</a:t>
            </a:r>
          </a:p>
          <a:p>
            <a:r>
              <a:rPr lang="fr-FR" dirty="0">
                <a:solidFill>
                  <a:srgbClr val="666666"/>
                </a:solidFill>
              </a:rPr>
              <a:t>    </a:t>
            </a:r>
            <a:r>
              <a:rPr lang="fr-FR" dirty="0" err="1">
                <a:solidFill>
                  <a:srgbClr val="666666"/>
                </a:solidFill>
              </a:rPr>
              <a:t>n_segments</a:t>
            </a:r>
            <a:r>
              <a:rPr lang="fr-FR" dirty="0">
                <a:solidFill>
                  <a:srgbClr val="666666"/>
                </a:solidFill>
              </a:rPr>
              <a:t>=1,</a:t>
            </a:r>
          </a:p>
          <a:p>
            <a:r>
              <a:rPr lang="en-US" dirty="0"/>
              <a:t>    </a:t>
            </a:r>
            <a:r>
              <a:rPr lang="en-US" dirty="0" err="1"/>
              <a:t>machine_configuration</a:t>
            </a:r>
            <a:r>
              <a:rPr lang="en-US" dirty="0">
                <a:solidFill>
                  <a:srgbClr val="666666"/>
                </a:solidFill>
              </a:rPr>
              <a:t>=</a:t>
            </a:r>
            <a:r>
              <a:rPr lang="en-US" dirty="0" err="1">
                <a:solidFill>
                  <a:srgbClr val="666666"/>
                </a:solidFill>
              </a:rPr>
              <a:t>machine_configuration</a:t>
            </a:r>
            <a:r>
              <a:rPr lang="en-US" dirty="0">
                <a:solidFill>
                  <a:srgbClr val="666666"/>
                </a:solidFill>
              </a:rPr>
              <a:t>,</a:t>
            </a:r>
          </a:p>
          <a:p>
            <a:r>
              <a:rPr lang="en-US" dirty="0"/>
              <a:t>    </a:t>
            </a:r>
            <a:r>
              <a:rPr lang="en-US" dirty="0">
                <a:solidFill>
                  <a:srgbClr val="666666"/>
                </a:solidFill>
              </a:rPr>
              <a:t>**</a:t>
            </a:r>
            <a:r>
              <a:rPr lang="en-US" dirty="0" err="1">
                <a:solidFill>
                  <a:srgbClr val="666666"/>
                </a:solidFill>
              </a:rPr>
              <a:t>get_nonlinear_params</a:t>
            </a:r>
            <a:r>
              <a:rPr lang="en-US" dirty="0">
                <a:solidFill>
                  <a:srgbClr val="666666"/>
                </a:solidFill>
              </a:rPr>
              <a:t>(chroma=chroma, </a:t>
            </a:r>
            <a:r>
              <a:rPr lang="en-US" dirty="0" err="1">
                <a:solidFill>
                  <a:srgbClr val="666666"/>
                </a:solidFill>
              </a:rPr>
              <a:t>i_oct</a:t>
            </a:r>
            <a:r>
              <a:rPr lang="en-US" dirty="0">
                <a:solidFill>
                  <a:srgbClr val="666666"/>
                </a:solidFill>
              </a:rPr>
              <a:t>=</a:t>
            </a:r>
            <a:r>
              <a:rPr lang="en-US" dirty="0" err="1">
                <a:solidFill>
                  <a:srgbClr val="666666"/>
                </a:solidFill>
              </a:rPr>
              <a:t>i_oct</a:t>
            </a:r>
            <a:r>
              <a:rPr lang="en-US" dirty="0">
                <a:solidFill>
                  <a:srgbClr val="666666"/>
                </a:solidFill>
              </a:rPr>
              <a:t>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860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464B00-B0AB-401B-B554-C064EB1B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PyHEADTAIL</a:t>
            </a:r>
            <a:r>
              <a:rPr lang="en-US" dirty="0"/>
              <a:t>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398AE15-672E-4C34-B48D-BC062EBFA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software developed by HSC section and used to simulate</a:t>
            </a:r>
          </a:p>
          <a:p>
            <a:pPr lvl="1"/>
            <a:r>
              <a:rPr lang="en-US" dirty="0"/>
              <a:t>the synchrotrons</a:t>
            </a:r>
          </a:p>
          <a:p>
            <a:pPr lvl="1"/>
            <a:r>
              <a:rPr lang="en-US" dirty="0"/>
              <a:t>the beam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06A0AC8-70E1-41B9-9182-51F8CC1AFF31}"/>
              </a:ext>
            </a:extLst>
          </p:cNvPr>
          <p:cNvSpPr txBox="1"/>
          <p:nvPr/>
        </p:nvSpPr>
        <p:spPr>
          <a:xfrm>
            <a:off x="838200" y="4640449"/>
            <a:ext cx="95015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intensity = 1.1e11</a:t>
            </a:r>
          </a:p>
          <a:p>
            <a:r>
              <a:rPr lang="en-US" dirty="0" err="1"/>
              <a:t>epsn_x</a:t>
            </a:r>
            <a:r>
              <a:rPr lang="en-US" dirty="0"/>
              <a:t> = 3.e-6</a:t>
            </a:r>
          </a:p>
          <a:p>
            <a:r>
              <a:rPr lang="en-US" dirty="0" err="1"/>
              <a:t>epsn_y</a:t>
            </a:r>
            <a:r>
              <a:rPr lang="en-US" dirty="0"/>
              <a:t> = 3.e-6</a:t>
            </a:r>
          </a:p>
          <a:p>
            <a:r>
              <a:rPr lang="en-US" dirty="0" err="1"/>
              <a:t>sigma_z</a:t>
            </a:r>
            <a:r>
              <a:rPr lang="en-US" dirty="0"/>
              <a:t> = 1.2e-9 * </a:t>
            </a:r>
            <a:r>
              <a:rPr lang="en-US" dirty="0" err="1"/>
              <a:t>machine.beta</a:t>
            </a:r>
            <a:r>
              <a:rPr lang="en-US" dirty="0"/>
              <a:t>*c/4</a:t>
            </a:r>
          </a:p>
          <a:p>
            <a:endParaRPr lang="en-US" dirty="0"/>
          </a:p>
          <a:p>
            <a:r>
              <a:rPr lang="en-US" dirty="0"/>
              <a:t>bunch = machine.generate_6D_Gaussian_bunch_matched(</a:t>
            </a:r>
          </a:p>
          <a:p>
            <a:r>
              <a:rPr lang="en-US" dirty="0"/>
              <a:t>    </a:t>
            </a:r>
            <a:r>
              <a:rPr lang="es-ES" dirty="0"/>
              <a:t>n_macroparticles, intensity, epsn_x, epsn_y, sigma_z=sigma_z)</a:t>
            </a:r>
          </a:p>
        </p:txBody>
      </p:sp>
    </p:spTree>
    <p:extLst>
      <p:ext uri="{BB962C8B-B14F-4D97-AF65-F5344CB8AC3E}">
        <p14:creationId xmlns:p14="http://schemas.microsoft.com/office/powerpoint/2010/main" val="4109846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TM04033937[[fn=Kondensstreifen]]</Template>
  <TotalTime>0</TotalTime>
  <Words>928</Words>
  <Application>Microsoft Office PowerPoint</Application>
  <PresentationFormat>Breitbild</PresentationFormat>
  <Paragraphs>131</Paragraphs>
  <Slides>29</Slides>
  <Notes>4</Notes>
  <HiddenSlides>0</HiddenSlides>
  <MMClips>8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Office</vt:lpstr>
      <vt:lpstr>High performance computing simulations</vt:lpstr>
      <vt:lpstr>Content</vt:lpstr>
      <vt:lpstr>What is the HSC section doing?</vt:lpstr>
      <vt:lpstr>Physics basics</vt:lpstr>
      <vt:lpstr>Closed Orbit</vt:lpstr>
      <vt:lpstr>Quadrupole Magnets</vt:lpstr>
      <vt:lpstr>Gaussian distribution of the beam</vt:lpstr>
      <vt:lpstr>What is PyHEADTAIL?</vt:lpstr>
      <vt:lpstr>What is PyHEADTAIL?</vt:lpstr>
      <vt:lpstr>What is PyHEADTAIL?</vt:lpstr>
      <vt:lpstr>What is PyHEADTAIL?</vt:lpstr>
      <vt:lpstr>Simulations of the PS</vt:lpstr>
      <vt:lpstr>5’253 turns, 1 segment per turn, 1000 macroparticles</vt:lpstr>
      <vt:lpstr>5’253 turns, 1 segment per turn, 1000 macroparticles</vt:lpstr>
      <vt:lpstr>1 turn, 200 segments per turn, 1000 macroparticles</vt:lpstr>
      <vt:lpstr>1 turn, 200 segments per turn, 1000 macroparticles</vt:lpstr>
      <vt:lpstr>Simulations of instabilities in the LHC</vt:lpstr>
      <vt:lpstr>Without damper (10’000 turns,  chroma=-15)</vt:lpstr>
      <vt:lpstr>Damper</vt:lpstr>
      <vt:lpstr>Damper’s impact (10’000 turns, chroma=-15)</vt:lpstr>
      <vt:lpstr>Effect of “chromaticity”</vt:lpstr>
      <vt:lpstr>Effect of “chromaticity”</vt:lpstr>
      <vt:lpstr>With damper (10’000 turns, chroma=10)</vt:lpstr>
      <vt:lpstr>With damper(1’000’000 turns, chroma=10)</vt:lpstr>
      <vt:lpstr>Octupole magnets</vt:lpstr>
      <vt:lpstr>Octupoles’ impact (1’000’000 turns, chroma=10)</vt:lpstr>
      <vt:lpstr>Real LHC Instability (02.04.2018) at chromaticity = 10, no octupoles</vt:lpstr>
      <vt:lpstr>Summary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simulations</dc:title>
  <dc:creator>Daniel Gebhard</dc:creator>
  <cp:lastModifiedBy>Daniel Gebhard</cp:lastModifiedBy>
  <cp:revision>33</cp:revision>
  <dcterms:created xsi:type="dcterms:W3CDTF">2018-04-17T14:11:50Z</dcterms:created>
  <dcterms:modified xsi:type="dcterms:W3CDTF">2018-04-19T16:48:33Z</dcterms:modified>
</cp:coreProperties>
</file>