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6858000" cx="12192000"/>
  <p:notesSz cx="6858000" cy="9144000"/>
  <p:embeddedFontLst>
    <p:embeddedFont>
      <p:font typeface="Source Sans Pro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SourceSansPro-regular.fntdata"/><Relationship Id="rId25" Type="http://schemas.openxmlformats.org/officeDocument/2006/relationships/slide" Target="slides/slide21.xml"/><Relationship Id="rId28" Type="http://schemas.openxmlformats.org/officeDocument/2006/relationships/font" Target="fonts/SourceSansPro-italic.fntdata"/><Relationship Id="rId27" Type="http://schemas.openxmlformats.org/officeDocument/2006/relationships/font" Target="fonts/SourceSansPro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SourceSansPro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Shape 17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Shape 18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Shape 19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Shape 21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Shape 22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Shape 22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Shape 24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Shape 25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Shape 26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Shape 26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Shape 27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Shape 28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Shape 13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Shape 14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Shape 15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Shape 16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solidFill>
          <a:schemeClr val="lt2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ctrTitle"/>
          </p:nvPr>
        </p:nvSpPr>
        <p:spPr>
          <a:xfrm>
            <a:off x="1915128" y="1788454"/>
            <a:ext cx="8361229" cy="20982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Font typeface="Source Sans Pro"/>
              <a:buNone/>
              <a:defRPr b="0" i="0" sz="7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" name="Shape 18"/>
          <p:cNvSpPr txBox="1"/>
          <p:nvPr>
            <p:ph idx="1" type="subTitle"/>
          </p:nvPr>
        </p:nvSpPr>
        <p:spPr>
          <a:xfrm>
            <a:off x="2679906" y="3956279"/>
            <a:ext cx="6831673" cy="10862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Source Sans Pro"/>
              <a:buNone/>
              <a:defRPr b="0" i="0" sz="23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None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None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ctr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600"/>
              <a:buFont typeface="Source Sans Pro"/>
              <a:buNone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0" type="dt"/>
          </p:nvPr>
        </p:nvSpPr>
        <p:spPr>
          <a:xfrm>
            <a:off x="752858" y="6453386"/>
            <a:ext cx="1607944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2584054" y="6453386"/>
            <a:ext cx="7023377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9830683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22" name="Shape 22"/>
          <p:cNvGrpSpPr/>
          <p:nvPr/>
        </p:nvGrpSpPr>
        <p:grpSpPr>
          <a:xfrm>
            <a:off x="752858" y="744469"/>
            <a:ext cx="10674116" cy="5349671"/>
            <a:chOff x="752858" y="744469"/>
            <a:chExt cx="10674116" cy="5349671"/>
          </a:xfrm>
        </p:grpSpPr>
        <p:sp>
          <p:nvSpPr>
            <p:cNvPr id="23" name="Shape 23"/>
            <p:cNvSpPr/>
            <p:nvPr/>
          </p:nvSpPr>
          <p:spPr>
            <a:xfrm>
              <a:off x="8151962" y="1685652"/>
              <a:ext cx="3275013" cy="4408488"/>
            </a:xfrm>
            <a:custGeom>
              <a:pathLst>
                <a:path extrusionOk="0" h="10000" w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</p:sp>
        <p:sp>
          <p:nvSpPr>
            <p:cNvPr id="24" name="Shape 24"/>
            <p:cNvSpPr/>
            <p:nvPr/>
          </p:nvSpPr>
          <p:spPr>
            <a:xfrm rot="10800000">
              <a:off x="752858" y="744469"/>
              <a:ext cx="3275668" cy="4408488"/>
            </a:xfrm>
            <a:custGeom>
              <a:pathLst>
                <a:path extrusionOk="0" h="10000" w="10002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  <a:defRPr b="0" i="0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3" name="Shape 83"/>
          <p:cNvSpPr txBox="1"/>
          <p:nvPr>
            <p:ph idx="1" type="body"/>
          </p:nvPr>
        </p:nvSpPr>
        <p:spPr>
          <a:xfrm rot="5400000">
            <a:off x="4386262" y="-719138"/>
            <a:ext cx="3571875" cy="96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556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429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429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302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302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–"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1" type="ftr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 rot="5400000">
            <a:off x="7757822" y="2462895"/>
            <a:ext cx="5243244" cy="15657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  <a:defRPr b="0" i="0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9" name="Shape 89"/>
          <p:cNvSpPr txBox="1"/>
          <p:nvPr>
            <p:ph idx="1" type="body"/>
          </p:nvPr>
        </p:nvSpPr>
        <p:spPr>
          <a:xfrm rot="5400000">
            <a:off x="2839798" y="-844042"/>
            <a:ext cx="5243244" cy="81796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556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429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429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302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302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–"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1" type="ftr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  <a:defRPr b="0" i="0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556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429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429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302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302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–"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1" type="ftr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showMasterSp="0" type="secHead">
  <p:cSld name="SECTION_HEADER">
    <p:bg>
      <p:bgPr>
        <a:solidFill>
          <a:schemeClr val="dk2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765025" y="1301360"/>
            <a:ext cx="9612971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Source Sans Pro"/>
              <a:buNone/>
              <a:defRPr b="0" i="0" sz="72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765025" y="4216328"/>
            <a:ext cx="9612971" cy="11433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Source Sans Pro"/>
              <a:buNone/>
              <a:defRPr b="0" i="0" sz="24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286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ource Sans Pro"/>
              <a:buNone/>
              <a:defRPr b="0" i="1" sz="2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2286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ource Sans Pro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2286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Source Sans Pro"/>
              <a:buNone/>
              <a:defRPr b="0" i="1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2286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Source Sans Pro"/>
              <a:buNone/>
              <a:defRPr b="0" i="0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2286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Source Sans Pro"/>
              <a:buNone/>
              <a:defRPr b="0" i="1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2286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Source Sans Pro"/>
              <a:buNone/>
              <a:defRPr b="0" i="0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2286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Source Sans Pro"/>
              <a:buNone/>
              <a:defRPr b="0" i="1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2286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SzPts val="1600"/>
              <a:buFont typeface="Source Sans Pro"/>
              <a:buNone/>
              <a:defRPr b="0" i="0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0" type="dt"/>
          </p:nvPr>
        </p:nvSpPr>
        <p:spPr>
          <a:xfrm>
            <a:off x="738908" y="6453386"/>
            <a:ext cx="1622409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2584312" y="6453386"/>
            <a:ext cx="7023377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9830683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" name="Shape 37" title="Crop Mark"/>
          <p:cNvSpPr/>
          <p:nvPr/>
        </p:nvSpPr>
        <p:spPr>
          <a:xfrm>
            <a:off x="8151962" y="1685652"/>
            <a:ext cx="3275013" cy="4408488"/>
          </a:xfrm>
          <a:custGeom>
            <a:pathLst>
              <a:path extrusionOk="0" h="5554" w="4125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  <a:defRPr b="0" i="0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1371600" y="2285999"/>
            <a:ext cx="4447786" cy="35814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556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429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429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302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302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–"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6525403" y="2285999"/>
            <a:ext cx="4447786" cy="35814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556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429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429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302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302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–"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  <a:defRPr b="0" i="0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1371600" y="2340864"/>
            <a:ext cx="4443984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Source Sans Pro"/>
              <a:buNone/>
              <a:defRPr b="0" i="0" sz="3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286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None/>
              <a:defRPr b="1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2286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None/>
              <a:defRPr b="1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2286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1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2286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1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2286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1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2286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1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2286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1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2286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600"/>
              <a:buFont typeface="Source Sans Pro"/>
              <a:buNone/>
              <a:defRPr b="1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2" type="body"/>
          </p:nvPr>
        </p:nvSpPr>
        <p:spPr>
          <a:xfrm>
            <a:off x="1371600" y="3305207"/>
            <a:ext cx="4443984" cy="25621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556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429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429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302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302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–"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3" type="body"/>
          </p:nvPr>
        </p:nvSpPr>
        <p:spPr>
          <a:xfrm>
            <a:off x="6525014" y="2340864"/>
            <a:ext cx="4443984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Source Sans Pro"/>
              <a:buNone/>
              <a:defRPr b="0" i="0" sz="3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286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None/>
              <a:defRPr b="1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2286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None/>
              <a:defRPr b="1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2286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1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2286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1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2286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1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2286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1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2286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1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2286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600"/>
              <a:buFont typeface="Source Sans Pro"/>
              <a:buNone/>
              <a:defRPr b="1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4" type="body"/>
          </p:nvPr>
        </p:nvSpPr>
        <p:spPr>
          <a:xfrm>
            <a:off x="6525014" y="3305207"/>
            <a:ext cx="4443984" cy="25621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556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429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429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302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302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–"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  <a:defRPr b="0" i="0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1" type="ftr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1" type="ftr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showMasterSp="0" type="objTx">
  <p:cSld name="OBJECT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723900" y="685800"/>
            <a:ext cx="3855720" cy="21578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Source Sans Pro"/>
              <a:buNone/>
              <a:defRPr b="0" i="0" sz="4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256020" y="685801"/>
            <a:ext cx="5212080" cy="5175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556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429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429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302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302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302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302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302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6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2" type="body"/>
          </p:nvPr>
        </p:nvSpPr>
        <p:spPr>
          <a:xfrm>
            <a:off x="723900" y="2856344"/>
            <a:ext cx="3855720" cy="30110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28600" lvl="1" marL="914400" marR="0" rtl="0" algn="l">
              <a:lnSpc>
                <a:spcPct val="94000"/>
              </a:lnSpc>
              <a:spcBef>
                <a:spcPts val="1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None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2286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urce Sans Pro"/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2286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urce Sans Pro"/>
              <a:buNone/>
              <a:defRPr b="0" i="1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2286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urce Sans Pro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2286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urce Sans Pro"/>
              <a:buNone/>
              <a:defRPr b="0" i="1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2286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urce Sans Pro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2286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urce Sans Pro"/>
              <a:buNone/>
              <a:defRPr b="0" i="1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2286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000"/>
              <a:buFont typeface="Source Sans Pro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0" type="dt"/>
          </p:nvPr>
        </p:nvSpPr>
        <p:spPr>
          <a:xfrm>
            <a:off x="72390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1" type="ftr"/>
          </p:nvPr>
        </p:nvSpPr>
        <p:spPr>
          <a:xfrm>
            <a:off x="2205945" y="6453386"/>
            <a:ext cx="2373675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9883140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" name="Shape 71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showMasterSp="0" type="picTx">
  <p:cSld name="PICTURE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type="title"/>
          </p:nvPr>
        </p:nvSpPr>
        <p:spPr>
          <a:xfrm>
            <a:off x="723900" y="685800"/>
            <a:ext cx="3855720" cy="21578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Source Sans Pro"/>
              <a:buNone/>
              <a:defRPr b="0" i="0" sz="4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5" name="Shape 75"/>
          <p:cNvSpPr/>
          <p:nvPr>
            <p:ph idx="2" type="pic"/>
          </p:nvPr>
        </p:nvSpPr>
        <p:spPr>
          <a:xfrm>
            <a:off x="5532120" y="0"/>
            <a:ext cx="665988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None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None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None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None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None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None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None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None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2000"/>
              <a:buFont typeface="Source Sans Pro"/>
              <a:buNone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723900" y="2855968"/>
            <a:ext cx="3855720" cy="30114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None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28600" lvl="1" marL="914400" marR="0" rtl="0" algn="l">
              <a:lnSpc>
                <a:spcPct val="94000"/>
              </a:lnSpc>
              <a:spcBef>
                <a:spcPts val="1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None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2286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ource Sans Pro"/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2286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urce Sans Pro"/>
              <a:buNone/>
              <a:defRPr b="0" i="1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2286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urce Sans Pro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2286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urce Sans Pro"/>
              <a:buNone/>
              <a:defRPr b="0" i="1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2286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urce Sans Pro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2286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Source Sans Pro"/>
              <a:buNone/>
              <a:defRPr b="0" i="1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2286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000"/>
              <a:buFont typeface="Source Sans Pro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72390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2205945" y="6453386"/>
            <a:ext cx="2373675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9883140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0" name="Shape 80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  <a:defRPr b="0" i="0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556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429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429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302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302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–"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4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Shape 15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5" Type="http://schemas.openxmlformats.org/officeDocument/2006/relationships/image" Target="../media/image1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Relationship Id="rId4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Relationship Id="rId4" Type="http://schemas.openxmlformats.org/officeDocument/2006/relationships/image" Target="../media/image19.png"/><Relationship Id="rId5" Type="http://schemas.openxmlformats.org/officeDocument/2006/relationships/image" Target="../media/image18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jpg"/><Relationship Id="rId4" Type="http://schemas.openxmlformats.org/officeDocument/2006/relationships/image" Target="../media/image2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jpg"/><Relationship Id="rId4" Type="http://schemas.openxmlformats.org/officeDocument/2006/relationships/image" Target="../media/image26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jpg"/><Relationship Id="rId4" Type="http://schemas.openxmlformats.org/officeDocument/2006/relationships/image" Target="../media/image21.png"/><Relationship Id="rId5" Type="http://schemas.openxmlformats.org/officeDocument/2006/relationships/image" Target="../media/image2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8.jpg"/><Relationship Id="rId4" Type="http://schemas.openxmlformats.org/officeDocument/2006/relationships/image" Target="../media/image29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6.jpg"/><Relationship Id="rId4" Type="http://schemas.openxmlformats.org/officeDocument/2006/relationships/image" Target="../media/image31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0.jpg"/><Relationship Id="rId4" Type="http://schemas.openxmlformats.org/officeDocument/2006/relationships/image" Target="../media/image32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3.jpg"/><Relationship Id="rId4" Type="http://schemas.openxmlformats.org/officeDocument/2006/relationships/image" Target="../media/image3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4.jpg"/><Relationship Id="rId4" Type="http://schemas.openxmlformats.org/officeDocument/2006/relationships/image" Target="../media/image37.jpg"/><Relationship Id="rId5" Type="http://schemas.openxmlformats.org/officeDocument/2006/relationships/image" Target="../media/image38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4.jpg"/><Relationship Id="rId4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Relationship Id="rId4" Type="http://schemas.openxmlformats.org/officeDocument/2006/relationships/image" Target="../media/image40.jpg"/><Relationship Id="rId5" Type="http://schemas.openxmlformats.org/officeDocument/2006/relationships/image" Target="../media/image9.jpg"/><Relationship Id="rId6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Relationship Id="rId4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jpg"/><Relationship Id="rId4" Type="http://schemas.openxmlformats.org/officeDocument/2006/relationships/image" Target="../media/image8.jpg"/><Relationship Id="rId5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ctrTitle"/>
          </p:nvPr>
        </p:nvSpPr>
        <p:spPr>
          <a:xfrm>
            <a:off x="1915128" y="1788454"/>
            <a:ext cx="8361229" cy="20982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Font typeface="Source Sans Pro"/>
              <a:buNone/>
            </a:pPr>
            <a:r>
              <a:rPr b="0" i="0" lang="en-US" sz="7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LES GÉOMÈTRE</a:t>
            </a:r>
            <a:r>
              <a:rPr lang="en-US"/>
              <a:t>S</a:t>
            </a:r>
            <a:br>
              <a:rPr b="0" i="0" lang="en-US" sz="7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b="0" i="0" lang="en-US" sz="7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@CERN</a:t>
            </a:r>
            <a:endParaRPr b="0" i="0" sz="72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8" name="Shape 98"/>
          <p:cNvSpPr txBox="1"/>
          <p:nvPr>
            <p:ph idx="1" type="subTitle"/>
          </p:nvPr>
        </p:nvSpPr>
        <p:spPr>
          <a:xfrm>
            <a:off x="2679906" y="3956279"/>
            <a:ext cx="6831673" cy="10862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Source Sans Pro"/>
              <a:buNone/>
            </a:pPr>
            <a:r>
              <a:rPr b="0" i="0" lang="en-US" sz="23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Brook Tewolde</a:t>
            </a:r>
            <a:endParaRPr b="0" i="0" sz="23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9" name="Shape 99"/>
          <p:cNvSpPr txBox="1"/>
          <p:nvPr>
            <p:ph idx="10" type="dt"/>
          </p:nvPr>
        </p:nvSpPr>
        <p:spPr>
          <a:xfrm>
            <a:off x="752858" y="6453386"/>
            <a:ext cx="1607944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b="0" i="0" sz="12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9830683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b="0" i="0" sz="12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Project with Kostas – Set up</a:t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80" name="Shape 18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76537" y="1941094"/>
            <a:ext cx="2686050" cy="35814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Shape 181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2" name="Shape 182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83" name="Shape 18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92979" y="1884614"/>
            <a:ext cx="3224964" cy="4299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Shape 18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85085" y="1764632"/>
            <a:ext cx="3404937" cy="45399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Theory</a:t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90" name="Shape 19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70835" y="2171700"/>
            <a:ext cx="4476750" cy="2209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Shape 191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2" name="Shape 192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93" name="Shape 19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41574" y="1321468"/>
            <a:ext cx="4089400" cy="373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Shape 194"/>
          <p:cNvSpPr txBox="1"/>
          <p:nvPr/>
        </p:nvSpPr>
        <p:spPr>
          <a:xfrm>
            <a:off x="6941592" y="5158918"/>
            <a:ext cx="2531144" cy="2000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https://macsclassroom53.wordpress.com/tag/lichtbrechung/</a:t>
            </a:r>
            <a:endParaRPr sz="7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5" name="Shape 195"/>
          <p:cNvSpPr txBox="1"/>
          <p:nvPr/>
        </p:nvSpPr>
        <p:spPr>
          <a:xfrm>
            <a:off x="1270835" y="4459704"/>
            <a:ext cx="3328737" cy="230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https://www.leifiphysik.de/optik/lichtbrechung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01" name="Shape 20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74614" y="2245894"/>
            <a:ext cx="7186623" cy="35814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Shape 202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3" name="Shape 203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4" name="Shape 204"/>
          <p:cNvSpPr txBox="1"/>
          <p:nvPr/>
        </p:nvSpPr>
        <p:spPr>
          <a:xfrm>
            <a:off x="7882100" y="5871622"/>
            <a:ext cx="154311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Artist: Brook Tewolde</a:t>
            </a:r>
            <a:endParaRPr sz="12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05" name="Shape 20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00080" y="2183675"/>
            <a:ext cx="1328646" cy="129434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Shape 206"/>
          <p:cNvSpPr txBox="1"/>
          <p:nvPr/>
        </p:nvSpPr>
        <p:spPr>
          <a:xfrm>
            <a:off x="5139506" y="1901292"/>
            <a:ext cx="3641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https</a:t>
            </a:r>
            <a:r>
              <a:rPr lang="en-US" sz="7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://</a:t>
            </a:r>
            <a:r>
              <a:rPr lang="en-US" sz="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gallery.yopriceville.com/Free-Clipart-Pictures/Fire-PNG/Flame_Transparent_PNG_Clip_Art_Image#.WthhPmcUlaQ</a:t>
            </a:r>
            <a:endParaRPr/>
          </a:p>
        </p:txBody>
      </p:sp>
      <p:pic>
        <p:nvPicPr>
          <p:cNvPr id="207" name="Shape 20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197837" y="4820982"/>
            <a:ext cx="991097" cy="95831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Shape 208"/>
          <p:cNvSpPr txBox="1"/>
          <p:nvPr/>
        </p:nvSpPr>
        <p:spPr>
          <a:xfrm>
            <a:off x="3448365" y="5779298"/>
            <a:ext cx="2962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http://lemonize.me/clipart-of-ice.html/clipart-of-ice-many-interesting-cliparts</a:t>
            </a:r>
            <a:endParaRPr/>
          </a:p>
        </p:txBody>
      </p:sp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Measurements</a:t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14" name="Shape 2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90650" y="1944219"/>
            <a:ext cx="3381876" cy="4509168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Shape 215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6" name="Shape 216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17" name="Shape 2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27107" y="1038249"/>
            <a:ext cx="4213083" cy="56174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Troubleshooting</a:t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23" name="Shape 22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46354" y="1945105"/>
            <a:ext cx="4775200" cy="3581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Shape 224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5" name="Shape 225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26" name="Shape 2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57254" y="1065019"/>
            <a:ext cx="4296609" cy="5728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32" name="Shape 23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29175" y="2286000"/>
            <a:ext cx="2686050" cy="358140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Shape 233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4" name="Shape 234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35" name="Shape 2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494" y="0"/>
            <a:ext cx="12169507" cy="6870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Shape 236"/>
          <p:cNvPicPr preferRelativeResize="0"/>
          <p:nvPr/>
        </p:nvPicPr>
        <p:blipFill rotWithShape="1">
          <a:blip r:embed="rId5">
            <a:alphaModFix/>
          </a:blip>
          <a:srcRect b="52123" l="6959" r="0" t="4631"/>
          <a:stretch/>
        </p:blipFill>
        <p:spPr>
          <a:xfrm>
            <a:off x="3291050" y="1807825"/>
            <a:ext cx="5632400" cy="1137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7" name="Shape 237"/>
          <p:cNvCxnSpPr/>
          <p:nvPr/>
        </p:nvCxnSpPr>
        <p:spPr>
          <a:xfrm>
            <a:off x="3542900" y="2932875"/>
            <a:ext cx="574500" cy="161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8" name="Shape 238"/>
          <p:cNvCxnSpPr/>
          <p:nvPr/>
        </p:nvCxnSpPr>
        <p:spPr>
          <a:xfrm flipH="1">
            <a:off x="3160025" y="2992700"/>
            <a:ext cx="406800" cy="153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9" name="Shape 239"/>
          <p:cNvCxnSpPr/>
          <p:nvPr/>
        </p:nvCxnSpPr>
        <p:spPr>
          <a:xfrm>
            <a:off x="3566825" y="2956875"/>
            <a:ext cx="95700" cy="160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Other experience: LMF</a:t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45" name="Shape 24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14642" y="2171700"/>
            <a:ext cx="4775200" cy="35814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Shape 246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7" name="Shape 247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48" name="Shape 2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90368" y="1558089"/>
            <a:ext cx="5593348" cy="41950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</a:t>
            </a:r>
            <a:r>
              <a:rPr lang="en-US"/>
              <a:t>I</a:t>
            </a: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</a:t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54" name="Shape 25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9632" y="1852863"/>
            <a:ext cx="4775200" cy="358140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Shape 255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6" name="Shape 256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57" name="Shape 25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75684" y="938463"/>
            <a:ext cx="6424863" cy="48186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63" name="Shape 26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43504" y="1556084"/>
            <a:ext cx="6153485" cy="4615114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Shape 264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5" name="Shape 265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66" name="Shape 266"/>
          <p:cNvPicPr preferRelativeResize="0"/>
          <p:nvPr/>
        </p:nvPicPr>
        <p:blipFill rotWithShape="1">
          <a:blip r:embed="rId4">
            <a:alphaModFix/>
          </a:blip>
          <a:srcRect b="28090" l="41124" r="29214" t="35955"/>
          <a:stretch/>
        </p:blipFill>
        <p:spPr>
          <a:xfrm>
            <a:off x="8374254" y="2903621"/>
            <a:ext cx="2454167" cy="22310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AWAKE</a:t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72" name="Shape 27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89196" y="2277979"/>
            <a:ext cx="2686050" cy="3581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Shape 273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4" name="Shape 274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75" name="Shape 27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48776" y="509337"/>
            <a:ext cx="4761497" cy="6348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What we don’t do…</a:t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06" name="Shape 10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62664" y="2171700"/>
            <a:ext cx="48768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107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b="0" i="0" sz="12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b="0" i="0" sz="12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9" name="Shape 109"/>
          <p:cNvSpPr txBox="1"/>
          <p:nvPr/>
        </p:nvSpPr>
        <p:spPr>
          <a:xfrm>
            <a:off x="4142085" y="5005137"/>
            <a:ext cx="4717958" cy="2000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https://www.swr.de/blog/diedurchblicker/2014/10/13/huenenburg-auf-der-suche-nach-einer-versunkenen-grossstadt/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81" name="Shape 28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07432" y="4066674"/>
            <a:ext cx="3721768" cy="2791326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Shape 282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3" name="Shape 283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84" name="Shape 2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71075" y="0"/>
            <a:ext cx="5352716" cy="4014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Shape 28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89821" y="2014512"/>
            <a:ext cx="6128084" cy="4596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/>
          <p:nvPr>
            <p:ph type="title"/>
          </p:nvPr>
        </p:nvSpPr>
        <p:spPr>
          <a:xfrm>
            <a:off x="1371600" y="685800"/>
            <a:ext cx="10138611" cy="1391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Thanks for Listening &amp; a big thanks for the great experience</a:t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91" name="Shape 29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10963" y="1772652"/>
            <a:ext cx="3512719" cy="4527885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Shape 292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3" name="Shape 293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Content</a:t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4048" lvl="0" marL="38404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■"/>
            </a:pPr>
            <a:r>
              <a:rPr b="0" i="0" lang="en-US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Area of operations</a:t>
            </a:r>
            <a:endParaRPr/>
          </a:p>
          <a:p>
            <a:pPr indent="-2570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None/>
            </a:pPr>
            <a:r>
              <a:t/>
            </a:r>
            <a:endParaRPr b="0" i="0" sz="20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840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■"/>
            </a:pPr>
            <a:r>
              <a:rPr b="0" i="0" lang="en-US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Instruments</a:t>
            </a:r>
            <a:endParaRPr/>
          </a:p>
          <a:p>
            <a:pPr indent="-3840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■"/>
            </a:pPr>
            <a:r>
              <a:rPr b="0" i="0" lang="en-US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Project with Kostas</a:t>
            </a:r>
            <a:endParaRPr/>
          </a:p>
          <a:p>
            <a:pPr indent="-2570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None/>
            </a:pPr>
            <a:r>
              <a:t/>
            </a:r>
            <a:endParaRPr b="0" i="0" sz="20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840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■"/>
            </a:pPr>
            <a:r>
              <a:rPr b="0" i="0" lang="en-US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What I’ve been shown</a:t>
            </a:r>
            <a:endParaRPr/>
          </a:p>
          <a:p>
            <a:pPr indent="-2570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None/>
            </a:pPr>
            <a:r>
              <a:t/>
            </a:r>
            <a:endParaRPr b="0" i="0" sz="20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2570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None/>
            </a:pPr>
            <a:r>
              <a:t/>
            </a:r>
            <a:endParaRPr b="0" i="0" sz="20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6" name="Shape 116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7" name="Shape 117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What we actually do</a:t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3" name="Shape 123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4" name="Shape 124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4048" lvl="0" marL="38404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■"/>
            </a:pPr>
            <a:r>
              <a:rPr b="0" i="0" lang="en-US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measurement and alignment of objects</a:t>
            </a:r>
            <a:endParaRPr/>
          </a:p>
          <a:p>
            <a:pPr indent="-384048" lvl="1" marL="914400" marR="0" rtl="0" algn="l">
              <a:lnSpc>
                <a:spcPct val="94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–"/>
            </a:pPr>
            <a:r>
              <a:rPr b="0" i="1" lang="en-US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position</a:t>
            </a:r>
            <a:endParaRPr/>
          </a:p>
          <a:p>
            <a:pPr indent="-384048" lvl="1" marL="914400" marR="0" rtl="0" algn="l">
              <a:lnSpc>
                <a:spcPct val="94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–"/>
            </a:pPr>
            <a:r>
              <a:rPr b="0" i="1" lang="en-US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orientation</a:t>
            </a:r>
            <a:endParaRPr/>
          </a:p>
          <a:p>
            <a:pPr indent="-384048" lvl="1" marL="914400" marR="0" rtl="0" algn="l">
              <a:lnSpc>
                <a:spcPct val="94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–"/>
            </a:pPr>
            <a:r>
              <a:rPr b="0" i="1" lang="en-US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size</a:t>
            </a:r>
            <a:endParaRPr/>
          </a:p>
          <a:p>
            <a:pPr indent="-384048" lvl="1" marL="914400" marR="0" rtl="0" algn="l">
              <a:lnSpc>
                <a:spcPct val="94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Source Sans Pro"/>
              <a:buChar char="–"/>
            </a:pPr>
            <a:r>
              <a:rPr b="0" i="1" lang="en-US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form</a:t>
            </a:r>
            <a:endParaRPr b="0" i="1" sz="20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1371600" y="685800"/>
            <a:ext cx="9601200" cy="12232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Instruments</a:t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31" name="Shape 13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97600" y="2857500"/>
            <a:ext cx="4775200" cy="3581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Shape 132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3" name="Shape 133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34" name="Shape 1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14925" y="2093496"/>
            <a:ext cx="4855411" cy="36415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Instruments: Laser</a:t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40" name="Shape 14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8984" y="1599196"/>
            <a:ext cx="2780632" cy="2085474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Shape 141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2" name="Shape 142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43" name="Shape 1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54292" y="1515980"/>
            <a:ext cx="3031957" cy="4042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79869" y="874295"/>
            <a:ext cx="3645569" cy="4860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Shape 14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38984" y="4643187"/>
            <a:ext cx="2158968" cy="183080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Shape 146"/>
          <p:cNvSpPr txBox="1"/>
          <p:nvPr/>
        </p:nvSpPr>
        <p:spPr>
          <a:xfrm>
            <a:off x="3707716" y="6547971"/>
            <a:ext cx="3621504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https://www.makepartsfast.com/portable-3d-laser-scanner-from-z-corporation/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Instruments: Targets</a:t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52" name="Shape 15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 rot="-337992">
            <a:off x="2699496" y="1693164"/>
            <a:ext cx="3039478" cy="4052637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Shape 153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4" name="Shape 154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55" name="Shape 1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292302">
            <a:off x="7512518" y="2013284"/>
            <a:ext cx="2118595" cy="3169744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 txBox="1"/>
          <p:nvPr/>
        </p:nvSpPr>
        <p:spPr>
          <a:xfrm rot="327000">
            <a:off x="6750742" y="5430349"/>
            <a:ext cx="3515706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http://www.leica-geosystems.ch/fr/Targets_19143.htm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62" name="Shape 16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2805771" y="1683836"/>
            <a:ext cx="6456415" cy="3631431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Shape 163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4" name="Shape 164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Instruments: Software</a:t>
            </a:r>
            <a:endParaRPr b="0" i="0" sz="4400" u="none" cap="none" strike="noStrik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70" name="Shape 17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25205" l="11580" r="0" t="0"/>
          <a:stretch/>
        </p:blipFill>
        <p:spPr>
          <a:xfrm>
            <a:off x="7586349" y="1496405"/>
            <a:ext cx="3742323" cy="2380187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Shape 171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19/04/2018</a:t>
            </a:r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2" name="Shape 172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73" name="Shape 17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15737" y="2888806"/>
            <a:ext cx="6670612" cy="3766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Shape 174"/>
          <p:cNvPicPr preferRelativeResize="0"/>
          <p:nvPr/>
        </p:nvPicPr>
        <p:blipFill rotWithShape="1">
          <a:blip r:embed="rId5">
            <a:alphaModFix/>
          </a:blip>
          <a:srcRect b="23623" l="0" r="0" t="0"/>
          <a:stretch/>
        </p:blipFill>
        <p:spPr>
          <a:xfrm>
            <a:off x="9082340" y="4097293"/>
            <a:ext cx="1738060" cy="23599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rop">
  <a:themeElements>
    <a:clrScheme name="Crop">
      <a:dk1>
        <a:srgbClr val="000000"/>
      </a:dk1>
      <a:lt1>
        <a:srgbClr val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