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1" r:id="rId2"/>
    <p:sldId id="273" r:id="rId3"/>
    <p:sldId id="293" r:id="rId4"/>
    <p:sldId id="275" r:id="rId5"/>
    <p:sldId id="271" r:id="rId6"/>
    <p:sldId id="283" r:id="rId7"/>
    <p:sldId id="272" r:id="rId8"/>
    <p:sldId id="294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9900"/>
    <a:srgbClr val="993300"/>
    <a:srgbClr val="0B387C"/>
    <a:srgbClr val="080808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%20HD:Users:katarzynadziedziniewicz-wojcik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38764783180026"/>
          <c:y val="0.0623502659206992"/>
          <c:w val="0.897503285151117"/>
          <c:h val="0.82973815417545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  <c:pt idx="136">
                  <c:v>42233.0</c:v>
                </c:pt>
                <c:pt idx="137">
                  <c:v>42240.0</c:v>
                </c:pt>
                <c:pt idx="138">
                  <c:v>42247.0</c:v>
                </c:pt>
                <c:pt idx="139">
                  <c:v>42254.0</c:v>
                </c:pt>
                <c:pt idx="140">
                  <c:v>42261.0</c:v>
                </c:pt>
                <c:pt idx="141">
                  <c:v>42268.0</c:v>
                </c:pt>
                <c:pt idx="142">
                  <c:v>42275.0</c:v>
                </c:pt>
                <c:pt idx="143">
                  <c:v>42282.0</c:v>
                </c:pt>
                <c:pt idx="144">
                  <c:v>42289.0</c:v>
                </c:pt>
                <c:pt idx="145">
                  <c:v>42296.0</c:v>
                </c:pt>
                <c:pt idx="146">
                  <c:v>42303.0</c:v>
                </c:pt>
                <c:pt idx="147">
                  <c:v>42310.0</c:v>
                </c:pt>
                <c:pt idx="148">
                  <c:v>42317.0</c:v>
                </c:pt>
                <c:pt idx="149">
                  <c:v>42324.0</c:v>
                </c:pt>
                <c:pt idx="150">
                  <c:v>42331.0</c:v>
                </c:pt>
                <c:pt idx="151">
                  <c:v>42338.0</c:v>
                </c:pt>
                <c:pt idx="152">
                  <c:v>42345.0</c:v>
                </c:pt>
                <c:pt idx="153">
                  <c:v>42352.0</c:v>
                </c:pt>
                <c:pt idx="154">
                  <c:v>42359.0</c:v>
                </c:pt>
                <c:pt idx="155">
                  <c:v>42366.0</c:v>
                </c:pt>
                <c:pt idx="156">
                  <c:v>42373.0</c:v>
                </c:pt>
                <c:pt idx="157">
                  <c:v>42380.0</c:v>
                </c:pt>
                <c:pt idx="158">
                  <c:v>42387.0</c:v>
                </c:pt>
                <c:pt idx="159">
                  <c:v>42394.0</c:v>
                </c:pt>
                <c:pt idx="160">
                  <c:v>42401.0</c:v>
                </c:pt>
                <c:pt idx="161">
                  <c:v>42408.0</c:v>
                </c:pt>
                <c:pt idx="162">
                  <c:v>42415.0</c:v>
                </c:pt>
                <c:pt idx="163">
                  <c:v>42422.0</c:v>
                </c:pt>
                <c:pt idx="164">
                  <c:v>42429.0</c:v>
                </c:pt>
                <c:pt idx="165">
                  <c:v>42436.0</c:v>
                </c:pt>
                <c:pt idx="166">
                  <c:v>42443.0</c:v>
                </c:pt>
                <c:pt idx="167">
                  <c:v>42450.0</c:v>
                </c:pt>
                <c:pt idx="168">
                  <c:v>42457.0</c:v>
                </c:pt>
                <c:pt idx="169">
                  <c:v>42464.0</c:v>
                </c:pt>
                <c:pt idx="170">
                  <c:v>42471.0</c:v>
                </c:pt>
                <c:pt idx="171">
                  <c:v>42478.0</c:v>
                </c:pt>
                <c:pt idx="172">
                  <c:v>42485.0</c:v>
                </c:pt>
                <c:pt idx="173">
                  <c:v>42492.0</c:v>
                </c:pt>
                <c:pt idx="174">
                  <c:v>42499.0</c:v>
                </c:pt>
                <c:pt idx="175">
                  <c:v>42506.0</c:v>
                </c:pt>
                <c:pt idx="176">
                  <c:v>42513.0</c:v>
                </c:pt>
                <c:pt idx="177">
                  <c:v>42520.0</c:v>
                </c:pt>
                <c:pt idx="178">
                  <c:v>42527.0</c:v>
                </c:pt>
                <c:pt idx="179">
                  <c:v>42534.0</c:v>
                </c:pt>
                <c:pt idx="180">
                  <c:v>42541.0</c:v>
                </c:pt>
                <c:pt idx="181">
                  <c:v>42548.0</c:v>
                </c:pt>
                <c:pt idx="182">
                  <c:v>42555.0</c:v>
                </c:pt>
                <c:pt idx="183">
                  <c:v>42562.0</c:v>
                </c:pt>
                <c:pt idx="184">
                  <c:v>42569.0</c:v>
                </c:pt>
                <c:pt idx="185">
                  <c:v>42576.0</c:v>
                </c:pt>
                <c:pt idx="186">
                  <c:v>42583.0</c:v>
                </c:pt>
                <c:pt idx="187">
                  <c:v>42590.0</c:v>
                </c:pt>
                <c:pt idx="188">
                  <c:v>42597.0</c:v>
                </c:pt>
                <c:pt idx="189">
                  <c:v>42604.0</c:v>
                </c:pt>
                <c:pt idx="190">
                  <c:v>42611.0</c:v>
                </c:pt>
                <c:pt idx="191">
                  <c:v>42618.0</c:v>
                </c:pt>
                <c:pt idx="192">
                  <c:v>42625.0</c:v>
                </c:pt>
                <c:pt idx="193">
                  <c:v>42632.0</c:v>
                </c:pt>
                <c:pt idx="194">
                  <c:v>42639.0</c:v>
                </c:pt>
                <c:pt idx="195">
                  <c:v>42646.0</c:v>
                </c:pt>
                <c:pt idx="196">
                  <c:v>42653.0</c:v>
                </c:pt>
                <c:pt idx="197">
                  <c:v>42660.0</c:v>
                </c:pt>
                <c:pt idx="198">
                  <c:v>42667.0</c:v>
                </c:pt>
                <c:pt idx="199">
                  <c:v>42674.0</c:v>
                </c:pt>
                <c:pt idx="200">
                  <c:v>42681.0</c:v>
                </c:pt>
                <c:pt idx="201">
                  <c:v>42688.0</c:v>
                </c:pt>
                <c:pt idx="202">
                  <c:v>42695.0</c:v>
                </c:pt>
                <c:pt idx="203">
                  <c:v>42702.0</c:v>
                </c:pt>
                <c:pt idx="204">
                  <c:v>42709.0</c:v>
                </c:pt>
                <c:pt idx="205">
                  <c:v>42716.0</c:v>
                </c:pt>
                <c:pt idx="206">
                  <c:v>42723.0</c:v>
                </c:pt>
                <c:pt idx="207">
                  <c:v>42730.0</c:v>
                </c:pt>
                <c:pt idx="208">
                  <c:v>42737.0</c:v>
                </c:pt>
                <c:pt idx="209">
                  <c:v>42744.0</c:v>
                </c:pt>
                <c:pt idx="210">
                  <c:v>42751.0</c:v>
                </c:pt>
                <c:pt idx="211">
                  <c:v>42758.0</c:v>
                </c:pt>
                <c:pt idx="212">
                  <c:v>42765.0</c:v>
                </c:pt>
                <c:pt idx="213">
                  <c:v>42772.0</c:v>
                </c:pt>
                <c:pt idx="214">
                  <c:v>42779.0</c:v>
                </c:pt>
                <c:pt idx="215">
                  <c:v>42786.0</c:v>
                </c:pt>
                <c:pt idx="216">
                  <c:v>42793.0</c:v>
                </c:pt>
                <c:pt idx="217">
                  <c:v>42800.0</c:v>
                </c:pt>
                <c:pt idx="218">
                  <c:v>42807.0</c:v>
                </c:pt>
                <c:pt idx="219">
                  <c:v>42814.0</c:v>
                </c:pt>
                <c:pt idx="220">
                  <c:v>42821.0</c:v>
                </c:pt>
                <c:pt idx="221">
                  <c:v>42828.0</c:v>
                </c:pt>
                <c:pt idx="222">
                  <c:v>42835.0</c:v>
                </c:pt>
                <c:pt idx="223">
                  <c:v>42842.0</c:v>
                </c:pt>
                <c:pt idx="224">
                  <c:v>42849.0</c:v>
                </c:pt>
                <c:pt idx="225">
                  <c:v>42856.0</c:v>
                </c:pt>
                <c:pt idx="226">
                  <c:v>42863.0</c:v>
                </c:pt>
                <c:pt idx="227">
                  <c:v>42870.0</c:v>
                </c:pt>
                <c:pt idx="228">
                  <c:v>42877.0</c:v>
                </c:pt>
                <c:pt idx="229">
                  <c:v>42884.0</c:v>
                </c:pt>
                <c:pt idx="230">
                  <c:v>42891.0</c:v>
                </c:pt>
                <c:pt idx="231">
                  <c:v>42898.0</c:v>
                </c:pt>
                <c:pt idx="232">
                  <c:v>42905.0</c:v>
                </c:pt>
                <c:pt idx="233">
                  <c:v>42912.0</c:v>
                </c:pt>
                <c:pt idx="234">
                  <c:v>42919.0</c:v>
                </c:pt>
                <c:pt idx="235">
                  <c:v>42926.0</c:v>
                </c:pt>
                <c:pt idx="236">
                  <c:v>42933.0</c:v>
                </c:pt>
                <c:pt idx="237">
                  <c:v>42940.0</c:v>
                </c:pt>
                <c:pt idx="238">
                  <c:v>42947.0</c:v>
                </c:pt>
                <c:pt idx="239">
                  <c:v>42954.0</c:v>
                </c:pt>
                <c:pt idx="240">
                  <c:v>42961.0</c:v>
                </c:pt>
                <c:pt idx="241">
                  <c:v>42968.0</c:v>
                </c:pt>
                <c:pt idx="242">
                  <c:v>42975.0</c:v>
                </c:pt>
                <c:pt idx="243">
                  <c:v>42982.0</c:v>
                </c:pt>
                <c:pt idx="244">
                  <c:v>42989.0</c:v>
                </c:pt>
                <c:pt idx="245">
                  <c:v>42996.0</c:v>
                </c:pt>
                <c:pt idx="246">
                  <c:v>43003.0</c:v>
                </c:pt>
                <c:pt idx="247">
                  <c:v>43010.0</c:v>
                </c:pt>
                <c:pt idx="248">
                  <c:v>43017.0</c:v>
                </c:pt>
                <c:pt idx="249">
                  <c:v>43024.0</c:v>
                </c:pt>
                <c:pt idx="250">
                  <c:v>43031.0</c:v>
                </c:pt>
                <c:pt idx="251">
                  <c:v>43038.0</c:v>
                </c:pt>
                <c:pt idx="252">
                  <c:v>43045.0</c:v>
                </c:pt>
                <c:pt idx="253">
                  <c:v>43052.0</c:v>
                </c:pt>
                <c:pt idx="254">
                  <c:v>43059.0</c:v>
                </c:pt>
                <c:pt idx="255">
                  <c:v>43066.0</c:v>
                </c:pt>
                <c:pt idx="256">
                  <c:v>43073.0</c:v>
                </c:pt>
                <c:pt idx="257">
                  <c:v>43080.0</c:v>
                </c:pt>
                <c:pt idx="258">
                  <c:v>43087.0</c:v>
                </c:pt>
                <c:pt idx="259">
                  <c:v>43094.0</c:v>
                </c:pt>
                <c:pt idx="260">
                  <c:v>43101.0</c:v>
                </c:pt>
                <c:pt idx="261">
                  <c:v>43108.0</c:v>
                </c:pt>
                <c:pt idx="262">
                  <c:v>43115.0</c:v>
                </c:pt>
                <c:pt idx="263">
                  <c:v>43122.0</c:v>
                </c:pt>
                <c:pt idx="264">
                  <c:v>43129.0</c:v>
                </c:pt>
                <c:pt idx="265">
                  <c:v>43136.0</c:v>
                </c:pt>
                <c:pt idx="266">
                  <c:v>43143.0</c:v>
                </c:pt>
                <c:pt idx="267">
                  <c:v>43150.0</c:v>
                </c:pt>
                <c:pt idx="268">
                  <c:v>43157.0</c:v>
                </c:pt>
                <c:pt idx="269">
                  <c:v>43164.0</c:v>
                </c:pt>
                <c:pt idx="270">
                  <c:v>43171.0</c:v>
                </c:pt>
                <c:pt idx="271">
                  <c:v>43178.0</c:v>
                </c:pt>
                <c:pt idx="272">
                  <c:v>43185.0</c:v>
                </c:pt>
                <c:pt idx="273">
                  <c:v>43192.0</c:v>
                </c:pt>
                <c:pt idx="274">
                  <c:v>43199.0</c:v>
                </c:pt>
                <c:pt idx="275">
                  <c:v>43206.0</c:v>
                </c:pt>
                <c:pt idx="276">
                  <c:v>43213.0</c:v>
                </c:pt>
                <c:pt idx="277">
                  <c:v>43220.0</c:v>
                </c:pt>
                <c:pt idx="278">
                  <c:v>43227.0</c:v>
                </c:pt>
                <c:pt idx="279">
                  <c:v>43234.0</c:v>
                </c:pt>
                <c:pt idx="280">
                  <c:v>43241.0</c:v>
                </c:pt>
                <c:pt idx="281">
                  <c:v>43248.0</c:v>
                </c:pt>
                <c:pt idx="282">
                  <c:v>43255.0</c:v>
                </c:pt>
                <c:pt idx="283">
                  <c:v>43262.0</c:v>
                </c:pt>
              </c:numCache>
            </c:numRef>
          </c:xVal>
          <c:yVal>
            <c:numRef>
              <c:f>Sheet2!$E$2:$E$405</c:f>
              <c:numCache>
                <c:formatCode>General</c:formatCode>
                <c:ptCount val="404"/>
                <c:pt idx="0">
                  <c:v>0.0</c:v>
                </c:pt>
                <c:pt idx="1">
                  <c:v>0.0</c:v>
                </c:pt>
                <c:pt idx="2">
                  <c:v>5.0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  <c:pt idx="6">
                  <c:v>1.0</c:v>
                </c:pt>
                <c:pt idx="7">
                  <c:v>4.0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2.0</c:v>
                </c:pt>
                <c:pt idx="13">
                  <c:v>2.0</c:v>
                </c:pt>
                <c:pt idx="14">
                  <c:v>1.0</c:v>
                </c:pt>
                <c:pt idx="15">
                  <c:v>2.0</c:v>
                </c:pt>
                <c:pt idx="16">
                  <c:v>1.0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1.0</c:v>
                </c:pt>
                <c:pt idx="21">
                  <c:v>0.0</c:v>
                </c:pt>
                <c:pt idx="22">
                  <c:v>0.0</c:v>
                </c:pt>
                <c:pt idx="23">
                  <c:v>1.0</c:v>
                </c:pt>
                <c:pt idx="24">
                  <c:v>1.0</c:v>
                </c:pt>
                <c:pt idx="25">
                  <c:v>1.0</c:v>
                </c:pt>
                <c:pt idx="26">
                  <c:v>53.0</c:v>
                </c:pt>
                <c:pt idx="27">
                  <c:v>2.0</c:v>
                </c:pt>
                <c:pt idx="28">
                  <c:v>7.0</c:v>
                </c:pt>
                <c:pt idx="29">
                  <c:v>1.0</c:v>
                </c:pt>
                <c:pt idx="30">
                  <c:v>5.0</c:v>
                </c:pt>
                <c:pt idx="31">
                  <c:v>1.0</c:v>
                </c:pt>
                <c:pt idx="32">
                  <c:v>0.0</c:v>
                </c:pt>
                <c:pt idx="33">
                  <c:v>1.0</c:v>
                </c:pt>
                <c:pt idx="34">
                  <c:v>1.0</c:v>
                </c:pt>
                <c:pt idx="35">
                  <c:v>3.0</c:v>
                </c:pt>
                <c:pt idx="36">
                  <c:v>2.0</c:v>
                </c:pt>
                <c:pt idx="37">
                  <c:v>2.0</c:v>
                </c:pt>
                <c:pt idx="38">
                  <c:v>0.0</c:v>
                </c:pt>
                <c:pt idx="39">
                  <c:v>1.0</c:v>
                </c:pt>
                <c:pt idx="40">
                  <c:v>3.0</c:v>
                </c:pt>
                <c:pt idx="41">
                  <c:v>1.0</c:v>
                </c:pt>
                <c:pt idx="42">
                  <c:v>1.0</c:v>
                </c:pt>
                <c:pt idx="43">
                  <c:v>4.0</c:v>
                </c:pt>
                <c:pt idx="44">
                  <c:v>3.0</c:v>
                </c:pt>
                <c:pt idx="45">
                  <c:v>0.0</c:v>
                </c:pt>
                <c:pt idx="46">
                  <c:v>0.0</c:v>
                </c:pt>
                <c:pt idx="47">
                  <c:v>1.0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3.0</c:v>
                </c:pt>
                <c:pt idx="55">
                  <c:v>1.0</c:v>
                </c:pt>
                <c:pt idx="56">
                  <c:v>0.0</c:v>
                </c:pt>
                <c:pt idx="57">
                  <c:v>0.0</c:v>
                </c:pt>
                <c:pt idx="58">
                  <c:v>1.0</c:v>
                </c:pt>
                <c:pt idx="59">
                  <c:v>2.0</c:v>
                </c:pt>
                <c:pt idx="60">
                  <c:v>2.0</c:v>
                </c:pt>
                <c:pt idx="61">
                  <c:v>1.0</c:v>
                </c:pt>
                <c:pt idx="62">
                  <c:v>0.0</c:v>
                </c:pt>
                <c:pt idx="63">
                  <c:v>4.0</c:v>
                </c:pt>
                <c:pt idx="64">
                  <c:v>2.0</c:v>
                </c:pt>
                <c:pt idx="65">
                  <c:v>4.0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3.0</c:v>
                </c:pt>
                <c:pt idx="72">
                  <c:v>2.0</c:v>
                </c:pt>
                <c:pt idx="73">
                  <c:v>1.0</c:v>
                </c:pt>
                <c:pt idx="74">
                  <c:v>1.0</c:v>
                </c:pt>
                <c:pt idx="75">
                  <c:v>3.0</c:v>
                </c:pt>
                <c:pt idx="76">
                  <c:v>0.0</c:v>
                </c:pt>
                <c:pt idx="77">
                  <c:v>0.0</c:v>
                </c:pt>
                <c:pt idx="78">
                  <c:v>2.0</c:v>
                </c:pt>
                <c:pt idx="79">
                  <c:v>2.0</c:v>
                </c:pt>
                <c:pt idx="80">
                  <c:v>1.0</c:v>
                </c:pt>
                <c:pt idx="81">
                  <c:v>0.0</c:v>
                </c:pt>
                <c:pt idx="82">
                  <c:v>0.0</c:v>
                </c:pt>
                <c:pt idx="83">
                  <c:v>2.0</c:v>
                </c:pt>
                <c:pt idx="84">
                  <c:v>1.0</c:v>
                </c:pt>
                <c:pt idx="85">
                  <c:v>0.0</c:v>
                </c:pt>
                <c:pt idx="86">
                  <c:v>1.0</c:v>
                </c:pt>
                <c:pt idx="87">
                  <c:v>3.0</c:v>
                </c:pt>
                <c:pt idx="88">
                  <c:v>1.0</c:v>
                </c:pt>
                <c:pt idx="89">
                  <c:v>2.0</c:v>
                </c:pt>
                <c:pt idx="90">
                  <c:v>0.0</c:v>
                </c:pt>
                <c:pt idx="91">
                  <c:v>4.0</c:v>
                </c:pt>
                <c:pt idx="92">
                  <c:v>5.0</c:v>
                </c:pt>
                <c:pt idx="93">
                  <c:v>3.0</c:v>
                </c:pt>
                <c:pt idx="94">
                  <c:v>2.0</c:v>
                </c:pt>
                <c:pt idx="95">
                  <c:v>16.0</c:v>
                </c:pt>
                <c:pt idx="96">
                  <c:v>0.0</c:v>
                </c:pt>
                <c:pt idx="97">
                  <c:v>2.0</c:v>
                </c:pt>
                <c:pt idx="98">
                  <c:v>1.0</c:v>
                </c:pt>
                <c:pt idx="99">
                  <c:v>1.0</c:v>
                </c:pt>
                <c:pt idx="100">
                  <c:v>1.0</c:v>
                </c:pt>
                <c:pt idx="101">
                  <c:v>3.0</c:v>
                </c:pt>
                <c:pt idx="102">
                  <c:v>1.0</c:v>
                </c:pt>
                <c:pt idx="103">
                  <c:v>0.0</c:v>
                </c:pt>
                <c:pt idx="104">
                  <c:v>1.0</c:v>
                </c:pt>
                <c:pt idx="105">
                  <c:v>1.0</c:v>
                </c:pt>
                <c:pt idx="106">
                  <c:v>1.0</c:v>
                </c:pt>
                <c:pt idx="107">
                  <c:v>2.0</c:v>
                </c:pt>
                <c:pt idx="108">
                  <c:v>2.0</c:v>
                </c:pt>
                <c:pt idx="109">
                  <c:v>4.0</c:v>
                </c:pt>
                <c:pt idx="110">
                  <c:v>2.0</c:v>
                </c:pt>
                <c:pt idx="111">
                  <c:v>0.0</c:v>
                </c:pt>
                <c:pt idx="112">
                  <c:v>1.0</c:v>
                </c:pt>
                <c:pt idx="113">
                  <c:v>4.0</c:v>
                </c:pt>
                <c:pt idx="114">
                  <c:v>0.0</c:v>
                </c:pt>
                <c:pt idx="115">
                  <c:v>2.0</c:v>
                </c:pt>
                <c:pt idx="116">
                  <c:v>2.0</c:v>
                </c:pt>
                <c:pt idx="117">
                  <c:v>0.0</c:v>
                </c:pt>
                <c:pt idx="118">
                  <c:v>1.0</c:v>
                </c:pt>
                <c:pt idx="119">
                  <c:v>3.0</c:v>
                </c:pt>
                <c:pt idx="120">
                  <c:v>1.0</c:v>
                </c:pt>
                <c:pt idx="121">
                  <c:v>0.0</c:v>
                </c:pt>
                <c:pt idx="122">
                  <c:v>0.0</c:v>
                </c:pt>
                <c:pt idx="123">
                  <c:v>4.0</c:v>
                </c:pt>
                <c:pt idx="124">
                  <c:v>0.0</c:v>
                </c:pt>
                <c:pt idx="125">
                  <c:v>1.0</c:v>
                </c:pt>
                <c:pt idx="126">
                  <c:v>3.0</c:v>
                </c:pt>
                <c:pt idx="127">
                  <c:v>0.0</c:v>
                </c:pt>
                <c:pt idx="128">
                  <c:v>3.0</c:v>
                </c:pt>
                <c:pt idx="129">
                  <c:v>0.0</c:v>
                </c:pt>
                <c:pt idx="130">
                  <c:v>0.0</c:v>
                </c:pt>
                <c:pt idx="131">
                  <c:v>3.0</c:v>
                </c:pt>
                <c:pt idx="132">
                  <c:v>3.0</c:v>
                </c:pt>
                <c:pt idx="133">
                  <c:v>0.0</c:v>
                </c:pt>
                <c:pt idx="134">
                  <c:v>1.0</c:v>
                </c:pt>
                <c:pt idx="135">
                  <c:v>0.0</c:v>
                </c:pt>
                <c:pt idx="136">
                  <c:v>2.0</c:v>
                </c:pt>
                <c:pt idx="137">
                  <c:v>0.0</c:v>
                </c:pt>
                <c:pt idx="138">
                  <c:v>0.0</c:v>
                </c:pt>
                <c:pt idx="139">
                  <c:v>2.0</c:v>
                </c:pt>
                <c:pt idx="140">
                  <c:v>1.0</c:v>
                </c:pt>
                <c:pt idx="141">
                  <c:v>1.0</c:v>
                </c:pt>
                <c:pt idx="142">
                  <c:v>2.0</c:v>
                </c:pt>
                <c:pt idx="143">
                  <c:v>0.0</c:v>
                </c:pt>
                <c:pt idx="144">
                  <c:v>1.0</c:v>
                </c:pt>
                <c:pt idx="145">
                  <c:v>0.0</c:v>
                </c:pt>
                <c:pt idx="146">
                  <c:v>0.0</c:v>
                </c:pt>
                <c:pt idx="147">
                  <c:v>4.0</c:v>
                </c:pt>
                <c:pt idx="148">
                  <c:v>6.0</c:v>
                </c:pt>
                <c:pt idx="149">
                  <c:v>0.0</c:v>
                </c:pt>
                <c:pt idx="150">
                  <c:v>1.0</c:v>
                </c:pt>
                <c:pt idx="151">
                  <c:v>6.0</c:v>
                </c:pt>
                <c:pt idx="152">
                  <c:v>1.0</c:v>
                </c:pt>
                <c:pt idx="153">
                  <c:v>1.0</c:v>
                </c:pt>
                <c:pt idx="154">
                  <c:v>0.0</c:v>
                </c:pt>
                <c:pt idx="155">
                  <c:v>5.0</c:v>
                </c:pt>
                <c:pt idx="156">
                  <c:v>3.0</c:v>
                </c:pt>
                <c:pt idx="157">
                  <c:v>0.0</c:v>
                </c:pt>
                <c:pt idx="158">
                  <c:v>0.0</c:v>
                </c:pt>
                <c:pt idx="159">
                  <c:v>2.0</c:v>
                </c:pt>
                <c:pt idx="160">
                  <c:v>1.0</c:v>
                </c:pt>
                <c:pt idx="161">
                  <c:v>0.0</c:v>
                </c:pt>
                <c:pt idx="162">
                  <c:v>1.0</c:v>
                </c:pt>
                <c:pt idx="163">
                  <c:v>1.0</c:v>
                </c:pt>
                <c:pt idx="164">
                  <c:v>4.0</c:v>
                </c:pt>
                <c:pt idx="165">
                  <c:v>2.0</c:v>
                </c:pt>
                <c:pt idx="166">
                  <c:v>3.0</c:v>
                </c:pt>
                <c:pt idx="167">
                  <c:v>1.0</c:v>
                </c:pt>
                <c:pt idx="168">
                  <c:v>1.0</c:v>
                </c:pt>
                <c:pt idx="169">
                  <c:v>2.0</c:v>
                </c:pt>
                <c:pt idx="170">
                  <c:v>0.0</c:v>
                </c:pt>
                <c:pt idx="171">
                  <c:v>2.0</c:v>
                </c:pt>
                <c:pt idx="172">
                  <c:v>0.0</c:v>
                </c:pt>
                <c:pt idx="173">
                  <c:v>0.0</c:v>
                </c:pt>
                <c:pt idx="174">
                  <c:v>0.0</c:v>
                </c:pt>
                <c:pt idx="175">
                  <c:v>1.0</c:v>
                </c:pt>
                <c:pt idx="176">
                  <c:v>1.0</c:v>
                </c:pt>
                <c:pt idx="177">
                  <c:v>0.0</c:v>
                </c:pt>
                <c:pt idx="178">
                  <c:v>2.0</c:v>
                </c:pt>
                <c:pt idx="179">
                  <c:v>0.0</c:v>
                </c:pt>
                <c:pt idx="180">
                  <c:v>3.0</c:v>
                </c:pt>
                <c:pt idx="181">
                  <c:v>3.0</c:v>
                </c:pt>
                <c:pt idx="182">
                  <c:v>1.0</c:v>
                </c:pt>
                <c:pt idx="183">
                  <c:v>0.0</c:v>
                </c:pt>
                <c:pt idx="184">
                  <c:v>1.0</c:v>
                </c:pt>
                <c:pt idx="185">
                  <c:v>0.0</c:v>
                </c:pt>
                <c:pt idx="186">
                  <c:v>1.0</c:v>
                </c:pt>
                <c:pt idx="187">
                  <c:v>3.0</c:v>
                </c:pt>
                <c:pt idx="188">
                  <c:v>1.0</c:v>
                </c:pt>
                <c:pt idx="189">
                  <c:v>1.0</c:v>
                </c:pt>
                <c:pt idx="190">
                  <c:v>1.0</c:v>
                </c:pt>
                <c:pt idx="191">
                  <c:v>0.0</c:v>
                </c:pt>
                <c:pt idx="192">
                  <c:v>3.0</c:v>
                </c:pt>
                <c:pt idx="193">
                  <c:v>2.0</c:v>
                </c:pt>
                <c:pt idx="194">
                  <c:v>0.0</c:v>
                </c:pt>
                <c:pt idx="195">
                  <c:v>2.0</c:v>
                </c:pt>
                <c:pt idx="196">
                  <c:v>1.0</c:v>
                </c:pt>
                <c:pt idx="197">
                  <c:v>1.0</c:v>
                </c:pt>
                <c:pt idx="198">
                  <c:v>1.0</c:v>
                </c:pt>
                <c:pt idx="199">
                  <c:v>2.0</c:v>
                </c:pt>
                <c:pt idx="200">
                  <c:v>1.0</c:v>
                </c:pt>
                <c:pt idx="201">
                  <c:v>1.0</c:v>
                </c:pt>
                <c:pt idx="202">
                  <c:v>1.0</c:v>
                </c:pt>
                <c:pt idx="203">
                  <c:v>3.0</c:v>
                </c:pt>
                <c:pt idx="204">
                  <c:v>1.0</c:v>
                </c:pt>
                <c:pt idx="205">
                  <c:v>0.0</c:v>
                </c:pt>
                <c:pt idx="206">
                  <c:v>1.0</c:v>
                </c:pt>
                <c:pt idx="207">
                  <c:v>3.0</c:v>
                </c:pt>
                <c:pt idx="208">
                  <c:v>1.0</c:v>
                </c:pt>
                <c:pt idx="209">
                  <c:v>1.0</c:v>
                </c:pt>
                <c:pt idx="210">
                  <c:v>2.0</c:v>
                </c:pt>
                <c:pt idx="211">
                  <c:v>2.0</c:v>
                </c:pt>
                <c:pt idx="212">
                  <c:v>1.0</c:v>
                </c:pt>
                <c:pt idx="213">
                  <c:v>1.0</c:v>
                </c:pt>
                <c:pt idx="214">
                  <c:v>2.0</c:v>
                </c:pt>
                <c:pt idx="215">
                  <c:v>2.0</c:v>
                </c:pt>
                <c:pt idx="216">
                  <c:v>1.0</c:v>
                </c:pt>
                <c:pt idx="217">
                  <c:v>1.0</c:v>
                </c:pt>
                <c:pt idx="218">
                  <c:v>2.0</c:v>
                </c:pt>
                <c:pt idx="219">
                  <c:v>3.0</c:v>
                </c:pt>
                <c:pt idx="220">
                  <c:v>0.0</c:v>
                </c:pt>
                <c:pt idx="221">
                  <c:v>4.0</c:v>
                </c:pt>
                <c:pt idx="222">
                  <c:v>0.0</c:v>
                </c:pt>
                <c:pt idx="223">
                  <c:v>1.0</c:v>
                </c:pt>
                <c:pt idx="224">
                  <c:v>2.0</c:v>
                </c:pt>
                <c:pt idx="225">
                  <c:v>1.0</c:v>
                </c:pt>
                <c:pt idx="226">
                  <c:v>3.0</c:v>
                </c:pt>
                <c:pt idx="227">
                  <c:v>0.0</c:v>
                </c:pt>
                <c:pt idx="228">
                  <c:v>1.0</c:v>
                </c:pt>
                <c:pt idx="229">
                  <c:v>1.0</c:v>
                </c:pt>
                <c:pt idx="230">
                  <c:v>0.0</c:v>
                </c:pt>
                <c:pt idx="231">
                  <c:v>1.0</c:v>
                </c:pt>
                <c:pt idx="232">
                  <c:v>3.0</c:v>
                </c:pt>
                <c:pt idx="233">
                  <c:v>0.0</c:v>
                </c:pt>
                <c:pt idx="234">
                  <c:v>3.0</c:v>
                </c:pt>
                <c:pt idx="235">
                  <c:v>1.0</c:v>
                </c:pt>
                <c:pt idx="236">
                  <c:v>1.0</c:v>
                </c:pt>
                <c:pt idx="237">
                  <c:v>2.0</c:v>
                </c:pt>
                <c:pt idx="238">
                  <c:v>0.0</c:v>
                </c:pt>
                <c:pt idx="239">
                  <c:v>1.0</c:v>
                </c:pt>
                <c:pt idx="240">
                  <c:v>1.0</c:v>
                </c:pt>
                <c:pt idx="241">
                  <c:v>2.0</c:v>
                </c:pt>
                <c:pt idx="242">
                  <c:v>1.0</c:v>
                </c:pt>
                <c:pt idx="243">
                  <c:v>2.0</c:v>
                </c:pt>
                <c:pt idx="244">
                  <c:v>2.0</c:v>
                </c:pt>
                <c:pt idx="245">
                  <c:v>2.0</c:v>
                </c:pt>
                <c:pt idx="246">
                  <c:v>1.0</c:v>
                </c:pt>
                <c:pt idx="247">
                  <c:v>2.0</c:v>
                </c:pt>
                <c:pt idx="248">
                  <c:v>1.0</c:v>
                </c:pt>
                <c:pt idx="249">
                  <c:v>1.0</c:v>
                </c:pt>
                <c:pt idx="250">
                  <c:v>2.0</c:v>
                </c:pt>
                <c:pt idx="251">
                  <c:v>0.0</c:v>
                </c:pt>
                <c:pt idx="252">
                  <c:v>2.0</c:v>
                </c:pt>
                <c:pt idx="253">
                  <c:v>1.0</c:v>
                </c:pt>
                <c:pt idx="254">
                  <c:v>0.0</c:v>
                </c:pt>
                <c:pt idx="255">
                  <c:v>3.0</c:v>
                </c:pt>
                <c:pt idx="256">
                  <c:v>4.0</c:v>
                </c:pt>
                <c:pt idx="257">
                  <c:v>1.0</c:v>
                </c:pt>
                <c:pt idx="258">
                  <c:v>1.0</c:v>
                </c:pt>
                <c:pt idx="259">
                  <c:v>0.0</c:v>
                </c:pt>
                <c:pt idx="260">
                  <c:v>0.0</c:v>
                </c:pt>
                <c:pt idx="261">
                  <c:v>1.0</c:v>
                </c:pt>
                <c:pt idx="262">
                  <c:v>1.0</c:v>
                </c:pt>
                <c:pt idx="263">
                  <c:v>3.0</c:v>
                </c:pt>
                <c:pt idx="264">
                  <c:v>2.0</c:v>
                </c:pt>
                <c:pt idx="265">
                  <c:v>0.0</c:v>
                </c:pt>
                <c:pt idx="266">
                  <c:v>1.0</c:v>
                </c:pt>
                <c:pt idx="267">
                  <c:v>2.0</c:v>
                </c:pt>
                <c:pt idx="268">
                  <c:v>0.0</c:v>
                </c:pt>
                <c:pt idx="269">
                  <c:v>5.0</c:v>
                </c:pt>
                <c:pt idx="270">
                  <c:v>1.0</c:v>
                </c:pt>
                <c:pt idx="271">
                  <c:v>5.0</c:v>
                </c:pt>
                <c:pt idx="272">
                  <c:v>0.0</c:v>
                </c:pt>
                <c:pt idx="273">
                  <c:v>0.0</c:v>
                </c:pt>
                <c:pt idx="274">
                  <c:v>1.0</c:v>
                </c:pt>
                <c:pt idx="275">
                  <c:v>1.0</c:v>
                </c:pt>
                <c:pt idx="276">
                  <c:v>1.0</c:v>
                </c:pt>
                <c:pt idx="277">
                  <c:v>3.0</c:v>
                </c:pt>
                <c:pt idx="278">
                  <c:v>1.0</c:v>
                </c:pt>
                <c:pt idx="279">
                  <c:v>2.0</c:v>
                </c:pt>
                <c:pt idx="280">
                  <c:v>3.0</c:v>
                </c:pt>
                <c:pt idx="281">
                  <c:v>0.0</c:v>
                </c:pt>
                <c:pt idx="282">
                  <c:v>1.0</c:v>
                </c:pt>
                <c:pt idx="283">
                  <c:v>1.0</c:v>
                </c:pt>
                <c:pt idx="318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  <c:pt idx="136">
                  <c:v>42233.0</c:v>
                </c:pt>
                <c:pt idx="137">
                  <c:v>42240.0</c:v>
                </c:pt>
                <c:pt idx="138">
                  <c:v>42247.0</c:v>
                </c:pt>
                <c:pt idx="139">
                  <c:v>42254.0</c:v>
                </c:pt>
                <c:pt idx="140">
                  <c:v>42261.0</c:v>
                </c:pt>
                <c:pt idx="141">
                  <c:v>42268.0</c:v>
                </c:pt>
                <c:pt idx="142">
                  <c:v>42275.0</c:v>
                </c:pt>
                <c:pt idx="143">
                  <c:v>42282.0</c:v>
                </c:pt>
                <c:pt idx="144">
                  <c:v>42289.0</c:v>
                </c:pt>
                <c:pt idx="145">
                  <c:v>42296.0</c:v>
                </c:pt>
                <c:pt idx="146">
                  <c:v>42303.0</c:v>
                </c:pt>
                <c:pt idx="147">
                  <c:v>42310.0</c:v>
                </c:pt>
                <c:pt idx="148">
                  <c:v>42317.0</c:v>
                </c:pt>
                <c:pt idx="149">
                  <c:v>42324.0</c:v>
                </c:pt>
                <c:pt idx="150">
                  <c:v>42331.0</c:v>
                </c:pt>
                <c:pt idx="151">
                  <c:v>42338.0</c:v>
                </c:pt>
                <c:pt idx="152">
                  <c:v>42345.0</c:v>
                </c:pt>
                <c:pt idx="153">
                  <c:v>42352.0</c:v>
                </c:pt>
                <c:pt idx="154">
                  <c:v>42359.0</c:v>
                </c:pt>
                <c:pt idx="155">
                  <c:v>42366.0</c:v>
                </c:pt>
                <c:pt idx="156">
                  <c:v>42373.0</c:v>
                </c:pt>
                <c:pt idx="157">
                  <c:v>42380.0</c:v>
                </c:pt>
                <c:pt idx="158">
                  <c:v>42387.0</c:v>
                </c:pt>
                <c:pt idx="159">
                  <c:v>42394.0</c:v>
                </c:pt>
                <c:pt idx="160">
                  <c:v>42401.0</c:v>
                </c:pt>
                <c:pt idx="161">
                  <c:v>42408.0</c:v>
                </c:pt>
                <c:pt idx="162">
                  <c:v>42415.0</c:v>
                </c:pt>
                <c:pt idx="163">
                  <c:v>42422.0</c:v>
                </c:pt>
                <c:pt idx="164">
                  <c:v>42429.0</c:v>
                </c:pt>
                <c:pt idx="165">
                  <c:v>42436.0</c:v>
                </c:pt>
                <c:pt idx="166">
                  <c:v>42443.0</c:v>
                </c:pt>
                <c:pt idx="167">
                  <c:v>42450.0</c:v>
                </c:pt>
                <c:pt idx="168">
                  <c:v>42457.0</c:v>
                </c:pt>
                <c:pt idx="169">
                  <c:v>42464.0</c:v>
                </c:pt>
                <c:pt idx="170">
                  <c:v>42471.0</c:v>
                </c:pt>
                <c:pt idx="171">
                  <c:v>42478.0</c:v>
                </c:pt>
                <c:pt idx="172">
                  <c:v>42485.0</c:v>
                </c:pt>
                <c:pt idx="173">
                  <c:v>42492.0</c:v>
                </c:pt>
                <c:pt idx="174">
                  <c:v>42499.0</c:v>
                </c:pt>
                <c:pt idx="175">
                  <c:v>42506.0</c:v>
                </c:pt>
                <c:pt idx="176">
                  <c:v>42513.0</c:v>
                </c:pt>
                <c:pt idx="177">
                  <c:v>42520.0</c:v>
                </c:pt>
                <c:pt idx="178">
                  <c:v>42527.0</c:v>
                </c:pt>
                <c:pt idx="179">
                  <c:v>42534.0</c:v>
                </c:pt>
                <c:pt idx="180">
                  <c:v>42541.0</c:v>
                </c:pt>
                <c:pt idx="181">
                  <c:v>42548.0</c:v>
                </c:pt>
                <c:pt idx="182">
                  <c:v>42555.0</c:v>
                </c:pt>
                <c:pt idx="183">
                  <c:v>42562.0</c:v>
                </c:pt>
                <c:pt idx="184">
                  <c:v>42569.0</c:v>
                </c:pt>
                <c:pt idx="185">
                  <c:v>42576.0</c:v>
                </c:pt>
                <c:pt idx="186">
                  <c:v>42583.0</c:v>
                </c:pt>
                <c:pt idx="187">
                  <c:v>42590.0</c:v>
                </c:pt>
                <c:pt idx="188">
                  <c:v>42597.0</c:v>
                </c:pt>
                <c:pt idx="189">
                  <c:v>42604.0</c:v>
                </c:pt>
                <c:pt idx="190">
                  <c:v>42611.0</c:v>
                </c:pt>
                <c:pt idx="191">
                  <c:v>42618.0</c:v>
                </c:pt>
                <c:pt idx="192">
                  <c:v>42625.0</c:v>
                </c:pt>
                <c:pt idx="193">
                  <c:v>42632.0</c:v>
                </c:pt>
                <c:pt idx="194">
                  <c:v>42639.0</c:v>
                </c:pt>
                <c:pt idx="195">
                  <c:v>42646.0</c:v>
                </c:pt>
                <c:pt idx="196">
                  <c:v>42653.0</c:v>
                </c:pt>
                <c:pt idx="197">
                  <c:v>42660.0</c:v>
                </c:pt>
                <c:pt idx="198">
                  <c:v>42667.0</c:v>
                </c:pt>
                <c:pt idx="199">
                  <c:v>42674.0</c:v>
                </c:pt>
                <c:pt idx="200">
                  <c:v>42681.0</c:v>
                </c:pt>
                <c:pt idx="201">
                  <c:v>42688.0</c:v>
                </c:pt>
                <c:pt idx="202">
                  <c:v>42695.0</c:v>
                </c:pt>
                <c:pt idx="203">
                  <c:v>42702.0</c:v>
                </c:pt>
                <c:pt idx="204">
                  <c:v>42709.0</c:v>
                </c:pt>
                <c:pt idx="205">
                  <c:v>42716.0</c:v>
                </c:pt>
                <c:pt idx="206">
                  <c:v>42723.0</c:v>
                </c:pt>
                <c:pt idx="207">
                  <c:v>42730.0</c:v>
                </c:pt>
                <c:pt idx="208">
                  <c:v>42737.0</c:v>
                </c:pt>
                <c:pt idx="209">
                  <c:v>42744.0</c:v>
                </c:pt>
                <c:pt idx="210">
                  <c:v>42751.0</c:v>
                </c:pt>
                <c:pt idx="211">
                  <c:v>42758.0</c:v>
                </c:pt>
                <c:pt idx="212">
                  <c:v>42765.0</c:v>
                </c:pt>
                <c:pt idx="213">
                  <c:v>42772.0</c:v>
                </c:pt>
                <c:pt idx="214">
                  <c:v>42779.0</c:v>
                </c:pt>
                <c:pt idx="215">
                  <c:v>42786.0</c:v>
                </c:pt>
                <c:pt idx="216">
                  <c:v>42793.0</c:v>
                </c:pt>
                <c:pt idx="217">
                  <c:v>42800.0</c:v>
                </c:pt>
                <c:pt idx="218">
                  <c:v>42807.0</c:v>
                </c:pt>
                <c:pt idx="219">
                  <c:v>42814.0</c:v>
                </c:pt>
                <c:pt idx="220">
                  <c:v>42821.0</c:v>
                </c:pt>
                <c:pt idx="221">
                  <c:v>42828.0</c:v>
                </c:pt>
                <c:pt idx="222">
                  <c:v>42835.0</c:v>
                </c:pt>
                <c:pt idx="223">
                  <c:v>42842.0</c:v>
                </c:pt>
                <c:pt idx="224">
                  <c:v>42849.0</c:v>
                </c:pt>
                <c:pt idx="225">
                  <c:v>42856.0</c:v>
                </c:pt>
                <c:pt idx="226">
                  <c:v>42863.0</c:v>
                </c:pt>
                <c:pt idx="227">
                  <c:v>42870.0</c:v>
                </c:pt>
                <c:pt idx="228">
                  <c:v>42877.0</c:v>
                </c:pt>
                <c:pt idx="229">
                  <c:v>42884.0</c:v>
                </c:pt>
                <c:pt idx="230">
                  <c:v>42891.0</c:v>
                </c:pt>
                <c:pt idx="231">
                  <c:v>42898.0</c:v>
                </c:pt>
                <c:pt idx="232">
                  <c:v>42905.0</c:v>
                </c:pt>
                <c:pt idx="233">
                  <c:v>42912.0</c:v>
                </c:pt>
                <c:pt idx="234">
                  <c:v>42919.0</c:v>
                </c:pt>
                <c:pt idx="235">
                  <c:v>42926.0</c:v>
                </c:pt>
                <c:pt idx="236">
                  <c:v>42933.0</c:v>
                </c:pt>
                <c:pt idx="237">
                  <c:v>42940.0</c:v>
                </c:pt>
                <c:pt idx="238">
                  <c:v>42947.0</c:v>
                </c:pt>
                <c:pt idx="239">
                  <c:v>42954.0</c:v>
                </c:pt>
                <c:pt idx="240">
                  <c:v>42961.0</c:v>
                </c:pt>
                <c:pt idx="241">
                  <c:v>42968.0</c:v>
                </c:pt>
                <c:pt idx="242">
                  <c:v>42975.0</c:v>
                </c:pt>
                <c:pt idx="243">
                  <c:v>42982.0</c:v>
                </c:pt>
                <c:pt idx="244">
                  <c:v>42989.0</c:v>
                </c:pt>
                <c:pt idx="245">
                  <c:v>42996.0</c:v>
                </c:pt>
                <c:pt idx="246">
                  <c:v>43003.0</c:v>
                </c:pt>
                <c:pt idx="247">
                  <c:v>43010.0</c:v>
                </c:pt>
                <c:pt idx="248">
                  <c:v>43017.0</c:v>
                </c:pt>
                <c:pt idx="249">
                  <c:v>43024.0</c:v>
                </c:pt>
                <c:pt idx="250">
                  <c:v>43031.0</c:v>
                </c:pt>
                <c:pt idx="251">
                  <c:v>43038.0</c:v>
                </c:pt>
                <c:pt idx="252">
                  <c:v>43045.0</c:v>
                </c:pt>
                <c:pt idx="253">
                  <c:v>43052.0</c:v>
                </c:pt>
                <c:pt idx="254">
                  <c:v>43059.0</c:v>
                </c:pt>
                <c:pt idx="255">
                  <c:v>43066.0</c:v>
                </c:pt>
                <c:pt idx="256">
                  <c:v>43073.0</c:v>
                </c:pt>
                <c:pt idx="257">
                  <c:v>43080.0</c:v>
                </c:pt>
                <c:pt idx="258">
                  <c:v>43087.0</c:v>
                </c:pt>
                <c:pt idx="259">
                  <c:v>43094.0</c:v>
                </c:pt>
                <c:pt idx="260">
                  <c:v>43101.0</c:v>
                </c:pt>
                <c:pt idx="261">
                  <c:v>43108.0</c:v>
                </c:pt>
                <c:pt idx="262">
                  <c:v>43115.0</c:v>
                </c:pt>
                <c:pt idx="263">
                  <c:v>43122.0</c:v>
                </c:pt>
                <c:pt idx="264">
                  <c:v>43129.0</c:v>
                </c:pt>
                <c:pt idx="265">
                  <c:v>43136.0</c:v>
                </c:pt>
                <c:pt idx="266">
                  <c:v>43143.0</c:v>
                </c:pt>
                <c:pt idx="267">
                  <c:v>43150.0</c:v>
                </c:pt>
                <c:pt idx="268">
                  <c:v>43157.0</c:v>
                </c:pt>
                <c:pt idx="269">
                  <c:v>43164.0</c:v>
                </c:pt>
                <c:pt idx="270">
                  <c:v>43171.0</c:v>
                </c:pt>
                <c:pt idx="271">
                  <c:v>43178.0</c:v>
                </c:pt>
                <c:pt idx="272">
                  <c:v>43185.0</c:v>
                </c:pt>
                <c:pt idx="273">
                  <c:v>43192.0</c:v>
                </c:pt>
                <c:pt idx="274">
                  <c:v>43199.0</c:v>
                </c:pt>
                <c:pt idx="275">
                  <c:v>43206.0</c:v>
                </c:pt>
                <c:pt idx="276">
                  <c:v>43213.0</c:v>
                </c:pt>
                <c:pt idx="277">
                  <c:v>43220.0</c:v>
                </c:pt>
                <c:pt idx="278">
                  <c:v>43227.0</c:v>
                </c:pt>
                <c:pt idx="279">
                  <c:v>43234.0</c:v>
                </c:pt>
                <c:pt idx="280">
                  <c:v>43241.0</c:v>
                </c:pt>
                <c:pt idx="281">
                  <c:v>43248.0</c:v>
                </c:pt>
                <c:pt idx="282">
                  <c:v>43255.0</c:v>
                </c:pt>
                <c:pt idx="283">
                  <c:v>43262.0</c:v>
                </c:pt>
              </c:numCache>
            </c:numRef>
          </c:xVal>
          <c:yVal>
            <c:numRef>
              <c:f>Sheet2!$I$2:$I$405</c:f>
              <c:numCache>
                <c:formatCode>General</c:formatCode>
                <c:ptCount val="404"/>
                <c:pt idx="0">
                  <c:v>16.0</c:v>
                </c:pt>
                <c:pt idx="1">
                  <c:v>29.0</c:v>
                </c:pt>
                <c:pt idx="2">
                  <c:v>47.0</c:v>
                </c:pt>
                <c:pt idx="3">
                  <c:v>44.0</c:v>
                </c:pt>
                <c:pt idx="4">
                  <c:v>37.0</c:v>
                </c:pt>
                <c:pt idx="5">
                  <c:v>42.0</c:v>
                </c:pt>
                <c:pt idx="6">
                  <c:v>34.0</c:v>
                </c:pt>
                <c:pt idx="7">
                  <c:v>24.0</c:v>
                </c:pt>
                <c:pt idx="8">
                  <c:v>30.0</c:v>
                </c:pt>
                <c:pt idx="9">
                  <c:v>38.0</c:v>
                </c:pt>
                <c:pt idx="10">
                  <c:v>37.0</c:v>
                </c:pt>
                <c:pt idx="11">
                  <c:v>46.0</c:v>
                </c:pt>
                <c:pt idx="12">
                  <c:v>35.0</c:v>
                </c:pt>
                <c:pt idx="13">
                  <c:v>35.0</c:v>
                </c:pt>
                <c:pt idx="14">
                  <c:v>30.0</c:v>
                </c:pt>
                <c:pt idx="15">
                  <c:v>24.0</c:v>
                </c:pt>
                <c:pt idx="16">
                  <c:v>35.0</c:v>
                </c:pt>
                <c:pt idx="17">
                  <c:v>24.0</c:v>
                </c:pt>
                <c:pt idx="18">
                  <c:v>19.0</c:v>
                </c:pt>
                <c:pt idx="19">
                  <c:v>54.0</c:v>
                </c:pt>
                <c:pt idx="20">
                  <c:v>25.0</c:v>
                </c:pt>
                <c:pt idx="21">
                  <c:v>12.0</c:v>
                </c:pt>
                <c:pt idx="22">
                  <c:v>31.0</c:v>
                </c:pt>
                <c:pt idx="23">
                  <c:v>16.0</c:v>
                </c:pt>
                <c:pt idx="24">
                  <c:v>34.0</c:v>
                </c:pt>
                <c:pt idx="25">
                  <c:v>29.0</c:v>
                </c:pt>
                <c:pt idx="26">
                  <c:v>58.0</c:v>
                </c:pt>
                <c:pt idx="27">
                  <c:v>36.0</c:v>
                </c:pt>
                <c:pt idx="28">
                  <c:v>17.0</c:v>
                </c:pt>
                <c:pt idx="29">
                  <c:v>32.0</c:v>
                </c:pt>
                <c:pt idx="30">
                  <c:v>22.0</c:v>
                </c:pt>
                <c:pt idx="31">
                  <c:v>32.0</c:v>
                </c:pt>
                <c:pt idx="32">
                  <c:v>24.0</c:v>
                </c:pt>
                <c:pt idx="33">
                  <c:v>33.0</c:v>
                </c:pt>
                <c:pt idx="34">
                  <c:v>28.0</c:v>
                </c:pt>
                <c:pt idx="35">
                  <c:v>21.0</c:v>
                </c:pt>
                <c:pt idx="36">
                  <c:v>37.0</c:v>
                </c:pt>
                <c:pt idx="37">
                  <c:v>35.0</c:v>
                </c:pt>
                <c:pt idx="38">
                  <c:v>30.0</c:v>
                </c:pt>
                <c:pt idx="39">
                  <c:v>37.0</c:v>
                </c:pt>
                <c:pt idx="40">
                  <c:v>45.0</c:v>
                </c:pt>
                <c:pt idx="41">
                  <c:v>29.0</c:v>
                </c:pt>
                <c:pt idx="42">
                  <c:v>25.0</c:v>
                </c:pt>
                <c:pt idx="43">
                  <c:v>20.0</c:v>
                </c:pt>
                <c:pt idx="44">
                  <c:v>36.0</c:v>
                </c:pt>
                <c:pt idx="45">
                  <c:v>26.0</c:v>
                </c:pt>
                <c:pt idx="46">
                  <c:v>33.0</c:v>
                </c:pt>
                <c:pt idx="47">
                  <c:v>31.0</c:v>
                </c:pt>
                <c:pt idx="48">
                  <c:v>20.0</c:v>
                </c:pt>
                <c:pt idx="49">
                  <c:v>2.0</c:v>
                </c:pt>
                <c:pt idx="50">
                  <c:v>14.0</c:v>
                </c:pt>
                <c:pt idx="51">
                  <c:v>16.0</c:v>
                </c:pt>
                <c:pt idx="52">
                  <c:v>35.0</c:v>
                </c:pt>
                <c:pt idx="53">
                  <c:v>24.0</c:v>
                </c:pt>
                <c:pt idx="54">
                  <c:v>30.0</c:v>
                </c:pt>
                <c:pt idx="55">
                  <c:v>30.0</c:v>
                </c:pt>
                <c:pt idx="56">
                  <c:v>27.0</c:v>
                </c:pt>
                <c:pt idx="57">
                  <c:v>37.0</c:v>
                </c:pt>
                <c:pt idx="58">
                  <c:v>19.0</c:v>
                </c:pt>
                <c:pt idx="59">
                  <c:v>23.0</c:v>
                </c:pt>
                <c:pt idx="60">
                  <c:v>24.0</c:v>
                </c:pt>
                <c:pt idx="61">
                  <c:v>24.0</c:v>
                </c:pt>
                <c:pt idx="62">
                  <c:v>25.0</c:v>
                </c:pt>
                <c:pt idx="63">
                  <c:v>21.0</c:v>
                </c:pt>
                <c:pt idx="64">
                  <c:v>23.0</c:v>
                </c:pt>
                <c:pt idx="65">
                  <c:v>24.0</c:v>
                </c:pt>
                <c:pt idx="66">
                  <c:v>30.0</c:v>
                </c:pt>
                <c:pt idx="67">
                  <c:v>21.0</c:v>
                </c:pt>
                <c:pt idx="68">
                  <c:v>34.0</c:v>
                </c:pt>
                <c:pt idx="69">
                  <c:v>25.0</c:v>
                </c:pt>
                <c:pt idx="70">
                  <c:v>21.0</c:v>
                </c:pt>
                <c:pt idx="71">
                  <c:v>31.0</c:v>
                </c:pt>
                <c:pt idx="72">
                  <c:v>26.0</c:v>
                </c:pt>
                <c:pt idx="73">
                  <c:v>18.0</c:v>
                </c:pt>
                <c:pt idx="74">
                  <c:v>31.0</c:v>
                </c:pt>
                <c:pt idx="75">
                  <c:v>26.0</c:v>
                </c:pt>
                <c:pt idx="76">
                  <c:v>25.0</c:v>
                </c:pt>
                <c:pt idx="77">
                  <c:v>28.0</c:v>
                </c:pt>
                <c:pt idx="78">
                  <c:v>29.0</c:v>
                </c:pt>
                <c:pt idx="79">
                  <c:v>33.0</c:v>
                </c:pt>
                <c:pt idx="80">
                  <c:v>44.0</c:v>
                </c:pt>
                <c:pt idx="81">
                  <c:v>23.0</c:v>
                </c:pt>
                <c:pt idx="82">
                  <c:v>23.0</c:v>
                </c:pt>
                <c:pt idx="83">
                  <c:v>21.0</c:v>
                </c:pt>
                <c:pt idx="84">
                  <c:v>29.0</c:v>
                </c:pt>
                <c:pt idx="85">
                  <c:v>49.0</c:v>
                </c:pt>
                <c:pt idx="86">
                  <c:v>17.0</c:v>
                </c:pt>
                <c:pt idx="87">
                  <c:v>25.0</c:v>
                </c:pt>
                <c:pt idx="88">
                  <c:v>30.0</c:v>
                </c:pt>
                <c:pt idx="89">
                  <c:v>33.0</c:v>
                </c:pt>
                <c:pt idx="90">
                  <c:v>26.0</c:v>
                </c:pt>
                <c:pt idx="91">
                  <c:v>31.0</c:v>
                </c:pt>
                <c:pt idx="92">
                  <c:v>17.0</c:v>
                </c:pt>
                <c:pt idx="93">
                  <c:v>24.0</c:v>
                </c:pt>
                <c:pt idx="94">
                  <c:v>28.0</c:v>
                </c:pt>
                <c:pt idx="95">
                  <c:v>20.0</c:v>
                </c:pt>
                <c:pt idx="96">
                  <c:v>23.0</c:v>
                </c:pt>
                <c:pt idx="97">
                  <c:v>27.0</c:v>
                </c:pt>
                <c:pt idx="98">
                  <c:v>30.0</c:v>
                </c:pt>
                <c:pt idx="99">
                  <c:v>14.0</c:v>
                </c:pt>
                <c:pt idx="100">
                  <c:v>22.0</c:v>
                </c:pt>
                <c:pt idx="101">
                  <c:v>22.0</c:v>
                </c:pt>
                <c:pt idx="102">
                  <c:v>18.0</c:v>
                </c:pt>
                <c:pt idx="103">
                  <c:v>11.0</c:v>
                </c:pt>
                <c:pt idx="104">
                  <c:v>13.0</c:v>
                </c:pt>
                <c:pt idx="105">
                  <c:v>19.0</c:v>
                </c:pt>
                <c:pt idx="106">
                  <c:v>11.0</c:v>
                </c:pt>
                <c:pt idx="107">
                  <c:v>16.0</c:v>
                </c:pt>
                <c:pt idx="108">
                  <c:v>9.0</c:v>
                </c:pt>
                <c:pt idx="109">
                  <c:v>17.0</c:v>
                </c:pt>
                <c:pt idx="110">
                  <c:v>16.0</c:v>
                </c:pt>
                <c:pt idx="111">
                  <c:v>12.0</c:v>
                </c:pt>
                <c:pt idx="112">
                  <c:v>28.0</c:v>
                </c:pt>
                <c:pt idx="113">
                  <c:v>26.0</c:v>
                </c:pt>
                <c:pt idx="114">
                  <c:v>27.0</c:v>
                </c:pt>
                <c:pt idx="115">
                  <c:v>23.0</c:v>
                </c:pt>
                <c:pt idx="116">
                  <c:v>16.0</c:v>
                </c:pt>
                <c:pt idx="117">
                  <c:v>17.0</c:v>
                </c:pt>
                <c:pt idx="118">
                  <c:v>23.0</c:v>
                </c:pt>
                <c:pt idx="119">
                  <c:v>19.0</c:v>
                </c:pt>
                <c:pt idx="120">
                  <c:v>15.0</c:v>
                </c:pt>
                <c:pt idx="121">
                  <c:v>18.0</c:v>
                </c:pt>
                <c:pt idx="122">
                  <c:v>18.0</c:v>
                </c:pt>
                <c:pt idx="123">
                  <c:v>13.0</c:v>
                </c:pt>
                <c:pt idx="124">
                  <c:v>25.0</c:v>
                </c:pt>
                <c:pt idx="125">
                  <c:v>29.0</c:v>
                </c:pt>
                <c:pt idx="126">
                  <c:v>24.0</c:v>
                </c:pt>
                <c:pt idx="127">
                  <c:v>17.0</c:v>
                </c:pt>
                <c:pt idx="128">
                  <c:v>18.0</c:v>
                </c:pt>
                <c:pt idx="129">
                  <c:v>18.0</c:v>
                </c:pt>
                <c:pt idx="130">
                  <c:v>33.0</c:v>
                </c:pt>
                <c:pt idx="131">
                  <c:v>25.0</c:v>
                </c:pt>
                <c:pt idx="132">
                  <c:v>5.0</c:v>
                </c:pt>
                <c:pt idx="133">
                  <c:v>15.0</c:v>
                </c:pt>
                <c:pt idx="134">
                  <c:v>16.0</c:v>
                </c:pt>
                <c:pt idx="135">
                  <c:v>15.0</c:v>
                </c:pt>
                <c:pt idx="136">
                  <c:v>28.0</c:v>
                </c:pt>
                <c:pt idx="137">
                  <c:v>16.0</c:v>
                </c:pt>
                <c:pt idx="138">
                  <c:v>16.0</c:v>
                </c:pt>
                <c:pt idx="139">
                  <c:v>21.0</c:v>
                </c:pt>
                <c:pt idx="140">
                  <c:v>13.0</c:v>
                </c:pt>
                <c:pt idx="141">
                  <c:v>12.0</c:v>
                </c:pt>
                <c:pt idx="142">
                  <c:v>14.0</c:v>
                </c:pt>
                <c:pt idx="143">
                  <c:v>19.0</c:v>
                </c:pt>
                <c:pt idx="144">
                  <c:v>15.0</c:v>
                </c:pt>
                <c:pt idx="145">
                  <c:v>22.0</c:v>
                </c:pt>
                <c:pt idx="146">
                  <c:v>11.0</c:v>
                </c:pt>
                <c:pt idx="147">
                  <c:v>15.0</c:v>
                </c:pt>
                <c:pt idx="148">
                  <c:v>12.0</c:v>
                </c:pt>
                <c:pt idx="149">
                  <c:v>29.0</c:v>
                </c:pt>
                <c:pt idx="150">
                  <c:v>154.0</c:v>
                </c:pt>
                <c:pt idx="151">
                  <c:v>21.0</c:v>
                </c:pt>
                <c:pt idx="152">
                  <c:v>12.0</c:v>
                </c:pt>
                <c:pt idx="153">
                  <c:v>20.0</c:v>
                </c:pt>
                <c:pt idx="154">
                  <c:v>16.0</c:v>
                </c:pt>
                <c:pt idx="155">
                  <c:v>22.0</c:v>
                </c:pt>
                <c:pt idx="156">
                  <c:v>24.0</c:v>
                </c:pt>
                <c:pt idx="157">
                  <c:v>25.0</c:v>
                </c:pt>
                <c:pt idx="158">
                  <c:v>19.0</c:v>
                </c:pt>
                <c:pt idx="159">
                  <c:v>11.0</c:v>
                </c:pt>
                <c:pt idx="160">
                  <c:v>14.0</c:v>
                </c:pt>
                <c:pt idx="161">
                  <c:v>17.0</c:v>
                </c:pt>
                <c:pt idx="162">
                  <c:v>23.0</c:v>
                </c:pt>
                <c:pt idx="163">
                  <c:v>24.0</c:v>
                </c:pt>
                <c:pt idx="164">
                  <c:v>20.0</c:v>
                </c:pt>
                <c:pt idx="165">
                  <c:v>28.0</c:v>
                </c:pt>
                <c:pt idx="166">
                  <c:v>20.0</c:v>
                </c:pt>
                <c:pt idx="167">
                  <c:v>17.0</c:v>
                </c:pt>
                <c:pt idx="168">
                  <c:v>22.0</c:v>
                </c:pt>
                <c:pt idx="169">
                  <c:v>31.0</c:v>
                </c:pt>
                <c:pt idx="170">
                  <c:v>21.0</c:v>
                </c:pt>
                <c:pt idx="171">
                  <c:v>15.0</c:v>
                </c:pt>
                <c:pt idx="172">
                  <c:v>28.0</c:v>
                </c:pt>
                <c:pt idx="173">
                  <c:v>28.0</c:v>
                </c:pt>
                <c:pt idx="174">
                  <c:v>21.0</c:v>
                </c:pt>
                <c:pt idx="175">
                  <c:v>22.0</c:v>
                </c:pt>
                <c:pt idx="176">
                  <c:v>18.0</c:v>
                </c:pt>
                <c:pt idx="177">
                  <c:v>19.0</c:v>
                </c:pt>
                <c:pt idx="178">
                  <c:v>21.0</c:v>
                </c:pt>
                <c:pt idx="179">
                  <c:v>16.0</c:v>
                </c:pt>
                <c:pt idx="180">
                  <c:v>24.0</c:v>
                </c:pt>
                <c:pt idx="181">
                  <c:v>36.0</c:v>
                </c:pt>
                <c:pt idx="182">
                  <c:v>35.0</c:v>
                </c:pt>
                <c:pt idx="183">
                  <c:v>23.0</c:v>
                </c:pt>
                <c:pt idx="184">
                  <c:v>21.0</c:v>
                </c:pt>
                <c:pt idx="185">
                  <c:v>17.0</c:v>
                </c:pt>
                <c:pt idx="186">
                  <c:v>23.0</c:v>
                </c:pt>
                <c:pt idx="187">
                  <c:v>16.0</c:v>
                </c:pt>
                <c:pt idx="188">
                  <c:v>17.0</c:v>
                </c:pt>
                <c:pt idx="189">
                  <c:v>18.0</c:v>
                </c:pt>
                <c:pt idx="190">
                  <c:v>17.0</c:v>
                </c:pt>
                <c:pt idx="191">
                  <c:v>21.0</c:v>
                </c:pt>
                <c:pt idx="192">
                  <c:v>23.0</c:v>
                </c:pt>
                <c:pt idx="193">
                  <c:v>18.0</c:v>
                </c:pt>
                <c:pt idx="194">
                  <c:v>9.0</c:v>
                </c:pt>
                <c:pt idx="195">
                  <c:v>14.0</c:v>
                </c:pt>
                <c:pt idx="196">
                  <c:v>17.0</c:v>
                </c:pt>
                <c:pt idx="197">
                  <c:v>23.0</c:v>
                </c:pt>
                <c:pt idx="198">
                  <c:v>16.0</c:v>
                </c:pt>
                <c:pt idx="199">
                  <c:v>22.0</c:v>
                </c:pt>
                <c:pt idx="200">
                  <c:v>25.0</c:v>
                </c:pt>
                <c:pt idx="201">
                  <c:v>14.0</c:v>
                </c:pt>
                <c:pt idx="202">
                  <c:v>13.0</c:v>
                </c:pt>
                <c:pt idx="203">
                  <c:v>10.0</c:v>
                </c:pt>
                <c:pt idx="204">
                  <c:v>24.0</c:v>
                </c:pt>
                <c:pt idx="205">
                  <c:v>14.0</c:v>
                </c:pt>
                <c:pt idx="206">
                  <c:v>15.0</c:v>
                </c:pt>
                <c:pt idx="207">
                  <c:v>16.0</c:v>
                </c:pt>
                <c:pt idx="208">
                  <c:v>18.0</c:v>
                </c:pt>
                <c:pt idx="209">
                  <c:v>16.0</c:v>
                </c:pt>
                <c:pt idx="210">
                  <c:v>25.0</c:v>
                </c:pt>
                <c:pt idx="211">
                  <c:v>43.0</c:v>
                </c:pt>
                <c:pt idx="212">
                  <c:v>22.0</c:v>
                </c:pt>
                <c:pt idx="213">
                  <c:v>28.0</c:v>
                </c:pt>
                <c:pt idx="214">
                  <c:v>22.0</c:v>
                </c:pt>
                <c:pt idx="215">
                  <c:v>26.0</c:v>
                </c:pt>
                <c:pt idx="216">
                  <c:v>33.0</c:v>
                </c:pt>
                <c:pt idx="217">
                  <c:v>36.0</c:v>
                </c:pt>
                <c:pt idx="218">
                  <c:v>16.0</c:v>
                </c:pt>
                <c:pt idx="219">
                  <c:v>20.0</c:v>
                </c:pt>
                <c:pt idx="220">
                  <c:v>27.0</c:v>
                </c:pt>
                <c:pt idx="221">
                  <c:v>28.0</c:v>
                </c:pt>
                <c:pt idx="222">
                  <c:v>21.0</c:v>
                </c:pt>
                <c:pt idx="223">
                  <c:v>19.0</c:v>
                </c:pt>
                <c:pt idx="224">
                  <c:v>24.0</c:v>
                </c:pt>
                <c:pt idx="225">
                  <c:v>26.0</c:v>
                </c:pt>
                <c:pt idx="226">
                  <c:v>13.0</c:v>
                </c:pt>
                <c:pt idx="227">
                  <c:v>16.0</c:v>
                </c:pt>
                <c:pt idx="228">
                  <c:v>16.0</c:v>
                </c:pt>
                <c:pt idx="229">
                  <c:v>11.0</c:v>
                </c:pt>
                <c:pt idx="230">
                  <c:v>14.0</c:v>
                </c:pt>
                <c:pt idx="231">
                  <c:v>30.0</c:v>
                </c:pt>
                <c:pt idx="232">
                  <c:v>20.0</c:v>
                </c:pt>
                <c:pt idx="233">
                  <c:v>19.0</c:v>
                </c:pt>
                <c:pt idx="234">
                  <c:v>24.0</c:v>
                </c:pt>
                <c:pt idx="235">
                  <c:v>19.0</c:v>
                </c:pt>
                <c:pt idx="236">
                  <c:v>17.0</c:v>
                </c:pt>
                <c:pt idx="237">
                  <c:v>15.0</c:v>
                </c:pt>
                <c:pt idx="238">
                  <c:v>17.0</c:v>
                </c:pt>
                <c:pt idx="239">
                  <c:v>20.0</c:v>
                </c:pt>
                <c:pt idx="240">
                  <c:v>22.0</c:v>
                </c:pt>
                <c:pt idx="241">
                  <c:v>22.0</c:v>
                </c:pt>
                <c:pt idx="242">
                  <c:v>13.0</c:v>
                </c:pt>
                <c:pt idx="243">
                  <c:v>25.0</c:v>
                </c:pt>
                <c:pt idx="244">
                  <c:v>17.0</c:v>
                </c:pt>
                <c:pt idx="245">
                  <c:v>18.0</c:v>
                </c:pt>
                <c:pt idx="246">
                  <c:v>14.0</c:v>
                </c:pt>
                <c:pt idx="247">
                  <c:v>11.0</c:v>
                </c:pt>
                <c:pt idx="248">
                  <c:v>24.0</c:v>
                </c:pt>
                <c:pt idx="249">
                  <c:v>26.0</c:v>
                </c:pt>
                <c:pt idx="250">
                  <c:v>32.0</c:v>
                </c:pt>
                <c:pt idx="251">
                  <c:v>23.0</c:v>
                </c:pt>
                <c:pt idx="252">
                  <c:v>24.0</c:v>
                </c:pt>
                <c:pt idx="253">
                  <c:v>24.0</c:v>
                </c:pt>
                <c:pt idx="254">
                  <c:v>32.0</c:v>
                </c:pt>
                <c:pt idx="255">
                  <c:v>20.0</c:v>
                </c:pt>
                <c:pt idx="256">
                  <c:v>31.0</c:v>
                </c:pt>
                <c:pt idx="257">
                  <c:v>22.0</c:v>
                </c:pt>
                <c:pt idx="258">
                  <c:v>18.0</c:v>
                </c:pt>
                <c:pt idx="259">
                  <c:v>14.0</c:v>
                </c:pt>
                <c:pt idx="260">
                  <c:v>15.0</c:v>
                </c:pt>
                <c:pt idx="261">
                  <c:v>18.0</c:v>
                </c:pt>
                <c:pt idx="262">
                  <c:v>29.0</c:v>
                </c:pt>
                <c:pt idx="263">
                  <c:v>23.0</c:v>
                </c:pt>
                <c:pt idx="264">
                  <c:v>29.0</c:v>
                </c:pt>
                <c:pt idx="265">
                  <c:v>26.0</c:v>
                </c:pt>
                <c:pt idx="266">
                  <c:v>26.0</c:v>
                </c:pt>
                <c:pt idx="267">
                  <c:v>27.0</c:v>
                </c:pt>
                <c:pt idx="268">
                  <c:v>20.0</c:v>
                </c:pt>
                <c:pt idx="269">
                  <c:v>23.0</c:v>
                </c:pt>
                <c:pt idx="270">
                  <c:v>14.0</c:v>
                </c:pt>
                <c:pt idx="271">
                  <c:v>17.0</c:v>
                </c:pt>
                <c:pt idx="272">
                  <c:v>27.0</c:v>
                </c:pt>
                <c:pt idx="273">
                  <c:v>15.0</c:v>
                </c:pt>
                <c:pt idx="274">
                  <c:v>17.0</c:v>
                </c:pt>
                <c:pt idx="275">
                  <c:v>13.0</c:v>
                </c:pt>
                <c:pt idx="276">
                  <c:v>11.0</c:v>
                </c:pt>
                <c:pt idx="277">
                  <c:v>22.0</c:v>
                </c:pt>
                <c:pt idx="278">
                  <c:v>18.0</c:v>
                </c:pt>
                <c:pt idx="279">
                  <c:v>22.0</c:v>
                </c:pt>
                <c:pt idx="280">
                  <c:v>22.0</c:v>
                </c:pt>
                <c:pt idx="281">
                  <c:v>24.0</c:v>
                </c:pt>
                <c:pt idx="282">
                  <c:v>16.0</c:v>
                </c:pt>
                <c:pt idx="283">
                  <c:v>17.0</c:v>
                </c:pt>
                <c:pt idx="318">
                  <c:v>0.0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  <c:pt idx="136">
                  <c:v>42233.0</c:v>
                </c:pt>
                <c:pt idx="137">
                  <c:v>42240.0</c:v>
                </c:pt>
                <c:pt idx="138">
                  <c:v>42247.0</c:v>
                </c:pt>
                <c:pt idx="139">
                  <c:v>42254.0</c:v>
                </c:pt>
                <c:pt idx="140">
                  <c:v>42261.0</c:v>
                </c:pt>
                <c:pt idx="141">
                  <c:v>42268.0</c:v>
                </c:pt>
                <c:pt idx="142">
                  <c:v>42275.0</c:v>
                </c:pt>
                <c:pt idx="143">
                  <c:v>42282.0</c:v>
                </c:pt>
                <c:pt idx="144">
                  <c:v>42289.0</c:v>
                </c:pt>
                <c:pt idx="145">
                  <c:v>42296.0</c:v>
                </c:pt>
                <c:pt idx="146">
                  <c:v>42303.0</c:v>
                </c:pt>
                <c:pt idx="147">
                  <c:v>42310.0</c:v>
                </c:pt>
                <c:pt idx="148">
                  <c:v>42317.0</c:v>
                </c:pt>
                <c:pt idx="149">
                  <c:v>42324.0</c:v>
                </c:pt>
                <c:pt idx="150">
                  <c:v>42331.0</c:v>
                </c:pt>
                <c:pt idx="151">
                  <c:v>42338.0</c:v>
                </c:pt>
                <c:pt idx="152">
                  <c:v>42345.0</c:v>
                </c:pt>
                <c:pt idx="153">
                  <c:v>42352.0</c:v>
                </c:pt>
                <c:pt idx="154">
                  <c:v>42359.0</c:v>
                </c:pt>
                <c:pt idx="155">
                  <c:v>42366.0</c:v>
                </c:pt>
                <c:pt idx="156">
                  <c:v>42373.0</c:v>
                </c:pt>
                <c:pt idx="157">
                  <c:v>42380.0</c:v>
                </c:pt>
                <c:pt idx="158">
                  <c:v>42387.0</c:v>
                </c:pt>
                <c:pt idx="159">
                  <c:v>42394.0</c:v>
                </c:pt>
                <c:pt idx="160">
                  <c:v>42401.0</c:v>
                </c:pt>
                <c:pt idx="161">
                  <c:v>42408.0</c:v>
                </c:pt>
                <c:pt idx="162">
                  <c:v>42415.0</c:v>
                </c:pt>
                <c:pt idx="163">
                  <c:v>42422.0</c:v>
                </c:pt>
                <c:pt idx="164">
                  <c:v>42429.0</c:v>
                </c:pt>
                <c:pt idx="165">
                  <c:v>42436.0</c:v>
                </c:pt>
                <c:pt idx="166">
                  <c:v>42443.0</c:v>
                </c:pt>
                <c:pt idx="167">
                  <c:v>42450.0</c:v>
                </c:pt>
                <c:pt idx="168">
                  <c:v>42457.0</c:v>
                </c:pt>
                <c:pt idx="169">
                  <c:v>42464.0</c:v>
                </c:pt>
                <c:pt idx="170">
                  <c:v>42471.0</c:v>
                </c:pt>
                <c:pt idx="171">
                  <c:v>42478.0</c:v>
                </c:pt>
                <c:pt idx="172">
                  <c:v>42485.0</c:v>
                </c:pt>
                <c:pt idx="173">
                  <c:v>42492.0</c:v>
                </c:pt>
                <c:pt idx="174">
                  <c:v>42499.0</c:v>
                </c:pt>
                <c:pt idx="175">
                  <c:v>42506.0</c:v>
                </c:pt>
                <c:pt idx="176">
                  <c:v>42513.0</c:v>
                </c:pt>
                <c:pt idx="177">
                  <c:v>42520.0</c:v>
                </c:pt>
                <c:pt idx="178">
                  <c:v>42527.0</c:v>
                </c:pt>
                <c:pt idx="179">
                  <c:v>42534.0</c:v>
                </c:pt>
                <c:pt idx="180">
                  <c:v>42541.0</c:v>
                </c:pt>
                <c:pt idx="181">
                  <c:v>42548.0</c:v>
                </c:pt>
                <c:pt idx="182">
                  <c:v>42555.0</c:v>
                </c:pt>
                <c:pt idx="183">
                  <c:v>42562.0</c:v>
                </c:pt>
                <c:pt idx="184">
                  <c:v>42569.0</c:v>
                </c:pt>
                <c:pt idx="185">
                  <c:v>42576.0</c:v>
                </c:pt>
                <c:pt idx="186">
                  <c:v>42583.0</c:v>
                </c:pt>
                <c:pt idx="187">
                  <c:v>42590.0</c:v>
                </c:pt>
                <c:pt idx="188">
                  <c:v>42597.0</c:v>
                </c:pt>
                <c:pt idx="189">
                  <c:v>42604.0</c:v>
                </c:pt>
                <c:pt idx="190">
                  <c:v>42611.0</c:v>
                </c:pt>
                <c:pt idx="191">
                  <c:v>42618.0</c:v>
                </c:pt>
                <c:pt idx="192">
                  <c:v>42625.0</c:v>
                </c:pt>
                <c:pt idx="193">
                  <c:v>42632.0</c:v>
                </c:pt>
                <c:pt idx="194">
                  <c:v>42639.0</c:v>
                </c:pt>
                <c:pt idx="195">
                  <c:v>42646.0</c:v>
                </c:pt>
                <c:pt idx="196">
                  <c:v>42653.0</c:v>
                </c:pt>
                <c:pt idx="197">
                  <c:v>42660.0</c:v>
                </c:pt>
                <c:pt idx="198">
                  <c:v>42667.0</c:v>
                </c:pt>
                <c:pt idx="199">
                  <c:v>42674.0</c:v>
                </c:pt>
                <c:pt idx="200">
                  <c:v>42681.0</c:v>
                </c:pt>
                <c:pt idx="201">
                  <c:v>42688.0</c:v>
                </c:pt>
                <c:pt idx="202">
                  <c:v>42695.0</c:v>
                </c:pt>
                <c:pt idx="203">
                  <c:v>42702.0</c:v>
                </c:pt>
                <c:pt idx="204">
                  <c:v>42709.0</c:v>
                </c:pt>
                <c:pt idx="205">
                  <c:v>42716.0</c:v>
                </c:pt>
                <c:pt idx="206">
                  <c:v>42723.0</c:v>
                </c:pt>
                <c:pt idx="207">
                  <c:v>42730.0</c:v>
                </c:pt>
                <c:pt idx="208">
                  <c:v>42737.0</c:v>
                </c:pt>
                <c:pt idx="209">
                  <c:v>42744.0</c:v>
                </c:pt>
                <c:pt idx="210">
                  <c:v>42751.0</c:v>
                </c:pt>
                <c:pt idx="211">
                  <c:v>42758.0</c:v>
                </c:pt>
                <c:pt idx="212">
                  <c:v>42765.0</c:v>
                </c:pt>
                <c:pt idx="213">
                  <c:v>42772.0</c:v>
                </c:pt>
                <c:pt idx="214">
                  <c:v>42779.0</c:v>
                </c:pt>
                <c:pt idx="215">
                  <c:v>42786.0</c:v>
                </c:pt>
                <c:pt idx="216">
                  <c:v>42793.0</c:v>
                </c:pt>
                <c:pt idx="217">
                  <c:v>42800.0</c:v>
                </c:pt>
                <c:pt idx="218">
                  <c:v>42807.0</c:v>
                </c:pt>
                <c:pt idx="219">
                  <c:v>42814.0</c:v>
                </c:pt>
                <c:pt idx="220">
                  <c:v>42821.0</c:v>
                </c:pt>
                <c:pt idx="221">
                  <c:v>42828.0</c:v>
                </c:pt>
                <c:pt idx="222">
                  <c:v>42835.0</c:v>
                </c:pt>
                <c:pt idx="223">
                  <c:v>42842.0</c:v>
                </c:pt>
                <c:pt idx="224">
                  <c:v>42849.0</c:v>
                </c:pt>
                <c:pt idx="225">
                  <c:v>42856.0</c:v>
                </c:pt>
                <c:pt idx="226">
                  <c:v>42863.0</c:v>
                </c:pt>
                <c:pt idx="227">
                  <c:v>42870.0</c:v>
                </c:pt>
                <c:pt idx="228">
                  <c:v>42877.0</c:v>
                </c:pt>
                <c:pt idx="229">
                  <c:v>42884.0</c:v>
                </c:pt>
                <c:pt idx="230">
                  <c:v>42891.0</c:v>
                </c:pt>
                <c:pt idx="231">
                  <c:v>42898.0</c:v>
                </c:pt>
                <c:pt idx="232">
                  <c:v>42905.0</c:v>
                </c:pt>
                <c:pt idx="233">
                  <c:v>42912.0</c:v>
                </c:pt>
                <c:pt idx="234">
                  <c:v>42919.0</c:v>
                </c:pt>
                <c:pt idx="235">
                  <c:v>42926.0</c:v>
                </c:pt>
                <c:pt idx="236">
                  <c:v>42933.0</c:v>
                </c:pt>
                <c:pt idx="237">
                  <c:v>42940.0</c:v>
                </c:pt>
                <c:pt idx="238">
                  <c:v>42947.0</c:v>
                </c:pt>
                <c:pt idx="239">
                  <c:v>42954.0</c:v>
                </c:pt>
                <c:pt idx="240">
                  <c:v>42961.0</c:v>
                </c:pt>
                <c:pt idx="241">
                  <c:v>42968.0</c:v>
                </c:pt>
                <c:pt idx="242">
                  <c:v>42975.0</c:v>
                </c:pt>
                <c:pt idx="243">
                  <c:v>42982.0</c:v>
                </c:pt>
                <c:pt idx="244">
                  <c:v>42989.0</c:v>
                </c:pt>
                <c:pt idx="245">
                  <c:v>42996.0</c:v>
                </c:pt>
                <c:pt idx="246">
                  <c:v>43003.0</c:v>
                </c:pt>
                <c:pt idx="247">
                  <c:v>43010.0</c:v>
                </c:pt>
                <c:pt idx="248">
                  <c:v>43017.0</c:v>
                </c:pt>
                <c:pt idx="249">
                  <c:v>43024.0</c:v>
                </c:pt>
                <c:pt idx="250">
                  <c:v>43031.0</c:v>
                </c:pt>
                <c:pt idx="251">
                  <c:v>43038.0</c:v>
                </c:pt>
                <c:pt idx="252">
                  <c:v>43045.0</c:v>
                </c:pt>
                <c:pt idx="253">
                  <c:v>43052.0</c:v>
                </c:pt>
                <c:pt idx="254">
                  <c:v>43059.0</c:v>
                </c:pt>
                <c:pt idx="255">
                  <c:v>43066.0</c:v>
                </c:pt>
                <c:pt idx="256">
                  <c:v>43073.0</c:v>
                </c:pt>
                <c:pt idx="257">
                  <c:v>43080.0</c:v>
                </c:pt>
                <c:pt idx="258">
                  <c:v>43087.0</c:v>
                </c:pt>
                <c:pt idx="259">
                  <c:v>43094.0</c:v>
                </c:pt>
                <c:pt idx="260">
                  <c:v>43101.0</c:v>
                </c:pt>
                <c:pt idx="261">
                  <c:v>43108.0</c:v>
                </c:pt>
                <c:pt idx="262">
                  <c:v>43115.0</c:v>
                </c:pt>
                <c:pt idx="263">
                  <c:v>43122.0</c:v>
                </c:pt>
                <c:pt idx="264">
                  <c:v>43129.0</c:v>
                </c:pt>
                <c:pt idx="265">
                  <c:v>43136.0</c:v>
                </c:pt>
                <c:pt idx="266">
                  <c:v>43143.0</c:v>
                </c:pt>
                <c:pt idx="267">
                  <c:v>43150.0</c:v>
                </c:pt>
                <c:pt idx="268">
                  <c:v>43157.0</c:v>
                </c:pt>
                <c:pt idx="269">
                  <c:v>43164.0</c:v>
                </c:pt>
                <c:pt idx="270">
                  <c:v>43171.0</c:v>
                </c:pt>
                <c:pt idx="271">
                  <c:v>43178.0</c:v>
                </c:pt>
                <c:pt idx="272">
                  <c:v>43185.0</c:v>
                </c:pt>
                <c:pt idx="273">
                  <c:v>43192.0</c:v>
                </c:pt>
                <c:pt idx="274">
                  <c:v>43199.0</c:v>
                </c:pt>
                <c:pt idx="275">
                  <c:v>43206.0</c:v>
                </c:pt>
                <c:pt idx="276">
                  <c:v>43213.0</c:v>
                </c:pt>
                <c:pt idx="277">
                  <c:v>43220.0</c:v>
                </c:pt>
                <c:pt idx="278">
                  <c:v>43227.0</c:v>
                </c:pt>
                <c:pt idx="279">
                  <c:v>43234.0</c:v>
                </c:pt>
                <c:pt idx="280">
                  <c:v>43241.0</c:v>
                </c:pt>
                <c:pt idx="281">
                  <c:v>43248.0</c:v>
                </c:pt>
                <c:pt idx="282">
                  <c:v>43255.0</c:v>
                </c:pt>
                <c:pt idx="283">
                  <c:v>43262.0</c:v>
                </c:pt>
              </c:numCache>
            </c:numRef>
          </c:xVal>
          <c:yVal>
            <c:numRef>
              <c:f>Sheet2!$M$2:$M$405</c:f>
              <c:numCache>
                <c:formatCode>General</c:formatCode>
                <c:ptCount val="404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3.0</c:v>
                </c:pt>
                <c:pt idx="5">
                  <c:v>3.0</c:v>
                </c:pt>
                <c:pt idx="6">
                  <c:v>4.0</c:v>
                </c:pt>
                <c:pt idx="7">
                  <c:v>9.0</c:v>
                </c:pt>
                <c:pt idx="8">
                  <c:v>16.0</c:v>
                </c:pt>
                <c:pt idx="9">
                  <c:v>7.0</c:v>
                </c:pt>
                <c:pt idx="10">
                  <c:v>8.0</c:v>
                </c:pt>
                <c:pt idx="11">
                  <c:v>7.0</c:v>
                </c:pt>
                <c:pt idx="12">
                  <c:v>6.0</c:v>
                </c:pt>
                <c:pt idx="13">
                  <c:v>9.0</c:v>
                </c:pt>
                <c:pt idx="14">
                  <c:v>10.0</c:v>
                </c:pt>
                <c:pt idx="15">
                  <c:v>10.0</c:v>
                </c:pt>
                <c:pt idx="16">
                  <c:v>7.0</c:v>
                </c:pt>
                <c:pt idx="17">
                  <c:v>5.0</c:v>
                </c:pt>
                <c:pt idx="18">
                  <c:v>10.0</c:v>
                </c:pt>
                <c:pt idx="19">
                  <c:v>17.0</c:v>
                </c:pt>
                <c:pt idx="20">
                  <c:v>12.0</c:v>
                </c:pt>
                <c:pt idx="21">
                  <c:v>4.0</c:v>
                </c:pt>
                <c:pt idx="22">
                  <c:v>5.0</c:v>
                </c:pt>
                <c:pt idx="23">
                  <c:v>10.0</c:v>
                </c:pt>
                <c:pt idx="24">
                  <c:v>7.0</c:v>
                </c:pt>
                <c:pt idx="25">
                  <c:v>16.0</c:v>
                </c:pt>
                <c:pt idx="26">
                  <c:v>12.0</c:v>
                </c:pt>
                <c:pt idx="27">
                  <c:v>16.0</c:v>
                </c:pt>
                <c:pt idx="28">
                  <c:v>10.0</c:v>
                </c:pt>
                <c:pt idx="29">
                  <c:v>10.0</c:v>
                </c:pt>
                <c:pt idx="30">
                  <c:v>14.0</c:v>
                </c:pt>
                <c:pt idx="31">
                  <c:v>9.0</c:v>
                </c:pt>
                <c:pt idx="32">
                  <c:v>4.0</c:v>
                </c:pt>
                <c:pt idx="33">
                  <c:v>8.0</c:v>
                </c:pt>
                <c:pt idx="34">
                  <c:v>7.0</c:v>
                </c:pt>
                <c:pt idx="35">
                  <c:v>8.0</c:v>
                </c:pt>
                <c:pt idx="36">
                  <c:v>5.0</c:v>
                </c:pt>
                <c:pt idx="37">
                  <c:v>1.0</c:v>
                </c:pt>
                <c:pt idx="38">
                  <c:v>9.0</c:v>
                </c:pt>
                <c:pt idx="39">
                  <c:v>7.0</c:v>
                </c:pt>
                <c:pt idx="40">
                  <c:v>9.0</c:v>
                </c:pt>
                <c:pt idx="41">
                  <c:v>8.0</c:v>
                </c:pt>
                <c:pt idx="42">
                  <c:v>8.0</c:v>
                </c:pt>
                <c:pt idx="43">
                  <c:v>9.0</c:v>
                </c:pt>
                <c:pt idx="44">
                  <c:v>10.0</c:v>
                </c:pt>
                <c:pt idx="45">
                  <c:v>3.0</c:v>
                </c:pt>
                <c:pt idx="46">
                  <c:v>7.0</c:v>
                </c:pt>
                <c:pt idx="47">
                  <c:v>11.0</c:v>
                </c:pt>
                <c:pt idx="48">
                  <c:v>11.0</c:v>
                </c:pt>
                <c:pt idx="49">
                  <c:v>7.0</c:v>
                </c:pt>
                <c:pt idx="50">
                  <c:v>5.0</c:v>
                </c:pt>
                <c:pt idx="51">
                  <c:v>6.0</c:v>
                </c:pt>
                <c:pt idx="52">
                  <c:v>8.0</c:v>
                </c:pt>
                <c:pt idx="53">
                  <c:v>11.0</c:v>
                </c:pt>
                <c:pt idx="54">
                  <c:v>10.0</c:v>
                </c:pt>
                <c:pt idx="55">
                  <c:v>9.0</c:v>
                </c:pt>
                <c:pt idx="56">
                  <c:v>13.0</c:v>
                </c:pt>
                <c:pt idx="57">
                  <c:v>7.0</c:v>
                </c:pt>
                <c:pt idx="58">
                  <c:v>28.0</c:v>
                </c:pt>
                <c:pt idx="59">
                  <c:v>12.0</c:v>
                </c:pt>
                <c:pt idx="60">
                  <c:v>10.0</c:v>
                </c:pt>
                <c:pt idx="61">
                  <c:v>12.0</c:v>
                </c:pt>
                <c:pt idx="62">
                  <c:v>13.0</c:v>
                </c:pt>
                <c:pt idx="63">
                  <c:v>5.0</c:v>
                </c:pt>
                <c:pt idx="64">
                  <c:v>10.0</c:v>
                </c:pt>
                <c:pt idx="65">
                  <c:v>15.0</c:v>
                </c:pt>
                <c:pt idx="66">
                  <c:v>14.0</c:v>
                </c:pt>
                <c:pt idx="67">
                  <c:v>29.0</c:v>
                </c:pt>
                <c:pt idx="68">
                  <c:v>35.0</c:v>
                </c:pt>
                <c:pt idx="69">
                  <c:v>38.0</c:v>
                </c:pt>
                <c:pt idx="70">
                  <c:v>30.0</c:v>
                </c:pt>
                <c:pt idx="71">
                  <c:v>53.0</c:v>
                </c:pt>
                <c:pt idx="72">
                  <c:v>29.0</c:v>
                </c:pt>
                <c:pt idx="73">
                  <c:v>23.0</c:v>
                </c:pt>
                <c:pt idx="74">
                  <c:v>22.0</c:v>
                </c:pt>
                <c:pt idx="75">
                  <c:v>29.0</c:v>
                </c:pt>
                <c:pt idx="76">
                  <c:v>33.0</c:v>
                </c:pt>
                <c:pt idx="77">
                  <c:v>22.0</c:v>
                </c:pt>
                <c:pt idx="78">
                  <c:v>45.0</c:v>
                </c:pt>
                <c:pt idx="79">
                  <c:v>37.0</c:v>
                </c:pt>
                <c:pt idx="80">
                  <c:v>26.0</c:v>
                </c:pt>
                <c:pt idx="81">
                  <c:v>40.0</c:v>
                </c:pt>
                <c:pt idx="82">
                  <c:v>35.0</c:v>
                </c:pt>
                <c:pt idx="83">
                  <c:v>27.0</c:v>
                </c:pt>
                <c:pt idx="84">
                  <c:v>35.0</c:v>
                </c:pt>
                <c:pt idx="85">
                  <c:v>24.0</c:v>
                </c:pt>
                <c:pt idx="86">
                  <c:v>28.0</c:v>
                </c:pt>
                <c:pt idx="87">
                  <c:v>41.0</c:v>
                </c:pt>
                <c:pt idx="88">
                  <c:v>37.0</c:v>
                </c:pt>
                <c:pt idx="89">
                  <c:v>28.0</c:v>
                </c:pt>
                <c:pt idx="90">
                  <c:v>17.0</c:v>
                </c:pt>
                <c:pt idx="91">
                  <c:v>83.0</c:v>
                </c:pt>
                <c:pt idx="92">
                  <c:v>27.0</c:v>
                </c:pt>
                <c:pt idx="93">
                  <c:v>43.0</c:v>
                </c:pt>
                <c:pt idx="94">
                  <c:v>34.0</c:v>
                </c:pt>
                <c:pt idx="95">
                  <c:v>35.0</c:v>
                </c:pt>
                <c:pt idx="96">
                  <c:v>34.0</c:v>
                </c:pt>
                <c:pt idx="97">
                  <c:v>37.0</c:v>
                </c:pt>
                <c:pt idx="98">
                  <c:v>22.0</c:v>
                </c:pt>
                <c:pt idx="99">
                  <c:v>34.0</c:v>
                </c:pt>
                <c:pt idx="100">
                  <c:v>24.0</c:v>
                </c:pt>
                <c:pt idx="101">
                  <c:v>48.0</c:v>
                </c:pt>
                <c:pt idx="102">
                  <c:v>10.0</c:v>
                </c:pt>
                <c:pt idx="103">
                  <c:v>11.0</c:v>
                </c:pt>
                <c:pt idx="104">
                  <c:v>25.0</c:v>
                </c:pt>
                <c:pt idx="105">
                  <c:v>27.0</c:v>
                </c:pt>
                <c:pt idx="106">
                  <c:v>43.0</c:v>
                </c:pt>
                <c:pt idx="107">
                  <c:v>26.0</c:v>
                </c:pt>
                <c:pt idx="108">
                  <c:v>24.0</c:v>
                </c:pt>
                <c:pt idx="109">
                  <c:v>36.0</c:v>
                </c:pt>
                <c:pt idx="110">
                  <c:v>38.0</c:v>
                </c:pt>
                <c:pt idx="111">
                  <c:v>40.0</c:v>
                </c:pt>
                <c:pt idx="112">
                  <c:v>32.0</c:v>
                </c:pt>
                <c:pt idx="113">
                  <c:v>46.0</c:v>
                </c:pt>
                <c:pt idx="114">
                  <c:v>50.0</c:v>
                </c:pt>
                <c:pt idx="115">
                  <c:v>37.0</c:v>
                </c:pt>
                <c:pt idx="116">
                  <c:v>28.0</c:v>
                </c:pt>
                <c:pt idx="117">
                  <c:v>43.0</c:v>
                </c:pt>
                <c:pt idx="118">
                  <c:v>44.0</c:v>
                </c:pt>
                <c:pt idx="119">
                  <c:v>38.0</c:v>
                </c:pt>
                <c:pt idx="120">
                  <c:v>31.0</c:v>
                </c:pt>
                <c:pt idx="121">
                  <c:v>36.0</c:v>
                </c:pt>
                <c:pt idx="122">
                  <c:v>40.0</c:v>
                </c:pt>
                <c:pt idx="123">
                  <c:v>33.0</c:v>
                </c:pt>
                <c:pt idx="124">
                  <c:v>34.0</c:v>
                </c:pt>
                <c:pt idx="125">
                  <c:v>39.0</c:v>
                </c:pt>
                <c:pt idx="126">
                  <c:v>33.0</c:v>
                </c:pt>
                <c:pt idx="127">
                  <c:v>52.0</c:v>
                </c:pt>
                <c:pt idx="128">
                  <c:v>30.0</c:v>
                </c:pt>
                <c:pt idx="129">
                  <c:v>29.0</c:v>
                </c:pt>
                <c:pt idx="130">
                  <c:v>29.0</c:v>
                </c:pt>
                <c:pt idx="131">
                  <c:v>23.0</c:v>
                </c:pt>
                <c:pt idx="132">
                  <c:v>30.0</c:v>
                </c:pt>
                <c:pt idx="133">
                  <c:v>51.0</c:v>
                </c:pt>
                <c:pt idx="134">
                  <c:v>36.0</c:v>
                </c:pt>
                <c:pt idx="135">
                  <c:v>31.0</c:v>
                </c:pt>
                <c:pt idx="136">
                  <c:v>19.0</c:v>
                </c:pt>
                <c:pt idx="137">
                  <c:v>31.0</c:v>
                </c:pt>
                <c:pt idx="138">
                  <c:v>32.0</c:v>
                </c:pt>
                <c:pt idx="139">
                  <c:v>34.0</c:v>
                </c:pt>
                <c:pt idx="140">
                  <c:v>35.0</c:v>
                </c:pt>
                <c:pt idx="141">
                  <c:v>40.0</c:v>
                </c:pt>
                <c:pt idx="142">
                  <c:v>52.0</c:v>
                </c:pt>
                <c:pt idx="143">
                  <c:v>149.0</c:v>
                </c:pt>
                <c:pt idx="144">
                  <c:v>39.0</c:v>
                </c:pt>
                <c:pt idx="145">
                  <c:v>55.0</c:v>
                </c:pt>
                <c:pt idx="146">
                  <c:v>34.0</c:v>
                </c:pt>
                <c:pt idx="147">
                  <c:v>42.0</c:v>
                </c:pt>
                <c:pt idx="148">
                  <c:v>49.0</c:v>
                </c:pt>
                <c:pt idx="149">
                  <c:v>24.0</c:v>
                </c:pt>
                <c:pt idx="150">
                  <c:v>51.0</c:v>
                </c:pt>
                <c:pt idx="151">
                  <c:v>35.0</c:v>
                </c:pt>
                <c:pt idx="152">
                  <c:v>43.0</c:v>
                </c:pt>
                <c:pt idx="153">
                  <c:v>39.0</c:v>
                </c:pt>
                <c:pt idx="154">
                  <c:v>11.0</c:v>
                </c:pt>
                <c:pt idx="155">
                  <c:v>9.0</c:v>
                </c:pt>
                <c:pt idx="156">
                  <c:v>44.0</c:v>
                </c:pt>
                <c:pt idx="157">
                  <c:v>32.0</c:v>
                </c:pt>
                <c:pt idx="158">
                  <c:v>35.0</c:v>
                </c:pt>
                <c:pt idx="159">
                  <c:v>59.0</c:v>
                </c:pt>
                <c:pt idx="160">
                  <c:v>38.0</c:v>
                </c:pt>
                <c:pt idx="161">
                  <c:v>33.0</c:v>
                </c:pt>
                <c:pt idx="162">
                  <c:v>51.0</c:v>
                </c:pt>
                <c:pt idx="163">
                  <c:v>42.0</c:v>
                </c:pt>
                <c:pt idx="164">
                  <c:v>73.0</c:v>
                </c:pt>
                <c:pt idx="165">
                  <c:v>54.0</c:v>
                </c:pt>
                <c:pt idx="166">
                  <c:v>48.0</c:v>
                </c:pt>
                <c:pt idx="167">
                  <c:v>33.0</c:v>
                </c:pt>
                <c:pt idx="168">
                  <c:v>45.0</c:v>
                </c:pt>
                <c:pt idx="169">
                  <c:v>45.0</c:v>
                </c:pt>
                <c:pt idx="170">
                  <c:v>41.0</c:v>
                </c:pt>
                <c:pt idx="171">
                  <c:v>37.0</c:v>
                </c:pt>
                <c:pt idx="172">
                  <c:v>37.0</c:v>
                </c:pt>
                <c:pt idx="173">
                  <c:v>37.0</c:v>
                </c:pt>
                <c:pt idx="174">
                  <c:v>40.0</c:v>
                </c:pt>
                <c:pt idx="175">
                  <c:v>33.0</c:v>
                </c:pt>
                <c:pt idx="176">
                  <c:v>31.0</c:v>
                </c:pt>
                <c:pt idx="177">
                  <c:v>35.0</c:v>
                </c:pt>
                <c:pt idx="178">
                  <c:v>38.0</c:v>
                </c:pt>
                <c:pt idx="179">
                  <c:v>31.0</c:v>
                </c:pt>
                <c:pt idx="180">
                  <c:v>33.0</c:v>
                </c:pt>
                <c:pt idx="181">
                  <c:v>35.0</c:v>
                </c:pt>
                <c:pt idx="182">
                  <c:v>52.0</c:v>
                </c:pt>
                <c:pt idx="183">
                  <c:v>53.0</c:v>
                </c:pt>
                <c:pt idx="184">
                  <c:v>31.0</c:v>
                </c:pt>
                <c:pt idx="185">
                  <c:v>39.0</c:v>
                </c:pt>
                <c:pt idx="186">
                  <c:v>25.0</c:v>
                </c:pt>
                <c:pt idx="187">
                  <c:v>22.0</c:v>
                </c:pt>
                <c:pt idx="188">
                  <c:v>28.0</c:v>
                </c:pt>
                <c:pt idx="189">
                  <c:v>29.0</c:v>
                </c:pt>
                <c:pt idx="190">
                  <c:v>30.0</c:v>
                </c:pt>
                <c:pt idx="191">
                  <c:v>27.0</c:v>
                </c:pt>
                <c:pt idx="192">
                  <c:v>36.0</c:v>
                </c:pt>
                <c:pt idx="193">
                  <c:v>19.0</c:v>
                </c:pt>
                <c:pt idx="194">
                  <c:v>49.0</c:v>
                </c:pt>
                <c:pt idx="195">
                  <c:v>28.0</c:v>
                </c:pt>
                <c:pt idx="196">
                  <c:v>30.0</c:v>
                </c:pt>
                <c:pt idx="197">
                  <c:v>31.0</c:v>
                </c:pt>
                <c:pt idx="198">
                  <c:v>45.0</c:v>
                </c:pt>
                <c:pt idx="199">
                  <c:v>42.0</c:v>
                </c:pt>
                <c:pt idx="200">
                  <c:v>29.0</c:v>
                </c:pt>
                <c:pt idx="201">
                  <c:v>36.0</c:v>
                </c:pt>
                <c:pt idx="202">
                  <c:v>30.0</c:v>
                </c:pt>
                <c:pt idx="203">
                  <c:v>35.0</c:v>
                </c:pt>
                <c:pt idx="204">
                  <c:v>85.0</c:v>
                </c:pt>
                <c:pt idx="205">
                  <c:v>32.0</c:v>
                </c:pt>
                <c:pt idx="206">
                  <c:v>15.0</c:v>
                </c:pt>
                <c:pt idx="207">
                  <c:v>4.0</c:v>
                </c:pt>
                <c:pt idx="208">
                  <c:v>17.0</c:v>
                </c:pt>
                <c:pt idx="209">
                  <c:v>35.0</c:v>
                </c:pt>
                <c:pt idx="210">
                  <c:v>43.0</c:v>
                </c:pt>
                <c:pt idx="211">
                  <c:v>31.0</c:v>
                </c:pt>
                <c:pt idx="212">
                  <c:v>55.0</c:v>
                </c:pt>
                <c:pt idx="213">
                  <c:v>34.0</c:v>
                </c:pt>
                <c:pt idx="214">
                  <c:v>26.0</c:v>
                </c:pt>
                <c:pt idx="215">
                  <c:v>14.0</c:v>
                </c:pt>
                <c:pt idx="216">
                  <c:v>32.0</c:v>
                </c:pt>
                <c:pt idx="217">
                  <c:v>28.0</c:v>
                </c:pt>
                <c:pt idx="218">
                  <c:v>45.0</c:v>
                </c:pt>
                <c:pt idx="219">
                  <c:v>36.0</c:v>
                </c:pt>
                <c:pt idx="220">
                  <c:v>40.0</c:v>
                </c:pt>
                <c:pt idx="221">
                  <c:v>44.0</c:v>
                </c:pt>
                <c:pt idx="222">
                  <c:v>35.0</c:v>
                </c:pt>
                <c:pt idx="223">
                  <c:v>43.0</c:v>
                </c:pt>
                <c:pt idx="224">
                  <c:v>50.0</c:v>
                </c:pt>
                <c:pt idx="225">
                  <c:v>28.0</c:v>
                </c:pt>
                <c:pt idx="226">
                  <c:v>37.0</c:v>
                </c:pt>
                <c:pt idx="227">
                  <c:v>41.0</c:v>
                </c:pt>
                <c:pt idx="228">
                  <c:v>27.0</c:v>
                </c:pt>
                <c:pt idx="229">
                  <c:v>45.0</c:v>
                </c:pt>
                <c:pt idx="230">
                  <c:v>36.0</c:v>
                </c:pt>
                <c:pt idx="231">
                  <c:v>16.0</c:v>
                </c:pt>
                <c:pt idx="232">
                  <c:v>31.0</c:v>
                </c:pt>
                <c:pt idx="233">
                  <c:v>42.0</c:v>
                </c:pt>
                <c:pt idx="234">
                  <c:v>23.0</c:v>
                </c:pt>
                <c:pt idx="235">
                  <c:v>37.0</c:v>
                </c:pt>
                <c:pt idx="236">
                  <c:v>21.0</c:v>
                </c:pt>
                <c:pt idx="237">
                  <c:v>52.0</c:v>
                </c:pt>
                <c:pt idx="238">
                  <c:v>29.0</c:v>
                </c:pt>
                <c:pt idx="239">
                  <c:v>40.0</c:v>
                </c:pt>
                <c:pt idx="240">
                  <c:v>29.0</c:v>
                </c:pt>
                <c:pt idx="241">
                  <c:v>38.0</c:v>
                </c:pt>
                <c:pt idx="242">
                  <c:v>40.0</c:v>
                </c:pt>
                <c:pt idx="243">
                  <c:v>34.0</c:v>
                </c:pt>
                <c:pt idx="244">
                  <c:v>49.0</c:v>
                </c:pt>
                <c:pt idx="245">
                  <c:v>35.0</c:v>
                </c:pt>
                <c:pt idx="246">
                  <c:v>48.0</c:v>
                </c:pt>
                <c:pt idx="247">
                  <c:v>45.0</c:v>
                </c:pt>
                <c:pt idx="248">
                  <c:v>44.0</c:v>
                </c:pt>
                <c:pt idx="249">
                  <c:v>42.0</c:v>
                </c:pt>
                <c:pt idx="250">
                  <c:v>50.0</c:v>
                </c:pt>
                <c:pt idx="251">
                  <c:v>62.0</c:v>
                </c:pt>
                <c:pt idx="252">
                  <c:v>47.0</c:v>
                </c:pt>
                <c:pt idx="253">
                  <c:v>49.0</c:v>
                </c:pt>
                <c:pt idx="254">
                  <c:v>35.0</c:v>
                </c:pt>
                <c:pt idx="255">
                  <c:v>38.0</c:v>
                </c:pt>
                <c:pt idx="256">
                  <c:v>61.0</c:v>
                </c:pt>
                <c:pt idx="257">
                  <c:v>16.0</c:v>
                </c:pt>
                <c:pt idx="258">
                  <c:v>18.0</c:v>
                </c:pt>
                <c:pt idx="259">
                  <c:v>14.0</c:v>
                </c:pt>
                <c:pt idx="260">
                  <c:v>18.0</c:v>
                </c:pt>
                <c:pt idx="261">
                  <c:v>41.0</c:v>
                </c:pt>
                <c:pt idx="262">
                  <c:v>45.0</c:v>
                </c:pt>
                <c:pt idx="263">
                  <c:v>40.0</c:v>
                </c:pt>
                <c:pt idx="264">
                  <c:v>38.0</c:v>
                </c:pt>
                <c:pt idx="265">
                  <c:v>41.0</c:v>
                </c:pt>
                <c:pt idx="266">
                  <c:v>30.0</c:v>
                </c:pt>
                <c:pt idx="267">
                  <c:v>52.0</c:v>
                </c:pt>
                <c:pt idx="268">
                  <c:v>70.0</c:v>
                </c:pt>
                <c:pt idx="269">
                  <c:v>43.0</c:v>
                </c:pt>
                <c:pt idx="270">
                  <c:v>42.0</c:v>
                </c:pt>
                <c:pt idx="271">
                  <c:v>43.0</c:v>
                </c:pt>
                <c:pt idx="272">
                  <c:v>53.0</c:v>
                </c:pt>
                <c:pt idx="273">
                  <c:v>28.0</c:v>
                </c:pt>
                <c:pt idx="274">
                  <c:v>28.0</c:v>
                </c:pt>
                <c:pt idx="275">
                  <c:v>62.0</c:v>
                </c:pt>
                <c:pt idx="276">
                  <c:v>75.0</c:v>
                </c:pt>
                <c:pt idx="277">
                  <c:v>53.0</c:v>
                </c:pt>
                <c:pt idx="278">
                  <c:v>48.0</c:v>
                </c:pt>
                <c:pt idx="279">
                  <c:v>45.0</c:v>
                </c:pt>
                <c:pt idx="280">
                  <c:v>43.0</c:v>
                </c:pt>
                <c:pt idx="281">
                  <c:v>38.0</c:v>
                </c:pt>
                <c:pt idx="282">
                  <c:v>49.0</c:v>
                </c:pt>
                <c:pt idx="283">
                  <c:v>49.0</c:v>
                </c:pt>
                <c:pt idx="318">
                  <c:v>0.0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  <c:pt idx="136">
                  <c:v>42233.0</c:v>
                </c:pt>
                <c:pt idx="137">
                  <c:v>42240.0</c:v>
                </c:pt>
                <c:pt idx="138">
                  <c:v>42247.0</c:v>
                </c:pt>
                <c:pt idx="139">
                  <c:v>42254.0</c:v>
                </c:pt>
                <c:pt idx="140">
                  <c:v>42261.0</c:v>
                </c:pt>
                <c:pt idx="141">
                  <c:v>42268.0</c:v>
                </c:pt>
                <c:pt idx="142">
                  <c:v>42275.0</c:v>
                </c:pt>
                <c:pt idx="143">
                  <c:v>42282.0</c:v>
                </c:pt>
                <c:pt idx="144">
                  <c:v>42289.0</c:v>
                </c:pt>
                <c:pt idx="145">
                  <c:v>42296.0</c:v>
                </c:pt>
                <c:pt idx="146">
                  <c:v>42303.0</c:v>
                </c:pt>
                <c:pt idx="147">
                  <c:v>42310.0</c:v>
                </c:pt>
                <c:pt idx="148">
                  <c:v>42317.0</c:v>
                </c:pt>
                <c:pt idx="149">
                  <c:v>42324.0</c:v>
                </c:pt>
                <c:pt idx="150">
                  <c:v>42331.0</c:v>
                </c:pt>
                <c:pt idx="151">
                  <c:v>42338.0</c:v>
                </c:pt>
                <c:pt idx="152">
                  <c:v>42345.0</c:v>
                </c:pt>
                <c:pt idx="153">
                  <c:v>42352.0</c:v>
                </c:pt>
                <c:pt idx="154">
                  <c:v>42359.0</c:v>
                </c:pt>
                <c:pt idx="155">
                  <c:v>42366.0</c:v>
                </c:pt>
                <c:pt idx="156">
                  <c:v>42373.0</c:v>
                </c:pt>
                <c:pt idx="157">
                  <c:v>42380.0</c:v>
                </c:pt>
                <c:pt idx="158">
                  <c:v>42387.0</c:v>
                </c:pt>
                <c:pt idx="159">
                  <c:v>42394.0</c:v>
                </c:pt>
                <c:pt idx="160">
                  <c:v>42401.0</c:v>
                </c:pt>
                <c:pt idx="161">
                  <c:v>42408.0</c:v>
                </c:pt>
                <c:pt idx="162">
                  <c:v>42415.0</c:v>
                </c:pt>
                <c:pt idx="163">
                  <c:v>42422.0</c:v>
                </c:pt>
                <c:pt idx="164">
                  <c:v>42429.0</c:v>
                </c:pt>
                <c:pt idx="165">
                  <c:v>42436.0</c:v>
                </c:pt>
                <c:pt idx="166">
                  <c:v>42443.0</c:v>
                </c:pt>
                <c:pt idx="167">
                  <c:v>42450.0</c:v>
                </c:pt>
                <c:pt idx="168">
                  <c:v>42457.0</c:v>
                </c:pt>
                <c:pt idx="169">
                  <c:v>42464.0</c:v>
                </c:pt>
                <c:pt idx="170">
                  <c:v>42471.0</c:v>
                </c:pt>
                <c:pt idx="171">
                  <c:v>42478.0</c:v>
                </c:pt>
                <c:pt idx="172">
                  <c:v>42485.0</c:v>
                </c:pt>
                <c:pt idx="173">
                  <c:v>42492.0</c:v>
                </c:pt>
                <c:pt idx="174">
                  <c:v>42499.0</c:v>
                </c:pt>
                <c:pt idx="175">
                  <c:v>42506.0</c:v>
                </c:pt>
                <c:pt idx="176">
                  <c:v>42513.0</c:v>
                </c:pt>
                <c:pt idx="177">
                  <c:v>42520.0</c:v>
                </c:pt>
                <c:pt idx="178">
                  <c:v>42527.0</c:v>
                </c:pt>
                <c:pt idx="179">
                  <c:v>42534.0</c:v>
                </c:pt>
                <c:pt idx="180">
                  <c:v>42541.0</c:v>
                </c:pt>
                <c:pt idx="181">
                  <c:v>42548.0</c:v>
                </c:pt>
                <c:pt idx="182">
                  <c:v>42555.0</c:v>
                </c:pt>
                <c:pt idx="183">
                  <c:v>42562.0</c:v>
                </c:pt>
                <c:pt idx="184">
                  <c:v>42569.0</c:v>
                </c:pt>
                <c:pt idx="185">
                  <c:v>42576.0</c:v>
                </c:pt>
                <c:pt idx="186">
                  <c:v>42583.0</c:v>
                </c:pt>
                <c:pt idx="187">
                  <c:v>42590.0</c:v>
                </c:pt>
                <c:pt idx="188">
                  <c:v>42597.0</c:v>
                </c:pt>
                <c:pt idx="189">
                  <c:v>42604.0</c:v>
                </c:pt>
                <c:pt idx="190">
                  <c:v>42611.0</c:v>
                </c:pt>
                <c:pt idx="191">
                  <c:v>42618.0</c:v>
                </c:pt>
                <c:pt idx="192">
                  <c:v>42625.0</c:v>
                </c:pt>
                <c:pt idx="193">
                  <c:v>42632.0</c:v>
                </c:pt>
                <c:pt idx="194">
                  <c:v>42639.0</c:v>
                </c:pt>
                <c:pt idx="195">
                  <c:v>42646.0</c:v>
                </c:pt>
                <c:pt idx="196">
                  <c:v>42653.0</c:v>
                </c:pt>
                <c:pt idx="197">
                  <c:v>42660.0</c:v>
                </c:pt>
                <c:pt idx="198">
                  <c:v>42667.0</c:v>
                </c:pt>
                <c:pt idx="199">
                  <c:v>42674.0</c:v>
                </c:pt>
                <c:pt idx="200">
                  <c:v>42681.0</c:v>
                </c:pt>
                <c:pt idx="201">
                  <c:v>42688.0</c:v>
                </c:pt>
                <c:pt idx="202">
                  <c:v>42695.0</c:v>
                </c:pt>
                <c:pt idx="203">
                  <c:v>42702.0</c:v>
                </c:pt>
                <c:pt idx="204">
                  <c:v>42709.0</c:v>
                </c:pt>
                <c:pt idx="205">
                  <c:v>42716.0</c:v>
                </c:pt>
                <c:pt idx="206">
                  <c:v>42723.0</c:v>
                </c:pt>
                <c:pt idx="207">
                  <c:v>42730.0</c:v>
                </c:pt>
                <c:pt idx="208">
                  <c:v>42737.0</c:v>
                </c:pt>
                <c:pt idx="209">
                  <c:v>42744.0</c:v>
                </c:pt>
                <c:pt idx="210">
                  <c:v>42751.0</c:v>
                </c:pt>
                <c:pt idx="211">
                  <c:v>42758.0</c:v>
                </c:pt>
                <c:pt idx="212">
                  <c:v>42765.0</c:v>
                </c:pt>
                <c:pt idx="213">
                  <c:v>42772.0</c:v>
                </c:pt>
                <c:pt idx="214">
                  <c:v>42779.0</c:v>
                </c:pt>
                <c:pt idx="215">
                  <c:v>42786.0</c:v>
                </c:pt>
                <c:pt idx="216">
                  <c:v>42793.0</c:v>
                </c:pt>
                <c:pt idx="217">
                  <c:v>42800.0</c:v>
                </c:pt>
                <c:pt idx="218">
                  <c:v>42807.0</c:v>
                </c:pt>
                <c:pt idx="219">
                  <c:v>42814.0</c:v>
                </c:pt>
                <c:pt idx="220">
                  <c:v>42821.0</c:v>
                </c:pt>
                <c:pt idx="221">
                  <c:v>42828.0</c:v>
                </c:pt>
                <c:pt idx="222">
                  <c:v>42835.0</c:v>
                </c:pt>
                <c:pt idx="223">
                  <c:v>42842.0</c:v>
                </c:pt>
                <c:pt idx="224">
                  <c:v>42849.0</c:v>
                </c:pt>
                <c:pt idx="225">
                  <c:v>42856.0</c:v>
                </c:pt>
                <c:pt idx="226">
                  <c:v>42863.0</c:v>
                </c:pt>
                <c:pt idx="227">
                  <c:v>42870.0</c:v>
                </c:pt>
                <c:pt idx="228">
                  <c:v>42877.0</c:v>
                </c:pt>
                <c:pt idx="229">
                  <c:v>42884.0</c:v>
                </c:pt>
                <c:pt idx="230">
                  <c:v>42891.0</c:v>
                </c:pt>
                <c:pt idx="231">
                  <c:v>42898.0</c:v>
                </c:pt>
                <c:pt idx="232">
                  <c:v>42905.0</c:v>
                </c:pt>
                <c:pt idx="233">
                  <c:v>42912.0</c:v>
                </c:pt>
                <c:pt idx="234">
                  <c:v>42919.0</c:v>
                </c:pt>
                <c:pt idx="235">
                  <c:v>42926.0</c:v>
                </c:pt>
                <c:pt idx="236">
                  <c:v>42933.0</c:v>
                </c:pt>
                <c:pt idx="237">
                  <c:v>42940.0</c:v>
                </c:pt>
                <c:pt idx="238">
                  <c:v>42947.0</c:v>
                </c:pt>
                <c:pt idx="239">
                  <c:v>42954.0</c:v>
                </c:pt>
                <c:pt idx="240">
                  <c:v>42961.0</c:v>
                </c:pt>
                <c:pt idx="241">
                  <c:v>42968.0</c:v>
                </c:pt>
                <c:pt idx="242">
                  <c:v>42975.0</c:v>
                </c:pt>
                <c:pt idx="243">
                  <c:v>42982.0</c:v>
                </c:pt>
                <c:pt idx="244">
                  <c:v>42989.0</c:v>
                </c:pt>
                <c:pt idx="245">
                  <c:v>42996.0</c:v>
                </c:pt>
                <c:pt idx="246">
                  <c:v>43003.0</c:v>
                </c:pt>
                <c:pt idx="247">
                  <c:v>43010.0</c:v>
                </c:pt>
                <c:pt idx="248">
                  <c:v>43017.0</c:v>
                </c:pt>
                <c:pt idx="249">
                  <c:v>43024.0</c:v>
                </c:pt>
                <c:pt idx="250">
                  <c:v>43031.0</c:v>
                </c:pt>
                <c:pt idx="251">
                  <c:v>43038.0</c:v>
                </c:pt>
                <c:pt idx="252">
                  <c:v>43045.0</c:v>
                </c:pt>
                <c:pt idx="253">
                  <c:v>43052.0</c:v>
                </c:pt>
                <c:pt idx="254">
                  <c:v>43059.0</c:v>
                </c:pt>
                <c:pt idx="255">
                  <c:v>43066.0</c:v>
                </c:pt>
                <c:pt idx="256">
                  <c:v>43073.0</c:v>
                </c:pt>
                <c:pt idx="257">
                  <c:v>43080.0</c:v>
                </c:pt>
                <c:pt idx="258">
                  <c:v>43087.0</c:v>
                </c:pt>
                <c:pt idx="259">
                  <c:v>43094.0</c:v>
                </c:pt>
                <c:pt idx="260">
                  <c:v>43101.0</c:v>
                </c:pt>
                <c:pt idx="261">
                  <c:v>43108.0</c:v>
                </c:pt>
                <c:pt idx="262">
                  <c:v>43115.0</c:v>
                </c:pt>
                <c:pt idx="263">
                  <c:v>43122.0</c:v>
                </c:pt>
                <c:pt idx="264">
                  <c:v>43129.0</c:v>
                </c:pt>
                <c:pt idx="265">
                  <c:v>43136.0</c:v>
                </c:pt>
                <c:pt idx="266">
                  <c:v>43143.0</c:v>
                </c:pt>
                <c:pt idx="267">
                  <c:v>43150.0</c:v>
                </c:pt>
                <c:pt idx="268">
                  <c:v>43157.0</c:v>
                </c:pt>
                <c:pt idx="269">
                  <c:v>43164.0</c:v>
                </c:pt>
                <c:pt idx="270">
                  <c:v>43171.0</c:v>
                </c:pt>
                <c:pt idx="271">
                  <c:v>43178.0</c:v>
                </c:pt>
                <c:pt idx="272">
                  <c:v>43185.0</c:v>
                </c:pt>
                <c:pt idx="273">
                  <c:v>43192.0</c:v>
                </c:pt>
                <c:pt idx="274">
                  <c:v>43199.0</c:v>
                </c:pt>
                <c:pt idx="275">
                  <c:v>43206.0</c:v>
                </c:pt>
                <c:pt idx="276">
                  <c:v>43213.0</c:v>
                </c:pt>
                <c:pt idx="277">
                  <c:v>43220.0</c:v>
                </c:pt>
                <c:pt idx="278">
                  <c:v>43227.0</c:v>
                </c:pt>
                <c:pt idx="279">
                  <c:v>43234.0</c:v>
                </c:pt>
                <c:pt idx="280">
                  <c:v>43241.0</c:v>
                </c:pt>
                <c:pt idx="281">
                  <c:v>43248.0</c:v>
                </c:pt>
                <c:pt idx="282">
                  <c:v>43255.0</c:v>
                </c:pt>
                <c:pt idx="283">
                  <c:v>43262.0</c:v>
                </c:pt>
              </c:numCache>
            </c:numRef>
          </c:xVal>
          <c:yVal>
            <c:numRef>
              <c:f>Sheet2!$Q$2:$Q$405</c:f>
              <c:numCache>
                <c:formatCode>General</c:formatCode>
                <c:ptCount val="404"/>
                <c:pt idx="0">
                  <c:v>8.0</c:v>
                </c:pt>
                <c:pt idx="1">
                  <c:v>18.0</c:v>
                </c:pt>
                <c:pt idx="2">
                  <c:v>2.0</c:v>
                </c:pt>
                <c:pt idx="3">
                  <c:v>12.0</c:v>
                </c:pt>
                <c:pt idx="4">
                  <c:v>6.0</c:v>
                </c:pt>
                <c:pt idx="5">
                  <c:v>14.0</c:v>
                </c:pt>
                <c:pt idx="6">
                  <c:v>8.0</c:v>
                </c:pt>
                <c:pt idx="7">
                  <c:v>7.0</c:v>
                </c:pt>
                <c:pt idx="8">
                  <c:v>11.0</c:v>
                </c:pt>
                <c:pt idx="9">
                  <c:v>8.0</c:v>
                </c:pt>
                <c:pt idx="10">
                  <c:v>1.0</c:v>
                </c:pt>
                <c:pt idx="11">
                  <c:v>12.0</c:v>
                </c:pt>
                <c:pt idx="12">
                  <c:v>11.0</c:v>
                </c:pt>
                <c:pt idx="13">
                  <c:v>0.0</c:v>
                </c:pt>
                <c:pt idx="14">
                  <c:v>3.0</c:v>
                </c:pt>
                <c:pt idx="15">
                  <c:v>2.0</c:v>
                </c:pt>
                <c:pt idx="16">
                  <c:v>1.0</c:v>
                </c:pt>
                <c:pt idx="17">
                  <c:v>4.0</c:v>
                </c:pt>
                <c:pt idx="18">
                  <c:v>9.0</c:v>
                </c:pt>
                <c:pt idx="19">
                  <c:v>7.0</c:v>
                </c:pt>
                <c:pt idx="20">
                  <c:v>1.0</c:v>
                </c:pt>
                <c:pt idx="21">
                  <c:v>5.0</c:v>
                </c:pt>
                <c:pt idx="22">
                  <c:v>14.0</c:v>
                </c:pt>
                <c:pt idx="23">
                  <c:v>30.0</c:v>
                </c:pt>
                <c:pt idx="24">
                  <c:v>5.0</c:v>
                </c:pt>
                <c:pt idx="25">
                  <c:v>10.0</c:v>
                </c:pt>
                <c:pt idx="26">
                  <c:v>5.0</c:v>
                </c:pt>
                <c:pt idx="27">
                  <c:v>6.0</c:v>
                </c:pt>
                <c:pt idx="28">
                  <c:v>13.0</c:v>
                </c:pt>
                <c:pt idx="29">
                  <c:v>4.0</c:v>
                </c:pt>
                <c:pt idx="30">
                  <c:v>11.0</c:v>
                </c:pt>
                <c:pt idx="31">
                  <c:v>15.0</c:v>
                </c:pt>
                <c:pt idx="32">
                  <c:v>9.0</c:v>
                </c:pt>
                <c:pt idx="33">
                  <c:v>12.0</c:v>
                </c:pt>
                <c:pt idx="34">
                  <c:v>9.0</c:v>
                </c:pt>
                <c:pt idx="35">
                  <c:v>7.0</c:v>
                </c:pt>
                <c:pt idx="36">
                  <c:v>7.0</c:v>
                </c:pt>
                <c:pt idx="37">
                  <c:v>4.0</c:v>
                </c:pt>
                <c:pt idx="38">
                  <c:v>5.0</c:v>
                </c:pt>
                <c:pt idx="39">
                  <c:v>14.0</c:v>
                </c:pt>
                <c:pt idx="40">
                  <c:v>7.0</c:v>
                </c:pt>
                <c:pt idx="41">
                  <c:v>4.0</c:v>
                </c:pt>
                <c:pt idx="42">
                  <c:v>11.0</c:v>
                </c:pt>
                <c:pt idx="43">
                  <c:v>15.0</c:v>
                </c:pt>
                <c:pt idx="44">
                  <c:v>14.0</c:v>
                </c:pt>
                <c:pt idx="45">
                  <c:v>12.0</c:v>
                </c:pt>
                <c:pt idx="46">
                  <c:v>5.0</c:v>
                </c:pt>
                <c:pt idx="47">
                  <c:v>5.0</c:v>
                </c:pt>
                <c:pt idx="48">
                  <c:v>10.0</c:v>
                </c:pt>
                <c:pt idx="49">
                  <c:v>17.0</c:v>
                </c:pt>
                <c:pt idx="50">
                  <c:v>5.0</c:v>
                </c:pt>
                <c:pt idx="51">
                  <c:v>1.0</c:v>
                </c:pt>
                <c:pt idx="52">
                  <c:v>10.0</c:v>
                </c:pt>
                <c:pt idx="53">
                  <c:v>6.0</c:v>
                </c:pt>
                <c:pt idx="54">
                  <c:v>9.0</c:v>
                </c:pt>
                <c:pt idx="55">
                  <c:v>10.0</c:v>
                </c:pt>
                <c:pt idx="56">
                  <c:v>11.0</c:v>
                </c:pt>
                <c:pt idx="57">
                  <c:v>12.0</c:v>
                </c:pt>
                <c:pt idx="58">
                  <c:v>6.0</c:v>
                </c:pt>
                <c:pt idx="59">
                  <c:v>16.0</c:v>
                </c:pt>
                <c:pt idx="60">
                  <c:v>12.0</c:v>
                </c:pt>
                <c:pt idx="61">
                  <c:v>6.0</c:v>
                </c:pt>
                <c:pt idx="62">
                  <c:v>7.0</c:v>
                </c:pt>
                <c:pt idx="63">
                  <c:v>20.0</c:v>
                </c:pt>
                <c:pt idx="64">
                  <c:v>6.0</c:v>
                </c:pt>
                <c:pt idx="65">
                  <c:v>11.0</c:v>
                </c:pt>
                <c:pt idx="66">
                  <c:v>6.0</c:v>
                </c:pt>
                <c:pt idx="67">
                  <c:v>4.0</c:v>
                </c:pt>
                <c:pt idx="68">
                  <c:v>9.0</c:v>
                </c:pt>
                <c:pt idx="69">
                  <c:v>8.0</c:v>
                </c:pt>
                <c:pt idx="70">
                  <c:v>3.0</c:v>
                </c:pt>
                <c:pt idx="71">
                  <c:v>7.0</c:v>
                </c:pt>
                <c:pt idx="72">
                  <c:v>7.0</c:v>
                </c:pt>
                <c:pt idx="73">
                  <c:v>3.0</c:v>
                </c:pt>
                <c:pt idx="74">
                  <c:v>4.0</c:v>
                </c:pt>
                <c:pt idx="75">
                  <c:v>12.0</c:v>
                </c:pt>
                <c:pt idx="76">
                  <c:v>4.0</c:v>
                </c:pt>
                <c:pt idx="77">
                  <c:v>4.0</c:v>
                </c:pt>
                <c:pt idx="78">
                  <c:v>5.0</c:v>
                </c:pt>
                <c:pt idx="79">
                  <c:v>5.0</c:v>
                </c:pt>
                <c:pt idx="80">
                  <c:v>2.0</c:v>
                </c:pt>
                <c:pt idx="81">
                  <c:v>5.0</c:v>
                </c:pt>
                <c:pt idx="82">
                  <c:v>7.0</c:v>
                </c:pt>
                <c:pt idx="83">
                  <c:v>6.0</c:v>
                </c:pt>
                <c:pt idx="84">
                  <c:v>4.0</c:v>
                </c:pt>
                <c:pt idx="85">
                  <c:v>5.0</c:v>
                </c:pt>
                <c:pt idx="86">
                  <c:v>3.0</c:v>
                </c:pt>
                <c:pt idx="87">
                  <c:v>7.0</c:v>
                </c:pt>
                <c:pt idx="88">
                  <c:v>4.0</c:v>
                </c:pt>
                <c:pt idx="89">
                  <c:v>2.0</c:v>
                </c:pt>
                <c:pt idx="90">
                  <c:v>3.0</c:v>
                </c:pt>
                <c:pt idx="91">
                  <c:v>4.0</c:v>
                </c:pt>
                <c:pt idx="92">
                  <c:v>9.0</c:v>
                </c:pt>
                <c:pt idx="93">
                  <c:v>10.0</c:v>
                </c:pt>
                <c:pt idx="94">
                  <c:v>2.0</c:v>
                </c:pt>
                <c:pt idx="95">
                  <c:v>3.0</c:v>
                </c:pt>
                <c:pt idx="96">
                  <c:v>2.0</c:v>
                </c:pt>
                <c:pt idx="97">
                  <c:v>2.0</c:v>
                </c:pt>
                <c:pt idx="98">
                  <c:v>1.0</c:v>
                </c:pt>
                <c:pt idx="99">
                  <c:v>8.0</c:v>
                </c:pt>
                <c:pt idx="100">
                  <c:v>3.0</c:v>
                </c:pt>
                <c:pt idx="101">
                  <c:v>5.0</c:v>
                </c:pt>
                <c:pt idx="102">
                  <c:v>1.0</c:v>
                </c:pt>
                <c:pt idx="103">
                  <c:v>1.0</c:v>
                </c:pt>
                <c:pt idx="104">
                  <c:v>4.0</c:v>
                </c:pt>
                <c:pt idx="105">
                  <c:v>2.0</c:v>
                </c:pt>
                <c:pt idx="106">
                  <c:v>1.0</c:v>
                </c:pt>
                <c:pt idx="107">
                  <c:v>3.0</c:v>
                </c:pt>
                <c:pt idx="108">
                  <c:v>4.0</c:v>
                </c:pt>
                <c:pt idx="109">
                  <c:v>3.0</c:v>
                </c:pt>
                <c:pt idx="110">
                  <c:v>6.0</c:v>
                </c:pt>
                <c:pt idx="111">
                  <c:v>8.0</c:v>
                </c:pt>
                <c:pt idx="112">
                  <c:v>2.0</c:v>
                </c:pt>
                <c:pt idx="113">
                  <c:v>4.0</c:v>
                </c:pt>
                <c:pt idx="114">
                  <c:v>6.0</c:v>
                </c:pt>
                <c:pt idx="115">
                  <c:v>4.0</c:v>
                </c:pt>
                <c:pt idx="116">
                  <c:v>0.0</c:v>
                </c:pt>
                <c:pt idx="117">
                  <c:v>2.0</c:v>
                </c:pt>
                <c:pt idx="118">
                  <c:v>2.0</c:v>
                </c:pt>
                <c:pt idx="119">
                  <c:v>3.0</c:v>
                </c:pt>
                <c:pt idx="120">
                  <c:v>2.0</c:v>
                </c:pt>
                <c:pt idx="121">
                  <c:v>3.0</c:v>
                </c:pt>
                <c:pt idx="122">
                  <c:v>8.0</c:v>
                </c:pt>
                <c:pt idx="123">
                  <c:v>6.0</c:v>
                </c:pt>
                <c:pt idx="124">
                  <c:v>7.0</c:v>
                </c:pt>
                <c:pt idx="125">
                  <c:v>9.0</c:v>
                </c:pt>
                <c:pt idx="126">
                  <c:v>3.0</c:v>
                </c:pt>
                <c:pt idx="127">
                  <c:v>10.0</c:v>
                </c:pt>
                <c:pt idx="128">
                  <c:v>10.0</c:v>
                </c:pt>
                <c:pt idx="129">
                  <c:v>6.0</c:v>
                </c:pt>
                <c:pt idx="130">
                  <c:v>11.0</c:v>
                </c:pt>
                <c:pt idx="131">
                  <c:v>2.0</c:v>
                </c:pt>
                <c:pt idx="132">
                  <c:v>8.0</c:v>
                </c:pt>
                <c:pt idx="133">
                  <c:v>4.0</c:v>
                </c:pt>
                <c:pt idx="134">
                  <c:v>5.0</c:v>
                </c:pt>
                <c:pt idx="135">
                  <c:v>5.0</c:v>
                </c:pt>
                <c:pt idx="136">
                  <c:v>10.0</c:v>
                </c:pt>
                <c:pt idx="137">
                  <c:v>8.0</c:v>
                </c:pt>
                <c:pt idx="138">
                  <c:v>7.0</c:v>
                </c:pt>
                <c:pt idx="139">
                  <c:v>8.0</c:v>
                </c:pt>
                <c:pt idx="140">
                  <c:v>3.0</c:v>
                </c:pt>
                <c:pt idx="141">
                  <c:v>6.0</c:v>
                </c:pt>
                <c:pt idx="142">
                  <c:v>12.0</c:v>
                </c:pt>
                <c:pt idx="143">
                  <c:v>11.0</c:v>
                </c:pt>
                <c:pt idx="144">
                  <c:v>11.0</c:v>
                </c:pt>
                <c:pt idx="145">
                  <c:v>13.0</c:v>
                </c:pt>
                <c:pt idx="146">
                  <c:v>6.0</c:v>
                </c:pt>
                <c:pt idx="147">
                  <c:v>8.0</c:v>
                </c:pt>
                <c:pt idx="148">
                  <c:v>3.0</c:v>
                </c:pt>
                <c:pt idx="149">
                  <c:v>6.0</c:v>
                </c:pt>
                <c:pt idx="150">
                  <c:v>0.0</c:v>
                </c:pt>
                <c:pt idx="151">
                  <c:v>5.0</c:v>
                </c:pt>
                <c:pt idx="152">
                  <c:v>4.0</c:v>
                </c:pt>
                <c:pt idx="153">
                  <c:v>4.0</c:v>
                </c:pt>
                <c:pt idx="154">
                  <c:v>0.0</c:v>
                </c:pt>
                <c:pt idx="155">
                  <c:v>3.0</c:v>
                </c:pt>
                <c:pt idx="156">
                  <c:v>12.0</c:v>
                </c:pt>
                <c:pt idx="157">
                  <c:v>7.0</c:v>
                </c:pt>
                <c:pt idx="158">
                  <c:v>8.0</c:v>
                </c:pt>
                <c:pt idx="159">
                  <c:v>6.0</c:v>
                </c:pt>
                <c:pt idx="160">
                  <c:v>13.0</c:v>
                </c:pt>
                <c:pt idx="161">
                  <c:v>4.0</c:v>
                </c:pt>
                <c:pt idx="162">
                  <c:v>1.0</c:v>
                </c:pt>
                <c:pt idx="163">
                  <c:v>10.0</c:v>
                </c:pt>
                <c:pt idx="164">
                  <c:v>5.0</c:v>
                </c:pt>
                <c:pt idx="165">
                  <c:v>6.0</c:v>
                </c:pt>
                <c:pt idx="166">
                  <c:v>4.0</c:v>
                </c:pt>
                <c:pt idx="167">
                  <c:v>6.0</c:v>
                </c:pt>
                <c:pt idx="168">
                  <c:v>6.0</c:v>
                </c:pt>
                <c:pt idx="169">
                  <c:v>2.0</c:v>
                </c:pt>
                <c:pt idx="170">
                  <c:v>12.0</c:v>
                </c:pt>
                <c:pt idx="171">
                  <c:v>9.0</c:v>
                </c:pt>
                <c:pt idx="172">
                  <c:v>2.0</c:v>
                </c:pt>
                <c:pt idx="173">
                  <c:v>4.0</c:v>
                </c:pt>
                <c:pt idx="174">
                  <c:v>4.0</c:v>
                </c:pt>
                <c:pt idx="175">
                  <c:v>1.0</c:v>
                </c:pt>
                <c:pt idx="176">
                  <c:v>2.0</c:v>
                </c:pt>
                <c:pt idx="177">
                  <c:v>2.0</c:v>
                </c:pt>
                <c:pt idx="178">
                  <c:v>4.0</c:v>
                </c:pt>
                <c:pt idx="179">
                  <c:v>5.0</c:v>
                </c:pt>
                <c:pt idx="180">
                  <c:v>4.0</c:v>
                </c:pt>
                <c:pt idx="181">
                  <c:v>6.0</c:v>
                </c:pt>
                <c:pt idx="182">
                  <c:v>4.0</c:v>
                </c:pt>
                <c:pt idx="183">
                  <c:v>3.0</c:v>
                </c:pt>
                <c:pt idx="184">
                  <c:v>6.0</c:v>
                </c:pt>
                <c:pt idx="185">
                  <c:v>7.0</c:v>
                </c:pt>
                <c:pt idx="186">
                  <c:v>3.0</c:v>
                </c:pt>
                <c:pt idx="187">
                  <c:v>4.0</c:v>
                </c:pt>
                <c:pt idx="188">
                  <c:v>8.0</c:v>
                </c:pt>
                <c:pt idx="189">
                  <c:v>3.0</c:v>
                </c:pt>
                <c:pt idx="190">
                  <c:v>9.0</c:v>
                </c:pt>
                <c:pt idx="191">
                  <c:v>5.0</c:v>
                </c:pt>
                <c:pt idx="192">
                  <c:v>5.0</c:v>
                </c:pt>
                <c:pt idx="193">
                  <c:v>14.0</c:v>
                </c:pt>
                <c:pt idx="194">
                  <c:v>11.0</c:v>
                </c:pt>
                <c:pt idx="195">
                  <c:v>8.0</c:v>
                </c:pt>
                <c:pt idx="196">
                  <c:v>3.0</c:v>
                </c:pt>
                <c:pt idx="197">
                  <c:v>10.0</c:v>
                </c:pt>
                <c:pt idx="198">
                  <c:v>3.0</c:v>
                </c:pt>
                <c:pt idx="199">
                  <c:v>5.0</c:v>
                </c:pt>
                <c:pt idx="200">
                  <c:v>4.0</c:v>
                </c:pt>
                <c:pt idx="201">
                  <c:v>6.0</c:v>
                </c:pt>
                <c:pt idx="202">
                  <c:v>10.0</c:v>
                </c:pt>
                <c:pt idx="203">
                  <c:v>3.0</c:v>
                </c:pt>
                <c:pt idx="204">
                  <c:v>1.0</c:v>
                </c:pt>
                <c:pt idx="205">
                  <c:v>2.0</c:v>
                </c:pt>
                <c:pt idx="206">
                  <c:v>4.0</c:v>
                </c:pt>
                <c:pt idx="207">
                  <c:v>1.0</c:v>
                </c:pt>
                <c:pt idx="208">
                  <c:v>5.0</c:v>
                </c:pt>
                <c:pt idx="209">
                  <c:v>5.0</c:v>
                </c:pt>
                <c:pt idx="210">
                  <c:v>10.0</c:v>
                </c:pt>
                <c:pt idx="211">
                  <c:v>7.0</c:v>
                </c:pt>
                <c:pt idx="212">
                  <c:v>7.0</c:v>
                </c:pt>
                <c:pt idx="213">
                  <c:v>2.0</c:v>
                </c:pt>
                <c:pt idx="214">
                  <c:v>8.0</c:v>
                </c:pt>
                <c:pt idx="215">
                  <c:v>8.0</c:v>
                </c:pt>
                <c:pt idx="216">
                  <c:v>12.0</c:v>
                </c:pt>
                <c:pt idx="217">
                  <c:v>6.0</c:v>
                </c:pt>
                <c:pt idx="218">
                  <c:v>11.0</c:v>
                </c:pt>
                <c:pt idx="219">
                  <c:v>4.0</c:v>
                </c:pt>
                <c:pt idx="220">
                  <c:v>10.0</c:v>
                </c:pt>
                <c:pt idx="221">
                  <c:v>7.0</c:v>
                </c:pt>
                <c:pt idx="222">
                  <c:v>7.0</c:v>
                </c:pt>
                <c:pt idx="223">
                  <c:v>9.0</c:v>
                </c:pt>
                <c:pt idx="224">
                  <c:v>9.0</c:v>
                </c:pt>
                <c:pt idx="225">
                  <c:v>7.0</c:v>
                </c:pt>
                <c:pt idx="226">
                  <c:v>7.0</c:v>
                </c:pt>
                <c:pt idx="227">
                  <c:v>2.0</c:v>
                </c:pt>
                <c:pt idx="228">
                  <c:v>5.0</c:v>
                </c:pt>
                <c:pt idx="229">
                  <c:v>1.0</c:v>
                </c:pt>
                <c:pt idx="230">
                  <c:v>6.0</c:v>
                </c:pt>
                <c:pt idx="231">
                  <c:v>5.0</c:v>
                </c:pt>
                <c:pt idx="232">
                  <c:v>3.0</c:v>
                </c:pt>
                <c:pt idx="233">
                  <c:v>6.0</c:v>
                </c:pt>
                <c:pt idx="234">
                  <c:v>6.0</c:v>
                </c:pt>
                <c:pt idx="235">
                  <c:v>6.0</c:v>
                </c:pt>
                <c:pt idx="236">
                  <c:v>3.0</c:v>
                </c:pt>
                <c:pt idx="237">
                  <c:v>9.0</c:v>
                </c:pt>
                <c:pt idx="238">
                  <c:v>5.0</c:v>
                </c:pt>
                <c:pt idx="239">
                  <c:v>10.0</c:v>
                </c:pt>
                <c:pt idx="240">
                  <c:v>4.0</c:v>
                </c:pt>
                <c:pt idx="241">
                  <c:v>8.0</c:v>
                </c:pt>
                <c:pt idx="242">
                  <c:v>8.0</c:v>
                </c:pt>
                <c:pt idx="243">
                  <c:v>5.0</c:v>
                </c:pt>
                <c:pt idx="244">
                  <c:v>5.0</c:v>
                </c:pt>
                <c:pt idx="245">
                  <c:v>11.0</c:v>
                </c:pt>
                <c:pt idx="246">
                  <c:v>14.0</c:v>
                </c:pt>
                <c:pt idx="247">
                  <c:v>4.0</c:v>
                </c:pt>
                <c:pt idx="248">
                  <c:v>6.0</c:v>
                </c:pt>
                <c:pt idx="249">
                  <c:v>11.0</c:v>
                </c:pt>
                <c:pt idx="250">
                  <c:v>6.0</c:v>
                </c:pt>
                <c:pt idx="251">
                  <c:v>5.0</c:v>
                </c:pt>
                <c:pt idx="252">
                  <c:v>1.0</c:v>
                </c:pt>
                <c:pt idx="253">
                  <c:v>4.0</c:v>
                </c:pt>
                <c:pt idx="254">
                  <c:v>3.0</c:v>
                </c:pt>
                <c:pt idx="255">
                  <c:v>10.0</c:v>
                </c:pt>
                <c:pt idx="256">
                  <c:v>6.0</c:v>
                </c:pt>
                <c:pt idx="257">
                  <c:v>7.0</c:v>
                </c:pt>
                <c:pt idx="258">
                  <c:v>7.0</c:v>
                </c:pt>
                <c:pt idx="259">
                  <c:v>4.0</c:v>
                </c:pt>
                <c:pt idx="260">
                  <c:v>4.0</c:v>
                </c:pt>
                <c:pt idx="261">
                  <c:v>4.0</c:v>
                </c:pt>
                <c:pt idx="262">
                  <c:v>4.0</c:v>
                </c:pt>
                <c:pt idx="263">
                  <c:v>9.0</c:v>
                </c:pt>
                <c:pt idx="264">
                  <c:v>30.0</c:v>
                </c:pt>
                <c:pt idx="265">
                  <c:v>9.0</c:v>
                </c:pt>
                <c:pt idx="266">
                  <c:v>7.0</c:v>
                </c:pt>
                <c:pt idx="267">
                  <c:v>9.0</c:v>
                </c:pt>
                <c:pt idx="268">
                  <c:v>8.0</c:v>
                </c:pt>
                <c:pt idx="269">
                  <c:v>10.0</c:v>
                </c:pt>
                <c:pt idx="270">
                  <c:v>11.0</c:v>
                </c:pt>
                <c:pt idx="271">
                  <c:v>6.0</c:v>
                </c:pt>
                <c:pt idx="272">
                  <c:v>9.0</c:v>
                </c:pt>
                <c:pt idx="273">
                  <c:v>4.0</c:v>
                </c:pt>
                <c:pt idx="274">
                  <c:v>5.0</c:v>
                </c:pt>
                <c:pt idx="275">
                  <c:v>5.0</c:v>
                </c:pt>
                <c:pt idx="276">
                  <c:v>10.0</c:v>
                </c:pt>
                <c:pt idx="277">
                  <c:v>4.0</c:v>
                </c:pt>
                <c:pt idx="278">
                  <c:v>10.0</c:v>
                </c:pt>
                <c:pt idx="279">
                  <c:v>2.0</c:v>
                </c:pt>
                <c:pt idx="280">
                  <c:v>5.0</c:v>
                </c:pt>
                <c:pt idx="281">
                  <c:v>6.0</c:v>
                </c:pt>
                <c:pt idx="282">
                  <c:v>5.0</c:v>
                </c:pt>
                <c:pt idx="283">
                  <c:v>4.0</c:v>
                </c:pt>
                <c:pt idx="318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2747608"/>
        <c:axId val="-2132742296"/>
      </c:scatterChart>
      <c:valAx>
        <c:axId val="-2132747608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2742296"/>
        <c:crosses val="autoZero"/>
        <c:crossBetween val="midCat"/>
      </c:valAx>
      <c:valAx>
        <c:axId val="-213274229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2747608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9007600411647"/>
          <c:y val="0.0797100039097813"/>
          <c:w val="0.0854961513388033"/>
          <c:h val="0.3405791076145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7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18.06.18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18.06.18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283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18.06.18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twiki.cern.ch/twiki/bin/view/LCG/WLCGOpsCoordina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twiki.cern.ch/twiki/bin/view/LCG/WLCGOpsCoordinatio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twiki.cern.ch/twiki/bin/view/LCG/WLCGOpsCoordinatio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wiki.cern.ch/twiki/bin/view/LCG/WLCGOperationsMeeting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wiki.cern.ch/twiki/bin/view/LCG/WLCGOperationsMeeting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twiki.cern.ch/twiki/bin/view/LCG/WLCGServiceIncident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WLCG Service Report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sz="2800" dirty="0"/>
              <a:t>5 weeks, May 16th – Jun 19th</a:t>
            </a: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WLCG Management Board, June 19th 2018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/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Katarzyna Dziedziniewicz-Wojcik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055A0"/>
                </a:solidFill>
              </a:rPr>
              <a:t>v1.4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meetings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meeting:</a:t>
            </a:r>
          </a:p>
          <a:p>
            <a:pPr lvl="1"/>
            <a:r>
              <a:rPr lang="en-US" sz="2700" dirty="0"/>
              <a:t>Jul 5</a:t>
            </a:r>
            <a:r>
              <a:rPr lang="en-US" sz="2700" baseline="30000" dirty="0"/>
              <a:t>th</a:t>
            </a:r>
            <a:r>
              <a:rPr lang="en-US" sz="2700" dirty="0"/>
              <a:t> </a:t>
            </a:r>
            <a:r>
              <a:rPr lang="mr-IN" sz="2700" dirty="0"/>
              <a:t>–</a:t>
            </a:r>
            <a:r>
              <a:rPr lang="en-US" sz="2700" dirty="0"/>
              <a:t> Theme: </a:t>
            </a:r>
            <a:r>
              <a:rPr lang="en-US" sz="2800" dirty="0"/>
              <a:t>TBD</a:t>
            </a:r>
            <a:br>
              <a:rPr lang="en-US" sz="2800" dirty="0"/>
            </a:br>
            <a:endParaRPr lang="en-US" sz="2700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   (1)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/>
              <a:t>Theme: Services for which GDPR data privacy statement is required</a:t>
            </a:r>
          </a:p>
          <a:p>
            <a:pPr lvl="1"/>
            <a:r>
              <a:rPr lang="en-US" sz="2700" dirty="0"/>
              <a:t>All WLCG services which consume/process personal data need to have a Data Privacy statement prepared</a:t>
            </a:r>
          </a:p>
          <a:p>
            <a:pPr lvl="2"/>
            <a:r>
              <a:rPr lang="en-US" sz="2500" dirty="0"/>
              <a:t>WLCG Operations started to prepare a list of the services concerned</a:t>
            </a:r>
          </a:p>
          <a:p>
            <a:pPr marL="749808" lvl="2" indent="0">
              <a:buNone/>
            </a:pPr>
            <a:endParaRPr lang="en-US" sz="3100" dirty="0"/>
          </a:p>
          <a:p>
            <a:r>
              <a:rPr lang="en-US" sz="3100" dirty="0"/>
              <a:t>Welcome to </a:t>
            </a:r>
            <a:r>
              <a:rPr lang="en-US" sz="3100" dirty="0">
                <a:solidFill>
                  <a:srgbClr val="7030A0"/>
                </a:solidFill>
              </a:rPr>
              <a:t>Matthew Viljoen </a:t>
            </a:r>
            <a:r>
              <a:rPr lang="en-US" sz="3100" dirty="0"/>
              <a:t>(</a:t>
            </a:r>
            <a:r>
              <a:rPr lang="en-US" sz="2400" dirty="0"/>
              <a:t>EGI Operations Manager</a:t>
            </a:r>
            <a:r>
              <a:rPr lang="en-US" sz="3100" dirty="0"/>
              <a:t>) and </a:t>
            </a:r>
            <a:r>
              <a:rPr lang="en-US" sz="3100" dirty="0">
                <a:solidFill>
                  <a:srgbClr val="7030A0"/>
                </a:solidFill>
              </a:rPr>
              <a:t>Jeffrey Dost </a:t>
            </a:r>
            <a:r>
              <a:rPr lang="en-US" sz="3100" dirty="0"/>
              <a:t>(</a:t>
            </a:r>
            <a:r>
              <a:rPr lang="en-US" sz="2400" dirty="0"/>
              <a:t>OSG Operations Manager</a:t>
            </a:r>
            <a:r>
              <a:rPr lang="en-US" sz="3100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   (2)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/>
              <a:t>Information System Evolution TF</a:t>
            </a:r>
          </a:p>
          <a:p>
            <a:pPr lvl="1"/>
            <a:r>
              <a:rPr lang="en-US" sz="2400" dirty="0"/>
              <a:t>Format of CE description to be published was discussed</a:t>
            </a:r>
          </a:p>
          <a:p>
            <a:pPr lvl="1"/>
            <a:r>
              <a:rPr lang="en-US" sz="2400" dirty="0"/>
              <a:t>GocDB development plans cover changes required by GDPR</a:t>
            </a:r>
          </a:p>
          <a:p>
            <a:pPr lvl="1"/>
            <a:r>
              <a:rPr lang="en-US" sz="2400" dirty="0"/>
              <a:t>CRIC for CMS progressing </a:t>
            </a:r>
            <a:r>
              <a:rPr lang="mr-IN" sz="2400" dirty="0"/>
              <a:t>–</a:t>
            </a:r>
            <a:r>
              <a:rPr lang="en-US" sz="2400" dirty="0"/>
              <a:t> basic functionality prototyped</a:t>
            </a:r>
          </a:p>
          <a:p>
            <a:pPr marL="448056" lvl="1" indent="0">
              <a:buNone/>
            </a:pPr>
            <a:endParaRPr lang="en-US" sz="2400" dirty="0"/>
          </a:p>
          <a:p>
            <a:r>
              <a:rPr lang="en-US" sz="2800" dirty="0"/>
              <a:t>IPv6 Validation and Deployment TF</a:t>
            </a:r>
          </a:p>
          <a:p>
            <a:pPr lvl="1"/>
            <a:r>
              <a:rPr lang="en-US" dirty="0"/>
              <a:t>Deployment is progressing well</a:t>
            </a:r>
          </a:p>
          <a:p>
            <a:pPr lvl="1"/>
            <a:r>
              <a:rPr lang="en-US" dirty="0"/>
              <a:t>Most sites expect to be ready around the end of the year</a:t>
            </a:r>
          </a:p>
          <a:p>
            <a:endParaRPr lang="en-US" dirty="0"/>
          </a:p>
          <a:p>
            <a:r>
              <a:rPr lang="en-US" dirty="0"/>
              <a:t>Network Throughput WG</a:t>
            </a:r>
          </a:p>
          <a:p>
            <a:pPr lvl="1"/>
            <a:r>
              <a:rPr lang="en-US" dirty="0"/>
              <a:t>CentOS 7 campaign is progressing slowly</a:t>
            </a:r>
          </a:p>
          <a:p>
            <a:pPr lvl="1"/>
            <a:r>
              <a:rPr lang="en-US" dirty="0"/>
              <a:t>Following OSG GOC retirement, all services were migrated to AGLT2</a:t>
            </a:r>
          </a:p>
          <a:p>
            <a:pPr marL="36576" indent="0">
              <a:buNone/>
            </a:pPr>
            <a:endParaRPr lang="en-US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3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/>
              <a:t>Overall high activity across the experiments</a:t>
            </a:r>
          </a:p>
          <a:p>
            <a:endParaRPr lang="en-US" sz="2400" dirty="0"/>
          </a:p>
          <a:p>
            <a:r>
              <a:rPr lang="en-US" sz="3100" dirty="0"/>
              <a:t>ATLAS</a:t>
            </a:r>
          </a:p>
          <a:p>
            <a:pPr lvl="1"/>
            <a:r>
              <a:rPr lang="en-US" sz="2700" dirty="0"/>
              <a:t>Stable production with up to 350k concurrent jobs</a:t>
            </a:r>
          </a:p>
          <a:p>
            <a:pPr lvl="2"/>
            <a:r>
              <a:rPr lang="en-US" sz="2500" dirty="0"/>
              <a:t>Peaks of 900k thanks to HPC resources</a:t>
            </a:r>
          </a:p>
          <a:p>
            <a:pPr lvl="1"/>
            <a:r>
              <a:rPr lang="en-US" sz="2700" dirty="0"/>
              <a:t>Multiple instabilities of EOSATLAS</a:t>
            </a:r>
          </a:p>
          <a:p>
            <a:pPr lvl="2"/>
            <a:r>
              <a:rPr lang="en-US" sz="2500" dirty="0"/>
              <a:t>Several bug fixes</a:t>
            </a:r>
          </a:p>
          <a:p>
            <a:pPr marL="448056" lvl="1" indent="0">
              <a:buNone/>
            </a:pPr>
            <a:endParaRPr lang="en-US" sz="2700" dirty="0"/>
          </a:p>
          <a:p>
            <a:r>
              <a:rPr lang="en-US" sz="3100" dirty="0"/>
              <a:t>CMS</a:t>
            </a:r>
          </a:p>
          <a:p>
            <a:pPr lvl="1"/>
            <a:r>
              <a:rPr lang="en-US" sz="2800" dirty="0"/>
              <a:t>Stable computing usage at about 230k</a:t>
            </a:r>
          </a:p>
          <a:p>
            <a:pPr lvl="1"/>
            <a:r>
              <a:rPr lang="en-US" sz="2800" dirty="0"/>
              <a:t>Accidental data deletion at T0 understood</a:t>
            </a:r>
          </a:p>
          <a:p>
            <a:pPr lvl="2"/>
            <a:r>
              <a:rPr lang="en-US" dirty="0"/>
              <a:t>Caused by a bug in Tier0 Agent code</a:t>
            </a:r>
          </a:p>
          <a:p>
            <a:pPr lvl="2"/>
            <a:r>
              <a:rPr lang="en-US" dirty="0"/>
              <a:t>No data lost</a:t>
            </a:r>
          </a:p>
          <a:p>
            <a:pPr marL="36576" indent="0">
              <a:buNone/>
            </a:pPr>
            <a:endParaRPr lang="en-US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2800" dirty="0"/>
              <a:t>ALICE</a:t>
            </a:r>
          </a:p>
          <a:p>
            <a:pPr lvl="1"/>
            <a:r>
              <a:rPr lang="en-US" dirty="0"/>
              <a:t>No major </a:t>
            </a:r>
            <a:r>
              <a:rPr lang="en-US" dirty="0" smtClean="0"/>
              <a:t>issue</a:t>
            </a:r>
            <a:endParaRPr lang="en-US" dirty="0"/>
          </a:p>
          <a:p>
            <a:r>
              <a:rPr lang="en-US" sz="2800" dirty="0"/>
              <a:t>LHCb</a:t>
            </a:r>
          </a:p>
          <a:p>
            <a:pPr lvl="1"/>
            <a:r>
              <a:rPr lang="en-US" dirty="0"/>
              <a:t>No major </a:t>
            </a:r>
            <a:r>
              <a:rPr lang="en-US" dirty="0" smtClean="0"/>
              <a:t>issue</a:t>
            </a:r>
          </a:p>
          <a:p>
            <a:pPr lvl="1"/>
            <a:endParaRPr lang="en-US" dirty="0"/>
          </a:p>
          <a:p>
            <a:r>
              <a:rPr lang="en-US" sz="2800" dirty="0"/>
              <a:t>NL-T1</a:t>
            </a:r>
          </a:p>
          <a:p>
            <a:pPr lvl="1"/>
            <a:r>
              <a:rPr lang="en-US" dirty="0"/>
              <a:t>Downtime of tape backend under investigation</a:t>
            </a:r>
          </a:p>
          <a:p>
            <a:r>
              <a:rPr lang="en-US" sz="2800" dirty="0"/>
              <a:t>TRIUMF</a:t>
            </a:r>
          </a:p>
          <a:p>
            <a:pPr lvl="1"/>
            <a:r>
              <a:rPr lang="en-US" dirty="0"/>
              <a:t>New tape library in production, capacity at ~30 </a:t>
            </a:r>
            <a:r>
              <a:rPr lang="en-US" dirty="0" smtClean="0"/>
              <a:t>PB</a:t>
            </a:r>
            <a:endParaRPr lang="en-US" dirty="0"/>
          </a:p>
          <a:p>
            <a:pPr marL="36576" indent="0">
              <a:buNone/>
            </a:pPr>
            <a:endParaRPr lang="en-US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Service Incident </a:t>
            </a:r>
            <a:r>
              <a:rPr lang="en-US" sz="4000" dirty="0">
                <a:hlinkClick r:id="rId3"/>
              </a:rPr>
              <a:t>R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/>
              <a:t>No new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(5 weeks May 14 – Jun 17)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7242655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223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238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116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354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405150"/>
              </p:ext>
            </p:extLst>
          </p:nvPr>
        </p:nvGraphicFramePr>
        <p:xfrm>
          <a:off x="718806" y="2993436"/>
          <a:ext cx="7871521" cy="3078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2496</TotalTime>
  <Words>360</Words>
  <Application>Microsoft Macintosh PowerPoint</Application>
  <PresentationFormat>On-screen Show (4:3)</PresentationFormat>
  <Paragraphs>102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CERNCorporate4-3</vt:lpstr>
      <vt:lpstr>WLCG Service Report  5 weeks, May 16th – Jun 19th  WLCG Management Board, June 19th 2018   Katarzyna Dziedziniewicz-Wojcik CERN  v1.4</vt:lpstr>
      <vt:lpstr>Operations Coordination meetings  </vt:lpstr>
      <vt:lpstr>Operations Coordination highlights   (1)  </vt:lpstr>
      <vt:lpstr>Operations Coordination highlights   (2)  </vt:lpstr>
      <vt:lpstr>Selected items from Operations    (1)</vt:lpstr>
      <vt:lpstr>Selected items from Operations    (2)</vt:lpstr>
      <vt:lpstr>Service Incident Reports</vt:lpstr>
      <vt:lpstr>GGUS summary (5 weeks May 14 – Jun 17)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Katarzyna Dziedziniewicz-Wojcik</cp:lastModifiedBy>
  <cp:revision>349</cp:revision>
  <cp:lastPrinted>2015-03-25T10:23:14Z</cp:lastPrinted>
  <dcterms:created xsi:type="dcterms:W3CDTF">2015-01-26T14:46:24Z</dcterms:created>
  <dcterms:modified xsi:type="dcterms:W3CDTF">2018-06-18T13:36:57Z</dcterms:modified>
</cp:coreProperties>
</file>