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1" r:id="rId2"/>
    <p:sldId id="273" r:id="rId3"/>
    <p:sldId id="293" r:id="rId4"/>
    <p:sldId id="271" r:id="rId5"/>
    <p:sldId id="283" r:id="rId6"/>
    <p:sldId id="272" r:id="rId7"/>
    <p:sldId id="294" r:id="rId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0055A0"/>
    <a:srgbClr val="009900"/>
    <a:srgbClr val="993300"/>
    <a:srgbClr val="0B387C"/>
    <a:srgbClr val="FF9900"/>
    <a:srgbClr val="FFFF99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3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133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maarten/Downloads/ggus-tickets-4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87647831800263E-2"/>
          <c:y val="6.2350265920699192E-2"/>
          <c:w val="0.89750328515111699"/>
          <c:h val="0.8297381541754584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  <c:pt idx="219">
                  <c:v>42814</c:v>
                </c:pt>
                <c:pt idx="220">
                  <c:v>42821</c:v>
                </c:pt>
                <c:pt idx="221">
                  <c:v>42828</c:v>
                </c:pt>
                <c:pt idx="222">
                  <c:v>42835</c:v>
                </c:pt>
                <c:pt idx="223">
                  <c:v>42842</c:v>
                </c:pt>
                <c:pt idx="224">
                  <c:v>42849</c:v>
                </c:pt>
                <c:pt idx="225">
                  <c:v>42856</c:v>
                </c:pt>
                <c:pt idx="226">
                  <c:v>42863</c:v>
                </c:pt>
                <c:pt idx="227">
                  <c:v>42870</c:v>
                </c:pt>
                <c:pt idx="228">
                  <c:v>42877</c:v>
                </c:pt>
                <c:pt idx="229">
                  <c:v>42884</c:v>
                </c:pt>
                <c:pt idx="230">
                  <c:v>42891</c:v>
                </c:pt>
                <c:pt idx="231">
                  <c:v>42898</c:v>
                </c:pt>
                <c:pt idx="232">
                  <c:v>42905</c:v>
                </c:pt>
                <c:pt idx="233">
                  <c:v>42912</c:v>
                </c:pt>
                <c:pt idx="234">
                  <c:v>42919</c:v>
                </c:pt>
                <c:pt idx="235">
                  <c:v>42926</c:v>
                </c:pt>
                <c:pt idx="236">
                  <c:v>42933</c:v>
                </c:pt>
                <c:pt idx="237">
                  <c:v>42940</c:v>
                </c:pt>
                <c:pt idx="238">
                  <c:v>42947</c:v>
                </c:pt>
                <c:pt idx="239">
                  <c:v>42954</c:v>
                </c:pt>
                <c:pt idx="240">
                  <c:v>42961</c:v>
                </c:pt>
                <c:pt idx="241">
                  <c:v>42968</c:v>
                </c:pt>
                <c:pt idx="242">
                  <c:v>42975</c:v>
                </c:pt>
                <c:pt idx="243">
                  <c:v>42982</c:v>
                </c:pt>
                <c:pt idx="244">
                  <c:v>42989</c:v>
                </c:pt>
                <c:pt idx="245">
                  <c:v>42996</c:v>
                </c:pt>
                <c:pt idx="246">
                  <c:v>43003</c:v>
                </c:pt>
                <c:pt idx="247">
                  <c:v>43010</c:v>
                </c:pt>
                <c:pt idx="248">
                  <c:v>43017</c:v>
                </c:pt>
                <c:pt idx="249">
                  <c:v>43024</c:v>
                </c:pt>
                <c:pt idx="250">
                  <c:v>43031</c:v>
                </c:pt>
                <c:pt idx="251">
                  <c:v>43038</c:v>
                </c:pt>
                <c:pt idx="252">
                  <c:v>43045</c:v>
                </c:pt>
                <c:pt idx="253">
                  <c:v>43052</c:v>
                </c:pt>
                <c:pt idx="254">
                  <c:v>43059</c:v>
                </c:pt>
                <c:pt idx="255">
                  <c:v>43066</c:v>
                </c:pt>
                <c:pt idx="256">
                  <c:v>43073</c:v>
                </c:pt>
                <c:pt idx="257">
                  <c:v>43080</c:v>
                </c:pt>
                <c:pt idx="258">
                  <c:v>43087</c:v>
                </c:pt>
                <c:pt idx="259">
                  <c:v>43094</c:v>
                </c:pt>
                <c:pt idx="260">
                  <c:v>43101</c:v>
                </c:pt>
                <c:pt idx="261">
                  <c:v>43108</c:v>
                </c:pt>
                <c:pt idx="262">
                  <c:v>43115</c:v>
                </c:pt>
                <c:pt idx="263">
                  <c:v>43122</c:v>
                </c:pt>
                <c:pt idx="264">
                  <c:v>43129</c:v>
                </c:pt>
                <c:pt idx="265">
                  <c:v>43136</c:v>
                </c:pt>
                <c:pt idx="266">
                  <c:v>43143</c:v>
                </c:pt>
                <c:pt idx="267">
                  <c:v>43150</c:v>
                </c:pt>
                <c:pt idx="268">
                  <c:v>43157</c:v>
                </c:pt>
                <c:pt idx="269">
                  <c:v>43164</c:v>
                </c:pt>
                <c:pt idx="270">
                  <c:v>43171</c:v>
                </c:pt>
                <c:pt idx="271">
                  <c:v>43178</c:v>
                </c:pt>
                <c:pt idx="272">
                  <c:v>43185</c:v>
                </c:pt>
                <c:pt idx="273">
                  <c:v>43192</c:v>
                </c:pt>
                <c:pt idx="274">
                  <c:v>43199</c:v>
                </c:pt>
                <c:pt idx="275">
                  <c:v>43206</c:v>
                </c:pt>
                <c:pt idx="276">
                  <c:v>43213</c:v>
                </c:pt>
                <c:pt idx="277">
                  <c:v>43220</c:v>
                </c:pt>
                <c:pt idx="278">
                  <c:v>43227</c:v>
                </c:pt>
                <c:pt idx="279">
                  <c:v>43234</c:v>
                </c:pt>
                <c:pt idx="280">
                  <c:v>43241</c:v>
                </c:pt>
                <c:pt idx="281">
                  <c:v>43248</c:v>
                </c:pt>
                <c:pt idx="282">
                  <c:v>43255</c:v>
                </c:pt>
                <c:pt idx="283">
                  <c:v>43262</c:v>
                </c:pt>
                <c:pt idx="284">
                  <c:v>43269</c:v>
                </c:pt>
                <c:pt idx="285">
                  <c:v>43276</c:v>
                </c:pt>
                <c:pt idx="286">
                  <c:v>43283</c:v>
                </c:pt>
                <c:pt idx="287">
                  <c:v>43290</c:v>
                </c:pt>
              </c:numCache>
            </c:numRef>
          </c:xVal>
          <c:yVal>
            <c:numRef>
              <c:f>Sheet2!$E$2:$E$405</c:f>
              <c:numCache>
                <c:formatCode>General</c:formatCode>
                <c:ptCount val="404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53</c:v>
                </c:pt>
                <c:pt idx="27">
                  <c:v>2</c:v>
                </c:pt>
                <c:pt idx="28">
                  <c:v>7</c:v>
                </c:pt>
                <c:pt idx="29">
                  <c:v>1</c:v>
                </c:pt>
                <c:pt idx="30">
                  <c:v>5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1</c:v>
                </c:pt>
                <c:pt idx="43">
                  <c:v>4</c:v>
                </c:pt>
                <c:pt idx="44">
                  <c:v>3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2</c:v>
                </c:pt>
                <c:pt idx="60">
                  <c:v>2</c:v>
                </c:pt>
                <c:pt idx="61">
                  <c:v>1</c:v>
                </c:pt>
                <c:pt idx="62">
                  <c:v>0</c:v>
                </c:pt>
                <c:pt idx="63">
                  <c:v>4</c:v>
                </c:pt>
                <c:pt idx="64">
                  <c:v>2</c:v>
                </c:pt>
                <c:pt idx="65">
                  <c:v>4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3</c:v>
                </c:pt>
                <c:pt idx="76">
                  <c:v>0</c:v>
                </c:pt>
                <c:pt idx="77">
                  <c:v>0</c:v>
                </c:pt>
                <c:pt idx="78">
                  <c:v>2</c:v>
                </c:pt>
                <c:pt idx="79">
                  <c:v>2</c:v>
                </c:pt>
                <c:pt idx="80">
                  <c:v>1</c:v>
                </c:pt>
                <c:pt idx="81">
                  <c:v>0</c:v>
                </c:pt>
                <c:pt idx="82">
                  <c:v>0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3</c:v>
                </c:pt>
                <c:pt idx="88">
                  <c:v>1</c:v>
                </c:pt>
                <c:pt idx="89">
                  <c:v>2</c:v>
                </c:pt>
                <c:pt idx="90">
                  <c:v>0</c:v>
                </c:pt>
                <c:pt idx="91">
                  <c:v>4</c:v>
                </c:pt>
                <c:pt idx="92">
                  <c:v>5</c:v>
                </c:pt>
                <c:pt idx="93">
                  <c:v>3</c:v>
                </c:pt>
                <c:pt idx="94">
                  <c:v>2</c:v>
                </c:pt>
                <c:pt idx="95">
                  <c:v>16</c:v>
                </c:pt>
                <c:pt idx="96">
                  <c:v>0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3</c:v>
                </c:pt>
                <c:pt idx="102">
                  <c:v>1</c:v>
                </c:pt>
                <c:pt idx="103">
                  <c:v>0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2</c:v>
                </c:pt>
                <c:pt idx="108">
                  <c:v>2</c:v>
                </c:pt>
                <c:pt idx="109">
                  <c:v>4</c:v>
                </c:pt>
                <c:pt idx="110">
                  <c:v>2</c:v>
                </c:pt>
                <c:pt idx="111">
                  <c:v>0</c:v>
                </c:pt>
                <c:pt idx="112">
                  <c:v>1</c:v>
                </c:pt>
                <c:pt idx="113">
                  <c:v>4</c:v>
                </c:pt>
                <c:pt idx="114">
                  <c:v>0</c:v>
                </c:pt>
                <c:pt idx="115">
                  <c:v>2</c:v>
                </c:pt>
                <c:pt idx="116">
                  <c:v>2</c:v>
                </c:pt>
                <c:pt idx="117">
                  <c:v>0</c:v>
                </c:pt>
                <c:pt idx="118">
                  <c:v>1</c:v>
                </c:pt>
                <c:pt idx="119">
                  <c:v>3</c:v>
                </c:pt>
                <c:pt idx="120">
                  <c:v>1</c:v>
                </c:pt>
                <c:pt idx="121">
                  <c:v>0</c:v>
                </c:pt>
                <c:pt idx="122">
                  <c:v>0</c:v>
                </c:pt>
                <c:pt idx="123">
                  <c:v>4</c:v>
                </c:pt>
                <c:pt idx="124">
                  <c:v>0</c:v>
                </c:pt>
                <c:pt idx="125">
                  <c:v>1</c:v>
                </c:pt>
                <c:pt idx="126">
                  <c:v>3</c:v>
                </c:pt>
                <c:pt idx="127">
                  <c:v>0</c:v>
                </c:pt>
                <c:pt idx="128">
                  <c:v>3</c:v>
                </c:pt>
                <c:pt idx="129">
                  <c:v>0</c:v>
                </c:pt>
                <c:pt idx="130">
                  <c:v>0</c:v>
                </c:pt>
                <c:pt idx="131">
                  <c:v>3</c:v>
                </c:pt>
                <c:pt idx="132">
                  <c:v>3</c:v>
                </c:pt>
                <c:pt idx="133">
                  <c:v>0</c:v>
                </c:pt>
                <c:pt idx="134">
                  <c:v>1</c:v>
                </c:pt>
                <c:pt idx="135">
                  <c:v>0</c:v>
                </c:pt>
                <c:pt idx="136">
                  <c:v>2</c:v>
                </c:pt>
                <c:pt idx="137">
                  <c:v>0</c:v>
                </c:pt>
                <c:pt idx="138">
                  <c:v>0</c:v>
                </c:pt>
                <c:pt idx="139">
                  <c:v>2</c:v>
                </c:pt>
                <c:pt idx="140">
                  <c:v>1</c:v>
                </c:pt>
                <c:pt idx="141">
                  <c:v>1</c:v>
                </c:pt>
                <c:pt idx="142">
                  <c:v>2</c:v>
                </c:pt>
                <c:pt idx="143">
                  <c:v>0</c:v>
                </c:pt>
                <c:pt idx="144">
                  <c:v>1</c:v>
                </c:pt>
                <c:pt idx="145">
                  <c:v>0</c:v>
                </c:pt>
                <c:pt idx="146">
                  <c:v>0</c:v>
                </c:pt>
                <c:pt idx="147">
                  <c:v>4</c:v>
                </c:pt>
                <c:pt idx="148">
                  <c:v>6</c:v>
                </c:pt>
                <c:pt idx="149">
                  <c:v>0</c:v>
                </c:pt>
                <c:pt idx="150">
                  <c:v>1</c:v>
                </c:pt>
                <c:pt idx="151">
                  <c:v>6</c:v>
                </c:pt>
                <c:pt idx="152">
                  <c:v>1</c:v>
                </c:pt>
                <c:pt idx="153">
                  <c:v>1</c:v>
                </c:pt>
                <c:pt idx="154">
                  <c:v>0</c:v>
                </c:pt>
                <c:pt idx="155">
                  <c:v>5</c:v>
                </c:pt>
                <c:pt idx="156">
                  <c:v>3</c:v>
                </c:pt>
                <c:pt idx="157">
                  <c:v>0</c:v>
                </c:pt>
                <c:pt idx="158">
                  <c:v>0</c:v>
                </c:pt>
                <c:pt idx="159">
                  <c:v>2</c:v>
                </c:pt>
                <c:pt idx="160">
                  <c:v>1</c:v>
                </c:pt>
                <c:pt idx="161">
                  <c:v>0</c:v>
                </c:pt>
                <c:pt idx="162">
                  <c:v>1</c:v>
                </c:pt>
                <c:pt idx="163">
                  <c:v>1</c:v>
                </c:pt>
                <c:pt idx="164">
                  <c:v>4</c:v>
                </c:pt>
                <c:pt idx="165">
                  <c:v>2</c:v>
                </c:pt>
                <c:pt idx="166">
                  <c:v>3</c:v>
                </c:pt>
                <c:pt idx="167">
                  <c:v>1</c:v>
                </c:pt>
                <c:pt idx="168">
                  <c:v>1</c:v>
                </c:pt>
                <c:pt idx="169">
                  <c:v>2</c:v>
                </c:pt>
                <c:pt idx="170">
                  <c:v>0</c:v>
                </c:pt>
                <c:pt idx="171">
                  <c:v>2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1</c:v>
                </c:pt>
                <c:pt idx="176">
                  <c:v>1</c:v>
                </c:pt>
                <c:pt idx="177">
                  <c:v>0</c:v>
                </c:pt>
                <c:pt idx="178">
                  <c:v>2</c:v>
                </c:pt>
                <c:pt idx="179">
                  <c:v>0</c:v>
                </c:pt>
                <c:pt idx="180">
                  <c:v>3</c:v>
                </c:pt>
                <c:pt idx="181">
                  <c:v>3</c:v>
                </c:pt>
                <c:pt idx="182">
                  <c:v>1</c:v>
                </c:pt>
                <c:pt idx="183">
                  <c:v>0</c:v>
                </c:pt>
                <c:pt idx="184">
                  <c:v>1</c:v>
                </c:pt>
                <c:pt idx="185">
                  <c:v>0</c:v>
                </c:pt>
                <c:pt idx="186">
                  <c:v>1</c:v>
                </c:pt>
                <c:pt idx="187">
                  <c:v>3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0</c:v>
                </c:pt>
                <c:pt idx="192">
                  <c:v>3</c:v>
                </c:pt>
                <c:pt idx="193">
                  <c:v>2</c:v>
                </c:pt>
                <c:pt idx="194">
                  <c:v>0</c:v>
                </c:pt>
                <c:pt idx="195">
                  <c:v>2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2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3</c:v>
                </c:pt>
                <c:pt idx="204">
                  <c:v>1</c:v>
                </c:pt>
                <c:pt idx="205">
                  <c:v>0</c:v>
                </c:pt>
                <c:pt idx="206">
                  <c:v>1</c:v>
                </c:pt>
                <c:pt idx="207">
                  <c:v>3</c:v>
                </c:pt>
                <c:pt idx="208">
                  <c:v>1</c:v>
                </c:pt>
                <c:pt idx="209">
                  <c:v>1</c:v>
                </c:pt>
                <c:pt idx="210">
                  <c:v>2</c:v>
                </c:pt>
                <c:pt idx="211">
                  <c:v>2</c:v>
                </c:pt>
                <c:pt idx="212">
                  <c:v>1</c:v>
                </c:pt>
                <c:pt idx="213">
                  <c:v>1</c:v>
                </c:pt>
                <c:pt idx="214">
                  <c:v>2</c:v>
                </c:pt>
                <c:pt idx="215">
                  <c:v>2</c:v>
                </c:pt>
                <c:pt idx="216">
                  <c:v>1</c:v>
                </c:pt>
                <c:pt idx="217">
                  <c:v>1</c:v>
                </c:pt>
                <c:pt idx="218">
                  <c:v>2</c:v>
                </c:pt>
                <c:pt idx="219">
                  <c:v>3</c:v>
                </c:pt>
                <c:pt idx="220">
                  <c:v>0</c:v>
                </c:pt>
                <c:pt idx="221">
                  <c:v>4</c:v>
                </c:pt>
                <c:pt idx="222">
                  <c:v>0</c:v>
                </c:pt>
                <c:pt idx="223">
                  <c:v>1</c:v>
                </c:pt>
                <c:pt idx="224">
                  <c:v>2</c:v>
                </c:pt>
                <c:pt idx="225">
                  <c:v>1</c:v>
                </c:pt>
                <c:pt idx="226">
                  <c:v>3</c:v>
                </c:pt>
                <c:pt idx="227">
                  <c:v>0</c:v>
                </c:pt>
                <c:pt idx="228">
                  <c:v>1</c:v>
                </c:pt>
                <c:pt idx="229">
                  <c:v>1</c:v>
                </c:pt>
                <c:pt idx="230">
                  <c:v>0</c:v>
                </c:pt>
                <c:pt idx="231">
                  <c:v>1</c:v>
                </c:pt>
                <c:pt idx="232">
                  <c:v>3</c:v>
                </c:pt>
                <c:pt idx="233">
                  <c:v>0</c:v>
                </c:pt>
                <c:pt idx="234">
                  <c:v>3</c:v>
                </c:pt>
                <c:pt idx="235">
                  <c:v>1</c:v>
                </c:pt>
                <c:pt idx="236">
                  <c:v>1</c:v>
                </c:pt>
                <c:pt idx="237">
                  <c:v>2</c:v>
                </c:pt>
                <c:pt idx="238">
                  <c:v>0</c:v>
                </c:pt>
                <c:pt idx="239">
                  <c:v>1</c:v>
                </c:pt>
                <c:pt idx="240">
                  <c:v>1</c:v>
                </c:pt>
                <c:pt idx="241">
                  <c:v>2</c:v>
                </c:pt>
                <c:pt idx="242">
                  <c:v>1</c:v>
                </c:pt>
                <c:pt idx="243">
                  <c:v>2</c:v>
                </c:pt>
                <c:pt idx="244">
                  <c:v>2</c:v>
                </c:pt>
                <c:pt idx="245">
                  <c:v>2</c:v>
                </c:pt>
                <c:pt idx="246">
                  <c:v>1</c:v>
                </c:pt>
                <c:pt idx="247">
                  <c:v>2</c:v>
                </c:pt>
                <c:pt idx="248">
                  <c:v>1</c:v>
                </c:pt>
                <c:pt idx="249">
                  <c:v>1</c:v>
                </c:pt>
                <c:pt idx="250">
                  <c:v>2</c:v>
                </c:pt>
                <c:pt idx="251">
                  <c:v>0</c:v>
                </c:pt>
                <c:pt idx="252">
                  <c:v>2</c:v>
                </c:pt>
                <c:pt idx="253">
                  <c:v>1</c:v>
                </c:pt>
                <c:pt idx="254">
                  <c:v>0</c:v>
                </c:pt>
                <c:pt idx="255">
                  <c:v>3</c:v>
                </c:pt>
                <c:pt idx="256">
                  <c:v>4</c:v>
                </c:pt>
                <c:pt idx="257">
                  <c:v>1</c:v>
                </c:pt>
                <c:pt idx="258">
                  <c:v>1</c:v>
                </c:pt>
                <c:pt idx="259">
                  <c:v>0</c:v>
                </c:pt>
                <c:pt idx="260">
                  <c:v>0</c:v>
                </c:pt>
                <c:pt idx="261">
                  <c:v>1</c:v>
                </c:pt>
                <c:pt idx="262">
                  <c:v>1</c:v>
                </c:pt>
                <c:pt idx="263">
                  <c:v>3</c:v>
                </c:pt>
                <c:pt idx="264">
                  <c:v>2</c:v>
                </c:pt>
                <c:pt idx="265">
                  <c:v>0</c:v>
                </c:pt>
                <c:pt idx="266">
                  <c:v>1</c:v>
                </c:pt>
                <c:pt idx="267">
                  <c:v>2</c:v>
                </c:pt>
                <c:pt idx="268">
                  <c:v>0</c:v>
                </c:pt>
                <c:pt idx="269">
                  <c:v>5</c:v>
                </c:pt>
                <c:pt idx="270">
                  <c:v>1</c:v>
                </c:pt>
                <c:pt idx="271">
                  <c:v>5</c:v>
                </c:pt>
                <c:pt idx="272">
                  <c:v>0</c:v>
                </c:pt>
                <c:pt idx="273">
                  <c:v>0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3</c:v>
                </c:pt>
                <c:pt idx="278">
                  <c:v>1</c:v>
                </c:pt>
                <c:pt idx="279">
                  <c:v>2</c:v>
                </c:pt>
                <c:pt idx="280">
                  <c:v>3</c:v>
                </c:pt>
                <c:pt idx="281">
                  <c:v>0</c:v>
                </c:pt>
                <c:pt idx="282">
                  <c:v>1</c:v>
                </c:pt>
                <c:pt idx="283">
                  <c:v>1</c:v>
                </c:pt>
                <c:pt idx="284">
                  <c:v>2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34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FBB-5143-8E39-B5CE1E9E1870}"/>
            </c:ext>
          </c:extLst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  <c:pt idx="219">
                  <c:v>42814</c:v>
                </c:pt>
                <c:pt idx="220">
                  <c:v>42821</c:v>
                </c:pt>
                <c:pt idx="221">
                  <c:v>42828</c:v>
                </c:pt>
                <c:pt idx="222">
                  <c:v>42835</c:v>
                </c:pt>
                <c:pt idx="223">
                  <c:v>42842</c:v>
                </c:pt>
                <c:pt idx="224">
                  <c:v>42849</c:v>
                </c:pt>
                <c:pt idx="225">
                  <c:v>42856</c:v>
                </c:pt>
                <c:pt idx="226">
                  <c:v>42863</c:v>
                </c:pt>
                <c:pt idx="227">
                  <c:v>42870</c:v>
                </c:pt>
                <c:pt idx="228">
                  <c:v>42877</c:v>
                </c:pt>
                <c:pt idx="229">
                  <c:v>42884</c:v>
                </c:pt>
                <c:pt idx="230">
                  <c:v>42891</c:v>
                </c:pt>
                <c:pt idx="231">
                  <c:v>42898</c:v>
                </c:pt>
                <c:pt idx="232">
                  <c:v>42905</c:v>
                </c:pt>
                <c:pt idx="233">
                  <c:v>42912</c:v>
                </c:pt>
                <c:pt idx="234">
                  <c:v>42919</c:v>
                </c:pt>
                <c:pt idx="235">
                  <c:v>42926</c:v>
                </c:pt>
                <c:pt idx="236">
                  <c:v>42933</c:v>
                </c:pt>
                <c:pt idx="237">
                  <c:v>42940</c:v>
                </c:pt>
                <c:pt idx="238">
                  <c:v>42947</c:v>
                </c:pt>
                <c:pt idx="239">
                  <c:v>42954</c:v>
                </c:pt>
                <c:pt idx="240">
                  <c:v>42961</c:v>
                </c:pt>
                <c:pt idx="241">
                  <c:v>42968</c:v>
                </c:pt>
                <c:pt idx="242">
                  <c:v>42975</c:v>
                </c:pt>
                <c:pt idx="243">
                  <c:v>42982</c:v>
                </c:pt>
                <c:pt idx="244">
                  <c:v>42989</c:v>
                </c:pt>
                <c:pt idx="245">
                  <c:v>42996</c:v>
                </c:pt>
                <c:pt idx="246">
                  <c:v>43003</c:v>
                </c:pt>
                <c:pt idx="247">
                  <c:v>43010</c:v>
                </c:pt>
                <c:pt idx="248">
                  <c:v>43017</c:v>
                </c:pt>
                <c:pt idx="249">
                  <c:v>43024</c:v>
                </c:pt>
                <c:pt idx="250">
                  <c:v>43031</c:v>
                </c:pt>
                <c:pt idx="251">
                  <c:v>43038</c:v>
                </c:pt>
                <c:pt idx="252">
                  <c:v>43045</c:v>
                </c:pt>
                <c:pt idx="253">
                  <c:v>43052</c:v>
                </c:pt>
                <c:pt idx="254">
                  <c:v>43059</c:v>
                </c:pt>
                <c:pt idx="255">
                  <c:v>43066</c:v>
                </c:pt>
                <c:pt idx="256">
                  <c:v>43073</c:v>
                </c:pt>
                <c:pt idx="257">
                  <c:v>43080</c:v>
                </c:pt>
                <c:pt idx="258">
                  <c:v>43087</c:v>
                </c:pt>
                <c:pt idx="259">
                  <c:v>43094</c:v>
                </c:pt>
                <c:pt idx="260">
                  <c:v>43101</c:v>
                </c:pt>
                <c:pt idx="261">
                  <c:v>43108</c:v>
                </c:pt>
                <c:pt idx="262">
                  <c:v>43115</c:v>
                </c:pt>
                <c:pt idx="263">
                  <c:v>43122</c:v>
                </c:pt>
                <c:pt idx="264">
                  <c:v>43129</c:v>
                </c:pt>
                <c:pt idx="265">
                  <c:v>43136</c:v>
                </c:pt>
                <c:pt idx="266">
                  <c:v>43143</c:v>
                </c:pt>
                <c:pt idx="267">
                  <c:v>43150</c:v>
                </c:pt>
                <c:pt idx="268">
                  <c:v>43157</c:v>
                </c:pt>
                <c:pt idx="269">
                  <c:v>43164</c:v>
                </c:pt>
                <c:pt idx="270">
                  <c:v>43171</c:v>
                </c:pt>
                <c:pt idx="271">
                  <c:v>43178</c:v>
                </c:pt>
                <c:pt idx="272">
                  <c:v>43185</c:v>
                </c:pt>
                <c:pt idx="273">
                  <c:v>43192</c:v>
                </c:pt>
                <c:pt idx="274">
                  <c:v>43199</c:v>
                </c:pt>
                <c:pt idx="275">
                  <c:v>43206</c:v>
                </c:pt>
                <c:pt idx="276">
                  <c:v>43213</c:v>
                </c:pt>
                <c:pt idx="277">
                  <c:v>43220</c:v>
                </c:pt>
                <c:pt idx="278">
                  <c:v>43227</c:v>
                </c:pt>
                <c:pt idx="279">
                  <c:v>43234</c:v>
                </c:pt>
                <c:pt idx="280">
                  <c:v>43241</c:v>
                </c:pt>
                <c:pt idx="281">
                  <c:v>43248</c:v>
                </c:pt>
                <c:pt idx="282">
                  <c:v>43255</c:v>
                </c:pt>
                <c:pt idx="283">
                  <c:v>43262</c:v>
                </c:pt>
                <c:pt idx="284">
                  <c:v>43269</c:v>
                </c:pt>
                <c:pt idx="285">
                  <c:v>43276</c:v>
                </c:pt>
                <c:pt idx="286">
                  <c:v>43283</c:v>
                </c:pt>
                <c:pt idx="287">
                  <c:v>43290</c:v>
                </c:pt>
              </c:numCache>
            </c:numRef>
          </c:xVal>
          <c:yVal>
            <c:numRef>
              <c:f>Sheet2!$I$2:$I$405</c:f>
              <c:numCache>
                <c:formatCode>General</c:formatCode>
                <c:ptCount val="404"/>
                <c:pt idx="0">
                  <c:v>16</c:v>
                </c:pt>
                <c:pt idx="1">
                  <c:v>29</c:v>
                </c:pt>
                <c:pt idx="2">
                  <c:v>47</c:v>
                </c:pt>
                <c:pt idx="3">
                  <c:v>44</c:v>
                </c:pt>
                <c:pt idx="4">
                  <c:v>37</c:v>
                </c:pt>
                <c:pt idx="5">
                  <c:v>42</c:v>
                </c:pt>
                <c:pt idx="6">
                  <c:v>34</c:v>
                </c:pt>
                <c:pt idx="7">
                  <c:v>24</c:v>
                </c:pt>
                <c:pt idx="8">
                  <c:v>30</c:v>
                </c:pt>
                <c:pt idx="9">
                  <c:v>38</c:v>
                </c:pt>
                <c:pt idx="10">
                  <c:v>37</c:v>
                </c:pt>
                <c:pt idx="11">
                  <c:v>46</c:v>
                </c:pt>
                <c:pt idx="12">
                  <c:v>35</c:v>
                </c:pt>
                <c:pt idx="13">
                  <c:v>35</c:v>
                </c:pt>
                <c:pt idx="14">
                  <c:v>30</c:v>
                </c:pt>
                <c:pt idx="15">
                  <c:v>24</c:v>
                </c:pt>
                <c:pt idx="16">
                  <c:v>35</c:v>
                </c:pt>
                <c:pt idx="17">
                  <c:v>24</c:v>
                </c:pt>
                <c:pt idx="18">
                  <c:v>19</c:v>
                </c:pt>
                <c:pt idx="19">
                  <c:v>54</c:v>
                </c:pt>
                <c:pt idx="20">
                  <c:v>25</c:v>
                </c:pt>
                <c:pt idx="21">
                  <c:v>12</c:v>
                </c:pt>
                <c:pt idx="22">
                  <c:v>31</c:v>
                </c:pt>
                <c:pt idx="23">
                  <c:v>16</c:v>
                </c:pt>
                <c:pt idx="24">
                  <c:v>34</c:v>
                </c:pt>
                <c:pt idx="25">
                  <c:v>29</c:v>
                </c:pt>
                <c:pt idx="26">
                  <c:v>58</c:v>
                </c:pt>
                <c:pt idx="27">
                  <c:v>36</c:v>
                </c:pt>
                <c:pt idx="28">
                  <c:v>17</c:v>
                </c:pt>
                <c:pt idx="29">
                  <c:v>32</c:v>
                </c:pt>
                <c:pt idx="30">
                  <c:v>22</c:v>
                </c:pt>
                <c:pt idx="31">
                  <c:v>32</c:v>
                </c:pt>
                <c:pt idx="32">
                  <c:v>24</c:v>
                </c:pt>
                <c:pt idx="33">
                  <c:v>33</c:v>
                </c:pt>
                <c:pt idx="34">
                  <c:v>28</c:v>
                </c:pt>
                <c:pt idx="35">
                  <c:v>21</c:v>
                </c:pt>
                <c:pt idx="36">
                  <c:v>37</c:v>
                </c:pt>
                <c:pt idx="37">
                  <c:v>35</c:v>
                </c:pt>
                <c:pt idx="38">
                  <c:v>30</c:v>
                </c:pt>
                <c:pt idx="39">
                  <c:v>37</c:v>
                </c:pt>
                <c:pt idx="40">
                  <c:v>45</c:v>
                </c:pt>
                <c:pt idx="41">
                  <c:v>29</c:v>
                </c:pt>
                <c:pt idx="42">
                  <c:v>25</c:v>
                </c:pt>
                <c:pt idx="43">
                  <c:v>20</c:v>
                </c:pt>
                <c:pt idx="44">
                  <c:v>36</c:v>
                </c:pt>
                <c:pt idx="45">
                  <c:v>26</c:v>
                </c:pt>
                <c:pt idx="46">
                  <c:v>33</c:v>
                </c:pt>
                <c:pt idx="47">
                  <c:v>31</c:v>
                </c:pt>
                <c:pt idx="48">
                  <c:v>20</c:v>
                </c:pt>
                <c:pt idx="49">
                  <c:v>2</c:v>
                </c:pt>
                <c:pt idx="50">
                  <c:v>14</c:v>
                </c:pt>
                <c:pt idx="51">
                  <c:v>16</c:v>
                </c:pt>
                <c:pt idx="52">
                  <c:v>35</c:v>
                </c:pt>
                <c:pt idx="53">
                  <c:v>24</c:v>
                </c:pt>
                <c:pt idx="54">
                  <c:v>30</c:v>
                </c:pt>
                <c:pt idx="55">
                  <c:v>30</c:v>
                </c:pt>
                <c:pt idx="56">
                  <c:v>27</c:v>
                </c:pt>
                <c:pt idx="57">
                  <c:v>37</c:v>
                </c:pt>
                <c:pt idx="58">
                  <c:v>19</c:v>
                </c:pt>
                <c:pt idx="59">
                  <c:v>23</c:v>
                </c:pt>
                <c:pt idx="60">
                  <c:v>24</c:v>
                </c:pt>
                <c:pt idx="61">
                  <c:v>24</c:v>
                </c:pt>
                <c:pt idx="62">
                  <c:v>25</c:v>
                </c:pt>
                <c:pt idx="63">
                  <c:v>21</c:v>
                </c:pt>
                <c:pt idx="64">
                  <c:v>23</c:v>
                </c:pt>
                <c:pt idx="65">
                  <c:v>24</c:v>
                </c:pt>
                <c:pt idx="66">
                  <c:v>30</c:v>
                </c:pt>
                <c:pt idx="67">
                  <c:v>21</c:v>
                </c:pt>
                <c:pt idx="68">
                  <c:v>34</c:v>
                </c:pt>
                <c:pt idx="69">
                  <c:v>25</c:v>
                </c:pt>
                <c:pt idx="70">
                  <c:v>21</c:v>
                </c:pt>
                <c:pt idx="71">
                  <c:v>31</c:v>
                </c:pt>
                <c:pt idx="72">
                  <c:v>26</c:v>
                </c:pt>
                <c:pt idx="73">
                  <c:v>18</c:v>
                </c:pt>
                <c:pt idx="74">
                  <c:v>31</c:v>
                </c:pt>
                <c:pt idx="75">
                  <c:v>26</c:v>
                </c:pt>
                <c:pt idx="76">
                  <c:v>25</c:v>
                </c:pt>
                <c:pt idx="77">
                  <c:v>28</c:v>
                </c:pt>
                <c:pt idx="78">
                  <c:v>29</c:v>
                </c:pt>
                <c:pt idx="79">
                  <c:v>33</c:v>
                </c:pt>
                <c:pt idx="80">
                  <c:v>44</c:v>
                </c:pt>
                <c:pt idx="81">
                  <c:v>23</c:v>
                </c:pt>
                <c:pt idx="82">
                  <c:v>23</c:v>
                </c:pt>
                <c:pt idx="83">
                  <c:v>21</c:v>
                </c:pt>
                <c:pt idx="84">
                  <c:v>29</c:v>
                </c:pt>
                <c:pt idx="85">
                  <c:v>49</c:v>
                </c:pt>
                <c:pt idx="86">
                  <c:v>17</c:v>
                </c:pt>
                <c:pt idx="87">
                  <c:v>25</c:v>
                </c:pt>
                <c:pt idx="88">
                  <c:v>30</c:v>
                </c:pt>
                <c:pt idx="89">
                  <c:v>33</c:v>
                </c:pt>
                <c:pt idx="90">
                  <c:v>26</c:v>
                </c:pt>
                <c:pt idx="91">
                  <c:v>31</c:v>
                </c:pt>
                <c:pt idx="92">
                  <c:v>17</c:v>
                </c:pt>
                <c:pt idx="93">
                  <c:v>24</c:v>
                </c:pt>
                <c:pt idx="94">
                  <c:v>28</c:v>
                </c:pt>
                <c:pt idx="95">
                  <c:v>20</c:v>
                </c:pt>
                <c:pt idx="96">
                  <c:v>23</c:v>
                </c:pt>
                <c:pt idx="97">
                  <c:v>27</c:v>
                </c:pt>
                <c:pt idx="98">
                  <c:v>30</c:v>
                </c:pt>
                <c:pt idx="99">
                  <c:v>14</c:v>
                </c:pt>
                <c:pt idx="100">
                  <c:v>22</c:v>
                </c:pt>
                <c:pt idx="101">
                  <c:v>22</c:v>
                </c:pt>
                <c:pt idx="102">
                  <c:v>18</c:v>
                </c:pt>
                <c:pt idx="103">
                  <c:v>11</c:v>
                </c:pt>
                <c:pt idx="104">
                  <c:v>13</c:v>
                </c:pt>
                <c:pt idx="105">
                  <c:v>19</c:v>
                </c:pt>
                <c:pt idx="106">
                  <c:v>11</c:v>
                </c:pt>
                <c:pt idx="107">
                  <c:v>16</c:v>
                </c:pt>
                <c:pt idx="108">
                  <c:v>9</c:v>
                </c:pt>
                <c:pt idx="109">
                  <c:v>17</c:v>
                </c:pt>
                <c:pt idx="110">
                  <c:v>16</c:v>
                </c:pt>
                <c:pt idx="111">
                  <c:v>12</c:v>
                </c:pt>
                <c:pt idx="112">
                  <c:v>28</c:v>
                </c:pt>
                <c:pt idx="113">
                  <c:v>26</c:v>
                </c:pt>
                <c:pt idx="114">
                  <c:v>27</c:v>
                </c:pt>
                <c:pt idx="115">
                  <c:v>23</c:v>
                </c:pt>
                <c:pt idx="116">
                  <c:v>16</c:v>
                </c:pt>
                <c:pt idx="117">
                  <c:v>17</c:v>
                </c:pt>
                <c:pt idx="118">
                  <c:v>23</c:v>
                </c:pt>
                <c:pt idx="119">
                  <c:v>19</c:v>
                </c:pt>
                <c:pt idx="120">
                  <c:v>15</c:v>
                </c:pt>
                <c:pt idx="121">
                  <c:v>18</c:v>
                </c:pt>
                <c:pt idx="122">
                  <c:v>18</c:v>
                </c:pt>
                <c:pt idx="123">
                  <c:v>13</c:v>
                </c:pt>
                <c:pt idx="124">
                  <c:v>25</c:v>
                </c:pt>
                <c:pt idx="125">
                  <c:v>29</c:v>
                </c:pt>
                <c:pt idx="126">
                  <c:v>24</c:v>
                </c:pt>
                <c:pt idx="127">
                  <c:v>17</c:v>
                </c:pt>
                <c:pt idx="128">
                  <c:v>18</c:v>
                </c:pt>
                <c:pt idx="129">
                  <c:v>18</c:v>
                </c:pt>
                <c:pt idx="130">
                  <c:v>33</c:v>
                </c:pt>
                <c:pt idx="131">
                  <c:v>25</c:v>
                </c:pt>
                <c:pt idx="132">
                  <c:v>5</c:v>
                </c:pt>
                <c:pt idx="133">
                  <c:v>15</c:v>
                </c:pt>
                <c:pt idx="134">
                  <c:v>16</c:v>
                </c:pt>
                <c:pt idx="135">
                  <c:v>15</c:v>
                </c:pt>
                <c:pt idx="136">
                  <c:v>28</c:v>
                </c:pt>
                <c:pt idx="137">
                  <c:v>16</c:v>
                </c:pt>
                <c:pt idx="138">
                  <c:v>16</c:v>
                </c:pt>
                <c:pt idx="139">
                  <c:v>21</c:v>
                </c:pt>
                <c:pt idx="140">
                  <c:v>13</c:v>
                </c:pt>
                <c:pt idx="141">
                  <c:v>12</c:v>
                </c:pt>
                <c:pt idx="142">
                  <c:v>14</c:v>
                </c:pt>
                <c:pt idx="143">
                  <c:v>19</c:v>
                </c:pt>
                <c:pt idx="144">
                  <c:v>15</c:v>
                </c:pt>
                <c:pt idx="145">
                  <c:v>22</c:v>
                </c:pt>
                <c:pt idx="146">
                  <c:v>11</c:v>
                </c:pt>
                <c:pt idx="147">
                  <c:v>15</c:v>
                </c:pt>
                <c:pt idx="148">
                  <c:v>12</c:v>
                </c:pt>
                <c:pt idx="149">
                  <c:v>29</c:v>
                </c:pt>
                <c:pt idx="150">
                  <c:v>154</c:v>
                </c:pt>
                <c:pt idx="151">
                  <c:v>21</c:v>
                </c:pt>
                <c:pt idx="152">
                  <c:v>12</c:v>
                </c:pt>
                <c:pt idx="153">
                  <c:v>20</c:v>
                </c:pt>
                <c:pt idx="154">
                  <c:v>16</c:v>
                </c:pt>
                <c:pt idx="155">
                  <c:v>22</c:v>
                </c:pt>
                <c:pt idx="156">
                  <c:v>24</c:v>
                </c:pt>
                <c:pt idx="157">
                  <c:v>25</c:v>
                </c:pt>
                <c:pt idx="158">
                  <c:v>19</c:v>
                </c:pt>
                <c:pt idx="159">
                  <c:v>11</c:v>
                </c:pt>
                <c:pt idx="160">
                  <c:v>14</c:v>
                </c:pt>
                <c:pt idx="161">
                  <c:v>17</c:v>
                </c:pt>
                <c:pt idx="162">
                  <c:v>23</c:v>
                </c:pt>
                <c:pt idx="163">
                  <c:v>24</c:v>
                </c:pt>
                <c:pt idx="164">
                  <c:v>20</c:v>
                </c:pt>
                <c:pt idx="165">
                  <c:v>28</c:v>
                </c:pt>
                <c:pt idx="166">
                  <c:v>20</c:v>
                </c:pt>
                <c:pt idx="167">
                  <c:v>17</c:v>
                </c:pt>
                <c:pt idx="168">
                  <c:v>22</c:v>
                </c:pt>
                <c:pt idx="169">
                  <c:v>31</c:v>
                </c:pt>
                <c:pt idx="170">
                  <c:v>21</c:v>
                </c:pt>
                <c:pt idx="171">
                  <c:v>15</c:v>
                </c:pt>
                <c:pt idx="172">
                  <c:v>28</c:v>
                </c:pt>
                <c:pt idx="173">
                  <c:v>28</c:v>
                </c:pt>
                <c:pt idx="174">
                  <c:v>21</c:v>
                </c:pt>
                <c:pt idx="175">
                  <c:v>22</c:v>
                </c:pt>
                <c:pt idx="176">
                  <c:v>18</c:v>
                </c:pt>
                <c:pt idx="177">
                  <c:v>19</c:v>
                </c:pt>
                <c:pt idx="178">
                  <c:v>21</c:v>
                </c:pt>
                <c:pt idx="179">
                  <c:v>16</c:v>
                </c:pt>
                <c:pt idx="180">
                  <c:v>24</c:v>
                </c:pt>
                <c:pt idx="181">
                  <c:v>36</c:v>
                </c:pt>
                <c:pt idx="182">
                  <c:v>35</c:v>
                </c:pt>
                <c:pt idx="183">
                  <c:v>23</c:v>
                </c:pt>
                <c:pt idx="184">
                  <c:v>21</c:v>
                </c:pt>
                <c:pt idx="185">
                  <c:v>17</c:v>
                </c:pt>
                <c:pt idx="186">
                  <c:v>23</c:v>
                </c:pt>
                <c:pt idx="187">
                  <c:v>16</c:v>
                </c:pt>
                <c:pt idx="188">
                  <c:v>17</c:v>
                </c:pt>
                <c:pt idx="189">
                  <c:v>18</c:v>
                </c:pt>
                <c:pt idx="190">
                  <c:v>17</c:v>
                </c:pt>
                <c:pt idx="191">
                  <c:v>21</c:v>
                </c:pt>
                <c:pt idx="192">
                  <c:v>23</c:v>
                </c:pt>
                <c:pt idx="193">
                  <c:v>18</c:v>
                </c:pt>
                <c:pt idx="194">
                  <c:v>9</c:v>
                </c:pt>
                <c:pt idx="195">
                  <c:v>14</c:v>
                </c:pt>
                <c:pt idx="196">
                  <c:v>17</c:v>
                </c:pt>
                <c:pt idx="197">
                  <c:v>23</c:v>
                </c:pt>
                <c:pt idx="198">
                  <c:v>16</c:v>
                </c:pt>
                <c:pt idx="199">
                  <c:v>22</c:v>
                </c:pt>
                <c:pt idx="200">
                  <c:v>25</c:v>
                </c:pt>
                <c:pt idx="201">
                  <c:v>14</c:v>
                </c:pt>
                <c:pt idx="202">
                  <c:v>13</c:v>
                </c:pt>
                <c:pt idx="203">
                  <c:v>10</c:v>
                </c:pt>
                <c:pt idx="204">
                  <c:v>24</c:v>
                </c:pt>
                <c:pt idx="205">
                  <c:v>14</c:v>
                </c:pt>
                <c:pt idx="206">
                  <c:v>15</c:v>
                </c:pt>
                <c:pt idx="207">
                  <c:v>16</c:v>
                </c:pt>
                <c:pt idx="208">
                  <c:v>18</c:v>
                </c:pt>
                <c:pt idx="209">
                  <c:v>16</c:v>
                </c:pt>
                <c:pt idx="210">
                  <c:v>25</c:v>
                </c:pt>
                <c:pt idx="211">
                  <c:v>43</c:v>
                </c:pt>
                <c:pt idx="212">
                  <c:v>22</c:v>
                </c:pt>
                <c:pt idx="213">
                  <c:v>28</c:v>
                </c:pt>
                <c:pt idx="214">
                  <c:v>22</c:v>
                </c:pt>
                <c:pt idx="215">
                  <c:v>26</c:v>
                </c:pt>
                <c:pt idx="216">
                  <c:v>33</c:v>
                </c:pt>
                <c:pt idx="217">
                  <c:v>36</c:v>
                </c:pt>
                <c:pt idx="218">
                  <c:v>16</c:v>
                </c:pt>
                <c:pt idx="219">
                  <c:v>20</c:v>
                </c:pt>
                <c:pt idx="220">
                  <c:v>27</c:v>
                </c:pt>
                <c:pt idx="221">
                  <c:v>28</c:v>
                </c:pt>
                <c:pt idx="222">
                  <c:v>21</c:v>
                </c:pt>
                <c:pt idx="223">
                  <c:v>19</c:v>
                </c:pt>
                <c:pt idx="224">
                  <c:v>24</c:v>
                </c:pt>
                <c:pt idx="225">
                  <c:v>26</c:v>
                </c:pt>
                <c:pt idx="226">
                  <c:v>13</c:v>
                </c:pt>
                <c:pt idx="227">
                  <c:v>16</c:v>
                </c:pt>
                <c:pt idx="228">
                  <c:v>16</c:v>
                </c:pt>
                <c:pt idx="229">
                  <c:v>11</c:v>
                </c:pt>
                <c:pt idx="230">
                  <c:v>14</c:v>
                </c:pt>
                <c:pt idx="231">
                  <c:v>30</c:v>
                </c:pt>
                <c:pt idx="232">
                  <c:v>20</c:v>
                </c:pt>
                <c:pt idx="233">
                  <c:v>19</c:v>
                </c:pt>
                <c:pt idx="234">
                  <c:v>24</c:v>
                </c:pt>
                <c:pt idx="235">
                  <c:v>19</c:v>
                </c:pt>
                <c:pt idx="236">
                  <c:v>17</c:v>
                </c:pt>
                <c:pt idx="237">
                  <c:v>15</c:v>
                </c:pt>
                <c:pt idx="238">
                  <c:v>17</c:v>
                </c:pt>
                <c:pt idx="239">
                  <c:v>20</c:v>
                </c:pt>
                <c:pt idx="240">
                  <c:v>22</c:v>
                </c:pt>
                <c:pt idx="241">
                  <c:v>22</c:v>
                </c:pt>
                <c:pt idx="242">
                  <c:v>13</c:v>
                </c:pt>
                <c:pt idx="243">
                  <c:v>25</c:v>
                </c:pt>
                <c:pt idx="244">
                  <c:v>17</c:v>
                </c:pt>
                <c:pt idx="245">
                  <c:v>18</c:v>
                </c:pt>
                <c:pt idx="246">
                  <c:v>14</c:v>
                </c:pt>
                <c:pt idx="247">
                  <c:v>11</c:v>
                </c:pt>
                <c:pt idx="248">
                  <c:v>24</c:v>
                </c:pt>
                <c:pt idx="249">
                  <c:v>26</c:v>
                </c:pt>
                <c:pt idx="250">
                  <c:v>32</c:v>
                </c:pt>
                <c:pt idx="251">
                  <c:v>23</c:v>
                </c:pt>
                <c:pt idx="252">
                  <c:v>24</c:v>
                </c:pt>
                <c:pt idx="253">
                  <c:v>24</c:v>
                </c:pt>
                <c:pt idx="254">
                  <c:v>32</c:v>
                </c:pt>
                <c:pt idx="255">
                  <c:v>20</c:v>
                </c:pt>
                <c:pt idx="256">
                  <c:v>31</c:v>
                </c:pt>
                <c:pt idx="257">
                  <c:v>22</c:v>
                </c:pt>
                <c:pt idx="258">
                  <c:v>18</c:v>
                </c:pt>
                <c:pt idx="259">
                  <c:v>14</c:v>
                </c:pt>
                <c:pt idx="260">
                  <c:v>15</c:v>
                </c:pt>
                <c:pt idx="261">
                  <c:v>18</c:v>
                </c:pt>
                <c:pt idx="262">
                  <c:v>29</c:v>
                </c:pt>
                <c:pt idx="263">
                  <c:v>23</c:v>
                </c:pt>
                <c:pt idx="264">
                  <c:v>29</c:v>
                </c:pt>
                <c:pt idx="265">
                  <c:v>26</c:v>
                </c:pt>
                <c:pt idx="266">
                  <c:v>26</c:v>
                </c:pt>
                <c:pt idx="267">
                  <c:v>27</c:v>
                </c:pt>
                <c:pt idx="268">
                  <c:v>20</c:v>
                </c:pt>
                <c:pt idx="269">
                  <c:v>23</c:v>
                </c:pt>
                <c:pt idx="270">
                  <c:v>14</c:v>
                </c:pt>
                <c:pt idx="271">
                  <c:v>17</c:v>
                </c:pt>
                <c:pt idx="272">
                  <c:v>27</c:v>
                </c:pt>
                <c:pt idx="273">
                  <c:v>15</c:v>
                </c:pt>
                <c:pt idx="274">
                  <c:v>17</c:v>
                </c:pt>
                <c:pt idx="275">
                  <c:v>13</c:v>
                </c:pt>
                <c:pt idx="276">
                  <c:v>11</c:v>
                </c:pt>
                <c:pt idx="277">
                  <c:v>22</c:v>
                </c:pt>
                <c:pt idx="278">
                  <c:v>18</c:v>
                </c:pt>
                <c:pt idx="279">
                  <c:v>22</c:v>
                </c:pt>
                <c:pt idx="280">
                  <c:v>22</c:v>
                </c:pt>
                <c:pt idx="281">
                  <c:v>24</c:v>
                </c:pt>
                <c:pt idx="282">
                  <c:v>16</c:v>
                </c:pt>
                <c:pt idx="283">
                  <c:v>17</c:v>
                </c:pt>
                <c:pt idx="284">
                  <c:v>16</c:v>
                </c:pt>
                <c:pt idx="285">
                  <c:v>15</c:v>
                </c:pt>
                <c:pt idx="286">
                  <c:v>17</c:v>
                </c:pt>
                <c:pt idx="287">
                  <c:v>15</c:v>
                </c:pt>
                <c:pt idx="34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FBB-5143-8E39-B5CE1E9E1870}"/>
            </c:ext>
          </c:extLst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  <c:pt idx="219">
                  <c:v>42814</c:v>
                </c:pt>
                <c:pt idx="220">
                  <c:v>42821</c:v>
                </c:pt>
                <c:pt idx="221">
                  <c:v>42828</c:v>
                </c:pt>
                <c:pt idx="222">
                  <c:v>42835</c:v>
                </c:pt>
                <c:pt idx="223">
                  <c:v>42842</c:v>
                </c:pt>
                <c:pt idx="224">
                  <c:v>42849</c:v>
                </c:pt>
                <c:pt idx="225">
                  <c:v>42856</c:v>
                </c:pt>
                <c:pt idx="226">
                  <c:v>42863</c:v>
                </c:pt>
                <c:pt idx="227">
                  <c:v>42870</c:v>
                </c:pt>
                <c:pt idx="228">
                  <c:v>42877</c:v>
                </c:pt>
                <c:pt idx="229">
                  <c:v>42884</c:v>
                </c:pt>
                <c:pt idx="230">
                  <c:v>42891</c:v>
                </c:pt>
                <c:pt idx="231">
                  <c:v>42898</c:v>
                </c:pt>
                <c:pt idx="232">
                  <c:v>42905</c:v>
                </c:pt>
                <c:pt idx="233">
                  <c:v>42912</c:v>
                </c:pt>
                <c:pt idx="234">
                  <c:v>42919</c:v>
                </c:pt>
                <c:pt idx="235">
                  <c:v>42926</c:v>
                </c:pt>
                <c:pt idx="236">
                  <c:v>42933</c:v>
                </c:pt>
                <c:pt idx="237">
                  <c:v>42940</c:v>
                </c:pt>
                <c:pt idx="238">
                  <c:v>42947</c:v>
                </c:pt>
                <c:pt idx="239">
                  <c:v>42954</c:v>
                </c:pt>
                <c:pt idx="240">
                  <c:v>42961</c:v>
                </c:pt>
                <c:pt idx="241">
                  <c:v>42968</c:v>
                </c:pt>
                <c:pt idx="242">
                  <c:v>42975</c:v>
                </c:pt>
                <c:pt idx="243">
                  <c:v>42982</c:v>
                </c:pt>
                <c:pt idx="244">
                  <c:v>42989</c:v>
                </c:pt>
                <c:pt idx="245">
                  <c:v>42996</c:v>
                </c:pt>
                <c:pt idx="246">
                  <c:v>43003</c:v>
                </c:pt>
                <c:pt idx="247">
                  <c:v>43010</c:v>
                </c:pt>
                <c:pt idx="248">
                  <c:v>43017</c:v>
                </c:pt>
                <c:pt idx="249">
                  <c:v>43024</c:v>
                </c:pt>
                <c:pt idx="250">
                  <c:v>43031</c:v>
                </c:pt>
                <c:pt idx="251">
                  <c:v>43038</c:v>
                </c:pt>
                <c:pt idx="252">
                  <c:v>43045</c:v>
                </c:pt>
                <c:pt idx="253">
                  <c:v>43052</c:v>
                </c:pt>
                <c:pt idx="254">
                  <c:v>43059</c:v>
                </c:pt>
                <c:pt idx="255">
                  <c:v>43066</c:v>
                </c:pt>
                <c:pt idx="256">
                  <c:v>43073</c:v>
                </c:pt>
                <c:pt idx="257">
                  <c:v>43080</c:v>
                </c:pt>
                <c:pt idx="258">
                  <c:v>43087</c:v>
                </c:pt>
                <c:pt idx="259">
                  <c:v>43094</c:v>
                </c:pt>
                <c:pt idx="260">
                  <c:v>43101</c:v>
                </c:pt>
                <c:pt idx="261">
                  <c:v>43108</c:v>
                </c:pt>
                <c:pt idx="262">
                  <c:v>43115</c:v>
                </c:pt>
                <c:pt idx="263">
                  <c:v>43122</c:v>
                </c:pt>
                <c:pt idx="264">
                  <c:v>43129</c:v>
                </c:pt>
                <c:pt idx="265">
                  <c:v>43136</c:v>
                </c:pt>
                <c:pt idx="266">
                  <c:v>43143</c:v>
                </c:pt>
                <c:pt idx="267">
                  <c:v>43150</c:v>
                </c:pt>
                <c:pt idx="268">
                  <c:v>43157</c:v>
                </c:pt>
                <c:pt idx="269">
                  <c:v>43164</c:v>
                </c:pt>
                <c:pt idx="270">
                  <c:v>43171</c:v>
                </c:pt>
                <c:pt idx="271">
                  <c:v>43178</c:v>
                </c:pt>
                <c:pt idx="272">
                  <c:v>43185</c:v>
                </c:pt>
                <c:pt idx="273">
                  <c:v>43192</c:v>
                </c:pt>
                <c:pt idx="274">
                  <c:v>43199</c:v>
                </c:pt>
                <c:pt idx="275">
                  <c:v>43206</c:v>
                </c:pt>
                <c:pt idx="276">
                  <c:v>43213</c:v>
                </c:pt>
                <c:pt idx="277">
                  <c:v>43220</c:v>
                </c:pt>
                <c:pt idx="278">
                  <c:v>43227</c:v>
                </c:pt>
                <c:pt idx="279">
                  <c:v>43234</c:v>
                </c:pt>
                <c:pt idx="280">
                  <c:v>43241</c:v>
                </c:pt>
                <c:pt idx="281">
                  <c:v>43248</c:v>
                </c:pt>
                <c:pt idx="282">
                  <c:v>43255</c:v>
                </c:pt>
                <c:pt idx="283">
                  <c:v>43262</c:v>
                </c:pt>
                <c:pt idx="284">
                  <c:v>43269</c:v>
                </c:pt>
                <c:pt idx="285">
                  <c:v>43276</c:v>
                </c:pt>
                <c:pt idx="286">
                  <c:v>43283</c:v>
                </c:pt>
                <c:pt idx="287">
                  <c:v>43290</c:v>
                </c:pt>
              </c:numCache>
            </c:numRef>
          </c:xVal>
          <c:yVal>
            <c:numRef>
              <c:f>Sheet2!$M$2:$M$405</c:f>
              <c:numCache>
                <c:formatCode>General</c:formatCode>
                <c:ptCount val="40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  <c:pt idx="9">
                  <c:v>7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10</c:v>
                </c:pt>
                <c:pt idx="15">
                  <c:v>10</c:v>
                </c:pt>
                <c:pt idx="16">
                  <c:v>7</c:v>
                </c:pt>
                <c:pt idx="17">
                  <c:v>5</c:v>
                </c:pt>
                <c:pt idx="18">
                  <c:v>10</c:v>
                </c:pt>
                <c:pt idx="19">
                  <c:v>17</c:v>
                </c:pt>
                <c:pt idx="20">
                  <c:v>12</c:v>
                </c:pt>
                <c:pt idx="21">
                  <c:v>4</c:v>
                </c:pt>
                <c:pt idx="22">
                  <c:v>5</c:v>
                </c:pt>
                <c:pt idx="23">
                  <c:v>10</c:v>
                </c:pt>
                <c:pt idx="24">
                  <c:v>7</c:v>
                </c:pt>
                <c:pt idx="25">
                  <c:v>16</c:v>
                </c:pt>
                <c:pt idx="26">
                  <c:v>12</c:v>
                </c:pt>
                <c:pt idx="27">
                  <c:v>16</c:v>
                </c:pt>
                <c:pt idx="28">
                  <c:v>10</c:v>
                </c:pt>
                <c:pt idx="29">
                  <c:v>10</c:v>
                </c:pt>
                <c:pt idx="30">
                  <c:v>14</c:v>
                </c:pt>
                <c:pt idx="31">
                  <c:v>9</c:v>
                </c:pt>
                <c:pt idx="32">
                  <c:v>4</c:v>
                </c:pt>
                <c:pt idx="33">
                  <c:v>8</c:v>
                </c:pt>
                <c:pt idx="34">
                  <c:v>7</c:v>
                </c:pt>
                <c:pt idx="35">
                  <c:v>8</c:v>
                </c:pt>
                <c:pt idx="36">
                  <c:v>5</c:v>
                </c:pt>
                <c:pt idx="37">
                  <c:v>1</c:v>
                </c:pt>
                <c:pt idx="38">
                  <c:v>9</c:v>
                </c:pt>
                <c:pt idx="39">
                  <c:v>7</c:v>
                </c:pt>
                <c:pt idx="40">
                  <c:v>9</c:v>
                </c:pt>
                <c:pt idx="41">
                  <c:v>8</c:v>
                </c:pt>
                <c:pt idx="42">
                  <c:v>8</c:v>
                </c:pt>
                <c:pt idx="43">
                  <c:v>9</c:v>
                </c:pt>
                <c:pt idx="44">
                  <c:v>10</c:v>
                </c:pt>
                <c:pt idx="45">
                  <c:v>3</c:v>
                </c:pt>
                <c:pt idx="46">
                  <c:v>7</c:v>
                </c:pt>
                <c:pt idx="47">
                  <c:v>11</c:v>
                </c:pt>
                <c:pt idx="48">
                  <c:v>11</c:v>
                </c:pt>
                <c:pt idx="49">
                  <c:v>7</c:v>
                </c:pt>
                <c:pt idx="50">
                  <c:v>5</c:v>
                </c:pt>
                <c:pt idx="51">
                  <c:v>6</c:v>
                </c:pt>
                <c:pt idx="52">
                  <c:v>8</c:v>
                </c:pt>
                <c:pt idx="53">
                  <c:v>11</c:v>
                </c:pt>
                <c:pt idx="54">
                  <c:v>10</c:v>
                </c:pt>
                <c:pt idx="55">
                  <c:v>9</c:v>
                </c:pt>
                <c:pt idx="56">
                  <c:v>13</c:v>
                </c:pt>
                <c:pt idx="57">
                  <c:v>7</c:v>
                </c:pt>
                <c:pt idx="58">
                  <c:v>28</c:v>
                </c:pt>
                <c:pt idx="59">
                  <c:v>12</c:v>
                </c:pt>
                <c:pt idx="60">
                  <c:v>10</c:v>
                </c:pt>
                <c:pt idx="61">
                  <c:v>12</c:v>
                </c:pt>
                <c:pt idx="62">
                  <c:v>13</c:v>
                </c:pt>
                <c:pt idx="63">
                  <c:v>5</c:v>
                </c:pt>
                <c:pt idx="64">
                  <c:v>10</c:v>
                </c:pt>
                <c:pt idx="65">
                  <c:v>15</c:v>
                </c:pt>
                <c:pt idx="66">
                  <c:v>14</c:v>
                </c:pt>
                <c:pt idx="67">
                  <c:v>29</c:v>
                </c:pt>
                <c:pt idx="68">
                  <c:v>35</c:v>
                </c:pt>
                <c:pt idx="69">
                  <c:v>38</c:v>
                </c:pt>
                <c:pt idx="70">
                  <c:v>30</c:v>
                </c:pt>
                <c:pt idx="71">
                  <c:v>53</c:v>
                </c:pt>
                <c:pt idx="72">
                  <c:v>29</c:v>
                </c:pt>
                <c:pt idx="73">
                  <c:v>23</c:v>
                </c:pt>
                <c:pt idx="74">
                  <c:v>22</c:v>
                </c:pt>
                <c:pt idx="75">
                  <c:v>29</c:v>
                </c:pt>
                <c:pt idx="76">
                  <c:v>33</c:v>
                </c:pt>
                <c:pt idx="77">
                  <c:v>22</c:v>
                </c:pt>
                <c:pt idx="78">
                  <c:v>45</c:v>
                </c:pt>
                <c:pt idx="79">
                  <c:v>37</c:v>
                </c:pt>
                <c:pt idx="80">
                  <c:v>26</c:v>
                </c:pt>
                <c:pt idx="81">
                  <c:v>40</c:v>
                </c:pt>
                <c:pt idx="82">
                  <c:v>35</c:v>
                </c:pt>
                <c:pt idx="83">
                  <c:v>27</c:v>
                </c:pt>
                <c:pt idx="84">
                  <c:v>35</c:v>
                </c:pt>
                <c:pt idx="85">
                  <c:v>24</c:v>
                </c:pt>
                <c:pt idx="86">
                  <c:v>28</c:v>
                </c:pt>
                <c:pt idx="87">
                  <c:v>41</c:v>
                </c:pt>
                <c:pt idx="88">
                  <c:v>37</c:v>
                </c:pt>
                <c:pt idx="89">
                  <c:v>28</c:v>
                </c:pt>
                <c:pt idx="90">
                  <c:v>17</c:v>
                </c:pt>
                <c:pt idx="91">
                  <c:v>83</c:v>
                </c:pt>
                <c:pt idx="92">
                  <c:v>27</c:v>
                </c:pt>
                <c:pt idx="93">
                  <c:v>43</c:v>
                </c:pt>
                <c:pt idx="94">
                  <c:v>34</c:v>
                </c:pt>
                <c:pt idx="95">
                  <c:v>35</c:v>
                </c:pt>
                <c:pt idx="96">
                  <c:v>34</c:v>
                </c:pt>
                <c:pt idx="97">
                  <c:v>37</c:v>
                </c:pt>
                <c:pt idx="98">
                  <c:v>22</c:v>
                </c:pt>
                <c:pt idx="99">
                  <c:v>34</c:v>
                </c:pt>
                <c:pt idx="100">
                  <c:v>24</c:v>
                </c:pt>
                <c:pt idx="101">
                  <c:v>48</c:v>
                </c:pt>
                <c:pt idx="102">
                  <c:v>10</c:v>
                </c:pt>
                <c:pt idx="103">
                  <c:v>11</c:v>
                </c:pt>
                <c:pt idx="104">
                  <c:v>25</c:v>
                </c:pt>
                <c:pt idx="105">
                  <c:v>27</c:v>
                </c:pt>
                <c:pt idx="106">
                  <c:v>43</c:v>
                </c:pt>
                <c:pt idx="107">
                  <c:v>26</c:v>
                </c:pt>
                <c:pt idx="108">
                  <c:v>24</c:v>
                </c:pt>
                <c:pt idx="109">
                  <c:v>36</c:v>
                </c:pt>
                <c:pt idx="110">
                  <c:v>38</c:v>
                </c:pt>
                <c:pt idx="111">
                  <c:v>40</c:v>
                </c:pt>
                <c:pt idx="112">
                  <c:v>32</c:v>
                </c:pt>
                <c:pt idx="113">
                  <c:v>46</c:v>
                </c:pt>
                <c:pt idx="114">
                  <c:v>50</c:v>
                </c:pt>
                <c:pt idx="115">
                  <c:v>37</c:v>
                </c:pt>
                <c:pt idx="116">
                  <c:v>28</c:v>
                </c:pt>
                <c:pt idx="117">
                  <c:v>43</c:v>
                </c:pt>
                <c:pt idx="118">
                  <c:v>44</c:v>
                </c:pt>
                <c:pt idx="119">
                  <c:v>38</c:v>
                </c:pt>
                <c:pt idx="120">
                  <c:v>31</c:v>
                </c:pt>
                <c:pt idx="121">
                  <c:v>36</c:v>
                </c:pt>
                <c:pt idx="122">
                  <c:v>40</c:v>
                </c:pt>
                <c:pt idx="123">
                  <c:v>33</c:v>
                </c:pt>
                <c:pt idx="124">
                  <c:v>34</c:v>
                </c:pt>
                <c:pt idx="125">
                  <c:v>39</c:v>
                </c:pt>
                <c:pt idx="126">
                  <c:v>33</c:v>
                </c:pt>
                <c:pt idx="127">
                  <c:v>52</c:v>
                </c:pt>
                <c:pt idx="128">
                  <c:v>30</c:v>
                </c:pt>
                <c:pt idx="129">
                  <c:v>29</c:v>
                </c:pt>
                <c:pt idx="130">
                  <c:v>29</c:v>
                </c:pt>
                <c:pt idx="131">
                  <c:v>23</c:v>
                </c:pt>
                <c:pt idx="132">
                  <c:v>30</c:v>
                </c:pt>
                <c:pt idx="133">
                  <c:v>51</c:v>
                </c:pt>
                <c:pt idx="134">
                  <c:v>36</c:v>
                </c:pt>
                <c:pt idx="135">
                  <c:v>31</c:v>
                </c:pt>
                <c:pt idx="136">
                  <c:v>19</c:v>
                </c:pt>
                <c:pt idx="137">
                  <c:v>31</c:v>
                </c:pt>
                <c:pt idx="138">
                  <c:v>32</c:v>
                </c:pt>
                <c:pt idx="139">
                  <c:v>34</c:v>
                </c:pt>
                <c:pt idx="140">
                  <c:v>35</c:v>
                </c:pt>
                <c:pt idx="141">
                  <c:v>40</c:v>
                </c:pt>
                <c:pt idx="142">
                  <c:v>52</c:v>
                </c:pt>
                <c:pt idx="143">
                  <c:v>149</c:v>
                </c:pt>
                <c:pt idx="144">
                  <c:v>39</c:v>
                </c:pt>
                <c:pt idx="145">
                  <c:v>55</c:v>
                </c:pt>
                <c:pt idx="146">
                  <c:v>34</c:v>
                </c:pt>
                <c:pt idx="147">
                  <c:v>42</c:v>
                </c:pt>
                <c:pt idx="148">
                  <c:v>49</c:v>
                </c:pt>
                <c:pt idx="149">
                  <c:v>24</c:v>
                </c:pt>
                <c:pt idx="150">
                  <c:v>51</c:v>
                </c:pt>
                <c:pt idx="151">
                  <c:v>35</c:v>
                </c:pt>
                <c:pt idx="152">
                  <c:v>43</c:v>
                </c:pt>
                <c:pt idx="153">
                  <c:v>39</c:v>
                </c:pt>
                <c:pt idx="154">
                  <c:v>11</c:v>
                </c:pt>
                <c:pt idx="155">
                  <c:v>9</c:v>
                </c:pt>
                <c:pt idx="156">
                  <c:v>44</c:v>
                </c:pt>
                <c:pt idx="157">
                  <c:v>32</c:v>
                </c:pt>
                <c:pt idx="158">
                  <c:v>35</c:v>
                </c:pt>
                <c:pt idx="159">
                  <c:v>59</c:v>
                </c:pt>
                <c:pt idx="160">
                  <c:v>38</c:v>
                </c:pt>
                <c:pt idx="161">
                  <c:v>33</c:v>
                </c:pt>
                <c:pt idx="162">
                  <c:v>51</c:v>
                </c:pt>
                <c:pt idx="163">
                  <c:v>42</c:v>
                </c:pt>
                <c:pt idx="164">
                  <c:v>73</c:v>
                </c:pt>
                <c:pt idx="165">
                  <c:v>54</c:v>
                </c:pt>
                <c:pt idx="166">
                  <c:v>48</c:v>
                </c:pt>
                <c:pt idx="167">
                  <c:v>33</c:v>
                </c:pt>
                <c:pt idx="168">
                  <c:v>45</c:v>
                </c:pt>
                <c:pt idx="169">
                  <c:v>45</c:v>
                </c:pt>
                <c:pt idx="170">
                  <c:v>41</c:v>
                </c:pt>
                <c:pt idx="171">
                  <c:v>37</c:v>
                </c:pt>
                <c:pt idx="172">
                  <c:v>37</c:v>
                </c:pt>
                <c:pt idx="173">
                  <c:v>37</c:v>
                </c:pt>
                <c:pt idx="174">
                  <c:v>40</c:v>
                </c:pt>
                <c:pt idx="175">
                  <c:v>33</c:v>
                </c:pt>
                <c:pt idx="176">
                  <c:v>31</c:v>
                </c:pt>
                <c:pt idx="177">
                  <c:v>35</c:v>
                </c:pt>
                <c:pt idx="178">
                  <c:v>38</c:v>
                </c:pt>
                <c:pt idx="179">
                  <c:v>31</c:v>
                </c:pt>
                <c:pt idx="180">
                  <c:v>33</c:v>
                </c:pt>
                <c:pt idx="181">
                  <c:v>35</c:v>
                </c:pt>
                <c:pt idx="182">
                  <c:v>52</c:v>
                </c:pt>
                <c:pt idx="183">
                  <c:v>53</c:v>
                </c:pt>
                <c:pt idx="184">
                  <c:v>31</c:v>
                </c:pt>
                <c:pt idx="185">
                  <c:v>39</c:v>
                </c:pt>
                <c:pt idx="186">
                  <c:v>25</c:v>
                </c:pt>
                <c:pt idx="187">
                  <c:v>22</c:v>
                </c:pt>
                <c:pt idx="188">
                  <c:v>28</c:v>
                </c:pt>
                <c:pt idx="189">
                  <c:v>29</c:v>
                </c:pt>
                <c:pt idx="190">
                  <c:v>30</c:v>
                </c:pt>
                <c:pt idx="191">
                  <c:v>27</c:v>
                </c:pt>
                <c:pt idx="192">
                  <c:v>36</c:v>
                </c:pt>
                <c:pt idx="193">
                  <c:v>19</c:v>
                </c:pt>
                <c:pt idx="194">
                  <c:v>49</c:v>
                </c:pt>
                <c:pt idx="195">
                  <c:v>28</c:v>
                </c:pt>
                <c:pt idx="196">
                  <c:v>30</c:v>
                </c:pt>
                <c:pt idx="197">
                  <c:v>31</c:v>
                </c:pt>
                <c:pt idx="198">
                  <c:v>45</c:v>
                </c:pt>
                <c:pt idx="199">
                  <c:v>42</c:v>
                </c:pt>
                <c:pt idx="200">
                  <c:v>29</c:v>
                </c:pt>
                <c:pt idx="201">
                  <c:v>36</c:v>
                </c:pt>
                <c:pt idx="202">
                  <c:v>30</c:v>
                </c:pt>
                <c:pt idx="203">
                  <c:v>35</c:v>
                </c:pt>
                <c:pt idx="204">
                  <c:v>85</c:v>
                </c:pt>
                <c:pt idx="205">
                  <c:v>32</c:v>
                </c:pt>
                <c:pt idx="206">
                  <c:v>15</c:v>
                </c:pt>
                <c:pt idx="207">
                  <c:v>4</c:v>
                </c:pt>
                <c:pt idx="208">
                  <c:v>17</c:v>
                </c:pt>
                <c:pt idx="209">
                  <c:v>35</c:v>
                </c:pt>
                <c:pt idx="210">
                  <c:v>43</c:v>
                </c:pt>
                <c:pt idx="211">
                  <c:v>31</c:v>
                </c:pt>
                <c:pt idx="212">
                  <c:v>55</c:v>
                </c:pt>
                <c:pt idx="213">
                  <c:v>34</c:v>
                </c:pt>
                <c:pt idx="214">
                  <c:v>26</c:v>
                </c:pt>
                <c:pt idx="215">
                  <c:v>14</c:v>
                </c:pt>
                <c:pt idx="216">
                  <c:v>32</c:v>
                </c:pt>
                <c:pt idx="217">
                  <c:v>28</c:v>
                </c:pt>
                <c:pt idx="218">
                  <c:v>45</c:v>
                </c:pt>
                <c:pt idx="219">
                  <c:v>36</c:v>
                </c:pt>
                <c:pt idx="220">
                  <c:v>40</c:v>
                </c:pt>
                <c:pt idx="221">
                  <c:v>44</c:v>
                </c:pt>
                <c:pt idx="222">
                  <c:v>35</c:v>
                </c:pt>
                <c:pt idx="223">
                  <c:v>43</c:v>
                </c:pt>
                <c:pt idx="224">
                  <c:v>50</c:v>
                </c:pt>
                <c:pt idx="225">
                  <c:v>28</c:v>
                </c:pt>
                <c:pt idx="226">
                  <c:v>37</c:v>
                </c:pt>
                <c:pt idx="227">
                  <c:v>41</c:v>
                </c:pt>
                <c:pt idx="228">
                  <c:v>27</c:v>
                </c:pt>
                <c:pt idx="229">
                  <c:v>45</c:v>
                </c:pt>
                <c:pt idx="230">
                  <c:v>36</c:v>
                </c:pt>
                <c:pt idx="231">
                  <c:v>16</c:v>
                </c:pt>
                <c:pt idx="232">
                  <c:v>31</c:v>
                </c:pt>
                <c:pt idx="233">
                  <c:v>42</c:v>
                </c:pt>
                <c:pt idx="234">
                  <c:v>23</c:v>
                </c:pt>
                <c:pt idx="235">
                  <c:v>37</c:v>
                </c:pt>
                <c:pt idx="236">
                  <c:v>21</c:v>
                </c:pt>
                <c:pt idx="237">
                  <c:v>52</c:v>
                </c:pt>
                <c:pt idx="238">
                  <c:v>29</c:v>
                </c:pt>
                <c:pt idx="239">
                  <c:v>40</c:v>
                </c:pt>
                <c:pt idx="240">
                  <c:v>29</c:v>
                </c:pt>
                <c:pt idx="241">
                  <c:v>38</c:v>
                </c:pt>
                <c:pt idx="242">
                  <c:v>40</c:v>
                </c:pt>
                <c:pt idx="243">
                  <c:v>34</c:v>
                </c:pt>
                <c:pt idx="244">
                  <c:v>49</c:v>
                </c:pt>
                <c:pt idx="245">
                  <c:v>35</c:v>
                </c:pt>
                <c:pt idx="246">
                  <c:v>48</c:v>
                </c:pt>
                <c:pt idx="247">
                  <c:v>45</c:v>
                </c:pt>
                <c:pt idx="248">
                  <c:v>44</c:v>
                </c:pt>
                <c:pt idx="249">
                  <c:v>42</c:v>
                </c:pt>
                <c:pt idx="250">
                  <c:v>50</c:v>
                </c:pt>
                <c:pt idx="251">
                  <c:v>62</c:v>
                </c:pt>
                <c:pt idx="252">
                  <c:v>47</c:v>
                </c:pt>
                <c:pt idx="253">
                  <c:v>49</c:v>
                </c:pt>
                <c:pt idx="254">
                  <c:v>35</c:v>
                </c:pt>
                <c:pt idx="255">
                  <c:v>38</c:v>
                </c:pt>
                <c:pt idx="256">
                  <c:v>61</c:v>
                </c:pt>
                <c:pt idx="257">
                  <c:v>16</c:v>
                </c:pt>
                <c:pt idx="258">
                  <c:v>18</c:v>
                </c:pt>
                <c:pt idx="259">
                  <c:v>14</c:v>
                </c:pt>
                <c:pt idx="260">
                  <c:v>18</c:v>
                </c:pt>
                <c:pt idx="261">
                  <c:v>41</c:v>
                </c:pt>
                <c:pt idx="262">
                  <c:v>45</c:v>
                </c:pt>
                <c:pt idx="263">
                  <c:v>40</c:v>
                </c:pt>
                <c:pt idx="264">
                  <c:v>38</c:v>
                </c:pt>
                <c:pt idx="265">
                  <c:v>41</c:v>
                </c:pt>
                <c:pt idx="266">
                  <c:v>30</c:v>
                </c:pt>
                <c:pt idx="267">
                  <c:v>52</c:v>
                </c:pt>
                <c:pt idx="268">
                  <c:v>70</c:v>
                </c:pt>
                <c:pt idx="269">
                  <c:v>43</c:v>
                </c:pt>
                <c:pt idx="270">
                  <c:v>42</c:v>
                </c:pt>
                <c:pt idx="271">
                  <c:v>43</c:v>
                </c:pt>
                <c:pt idx="272">
                  <c:v>53</c:v>
                </c:pt>
                <c:pt idx="273">
                  <c:v>28</c:v>
                </c:pt>
                <c:pt idx="274">
                  <c:v>28</c:v>
                </c:pt>
                <c:pt idx="275">
                  <c:v>62</c:v>
                </c:pt>
                <c:pt idx="276">
                  <c:v>75</c:v>
                </c:pt>
                <c:pt idx="277">
                  <c:v>53</c:v>
                </c:pt>
                <c:pt idx="278">
                  <c:v>48</c:v>
                </c:pt>
                <c:pt idx="279">
                  <c:v>45</c:v>
                </c:pt>
                <c:pt idx="280">
                  <c:v>43</c:v>
                </c:pt>
                <c:pt idx="281">
                  <c:v>38</c:v>
                </c:pt>
                <c:pt idx="282">
                  <c:v>49</c:v>
                </c:pt>
                <c:pt idx="283">
                  <c:v>49</c:v>
                </c:pt>
                <c:pt idx="284">
                  <c:v>56</c:v>
                </c:pt>
                <c:pt idx="285">
                  <c:v>33</c:v>
                </c:pt>
                <c:pt idx="286">
                  <c:v>47</c:v>
                </c:pt>
                <c:pt idx="287">
                  <c:v>57</c:v>
                </c:pt>
                <c:pt idx="34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FBB-5143-8E39-B5CE1E9E1870}"/>
            </c:ext>
          </c:extLst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  <c:pt idx="219">
                  <c:v>42814</c:v>
                </c:pt>
                <c:pt idx="220">
                  <c:v>42821</c:v>
                </c:pt>
                <c:pt idx="221">
                  <c:v>42828</c:v>
                </c:pt>
                <c:pt idx="222">
                  <c:v>42835</c:v>
                </c:pt>
                <c:pt idx="223">
                  <c:v>42842</c:v>
                </c:pt>
                <c:pt idx="224">
                  <c:v>42849</c:v>
                </c:pt>
                <c:pt idx="225">
                  <c:v>42856</c:v>
                </c:pt>
                <c:pt idx="226">
                  <c:v>42863</c:v>
                </c:pt>
                <c:pt idx="227">
                  <c:v>42870</c:v>
                </c:pt>
                <c:pt idx="228">
                  <c:v>42877</c:v>
                </c:pt>
                <c:pt idx="229">
                  <c:v>42884</c:v>
                </c:pt>
                <c:pt idx="230">
                  <c:v>42891</c:v>
                </c:pt>
                <c:pt idx="231">
                  <c:v>42898</c:v>
                </c:pt>
                <c:pt idx="232">
                  <c:v>42905</c:v>
                </c:pt>
                <c:pt idx="233">
                  <c:v>42912</c:v>
                </c:pt>
                <c:pt idx="234">
                  <c:v>42919</c:v>
                </c:pt>
                <c:pt idx="235">
                  <c:v>42926</c:v>
                </c:pt>
                <c:pt idx="236">
                  <c:v>42933</c:v>
                </c:pt>
                <c:pt idx="237">
                  <c:v>42940</c:v>
                </c:pt>
                <c:pt idx="238">
                  <c:v>42947</c:v>
                </c:pt>
                <c:pt idx="239">
                  <c:v>42954</c:v>
                </c:pt>
                <c:pt idx="240">
                  <c:v>42961</c:v>
                </c:pt>
                <c:pt idx="241">
                  <c:v>42968</c:v>
                </c:pt>
                <c:pt idx="242">
                  <c:v>42975</c:v>
                </c:pt>
                <c:pt idx="243">
                  <c:v>42982</c:v>
                </c:pt>
                <c:pt idx="244">
                  <c:v>42989</c:v>
                </c:pt>
                <c:pt idx="245">
                  <c:v>42996</c:v>
                </c:pt>
                <c:pt idx="246">
                  <c:v>43003</c:v>
                </c:pt>
                <c:pt idx="247">
                  <c:v>43010</c:v>
                </c:pt>
                <c:pt idx="248">
                  <c:v>43017</c:v>
                </c:pt>
                <c:pt idx="249">
                  <c:v>43024</c:v>
                </c:pt>
                <c:pt idx="250">
                  <c:v>43031</c:v>
                </c:pt>
                <c:pt idx="251">
                  <c:v>43038</c:v>
                </c:pt>
                <c:pt idx="252">
                  <c:v>43045</c:v>
                </c:pt>
                <c:pt idx="253">
                  <c:v>43052</c:v>
                </c:pt>
                <c:pt idx="254">
                  <c:v>43059</c:v>
                </c:pt>
                <c:pt idx="255">
                  <c:v>43066</c:v>
                </c:pt>
                <c:pt idx="256">
                  <c:v>43073</c:v>
                </c:pt>
                <c:pt idx="257">
                  <c:v>43080</c:v>
                </c:pt>
                <c:pt idx="258">
                  <c:v>43087</c:v>
                </c:pt>
                <c:pt idx="259">
                  <c:v>43094</c:v>
                </c:pt>
                <c:pt idx="260">
                  <c:v>43101</c:v>
                </c:pt>
                <c:pt idx="261">
                  <c:v>43108</c:v>
                </c:pt>
                <c:pt idx="262">
                  <c:v>43115</c:v>
                </c:pt>
                <c:pt idx="263">
                  <c:v>43122</c:v>
                </c:pt>
                <c:pt idx="264">
                  <c:v>43129</c:v>
                </c:pt>
                <c:pt idx="265">
                  <c:v>43136</c:v>
                </c:pt>
                <c:pt idx="266">
                  <c:v>43143</c:v>
                </c:pt>
                <c:pt idx="267">
                  <c:v>43150</c:v>
                </c:pt>
                <c:pt idx="268">
                  <c:v>43157</c:v>
                </c:pt>
                <c:pt idx="269">
                  <c:v>43164</c:v>
                </c:pt>
                <c:pt idx="270">
                  <c:v>43171</c:v>
                </c:pt>
                <c:pt idx="271">
                  <c:v>43178</c:v>
                </c:pt>
                <c:pt idx="272">
                  <c:v>43185</c:v>
                </c:pt>
                <c:pt idx="273">
                  <c:v>43192</c:v>
                </c:pt>
                <c:pt idx="274">
                  <c:v>43199</c:v>
                </c:pt>
                <c:pt idx="275">
                  <c:v>43206</c:v>
                </c:pt>
                <c:pt idx="276">
                  <c:v>43213</c:v>
                </c:pt>
                <c:pt idx="277">
                  <c:v>43220</c:v>
                </c:pt>
                <c:pt idx="278">
                  <c:v>43227</c:v>
                </c:pt>
                <c:pt idx="279">
                  <c:v>43234</c:v>
                </c:pt>
                <c:pt idx="280">
                  <c:v>43241</c:v>
                </c:pt>
                <c:pt idx="281">
                  <c:v>43248</c:v>
                </c:pt>
                <c:pt idx="282">
                  <c:v>43255</c:v>
                </c:pt>
                <c:pt idx="283">
                  <c:v>43262</c:v>
                </c:pt>
                <c:pt idx="284">
                  <c:v>43269</c:v>
                </c:pt>
                <c:pt idx="285">
                  <c:v>43276</c:v>
                </c:pt>
                <c:pt idx="286">
                  <c:v>43283</c:v>
                </c:pt>
                <c:pt idx="287">
                  <c:v>43290</c:v>
                </c:pt>
              </c:numCache>
            </c:numRef>
          </c:xVal>
          <c:yVal>
            <c:numRef>
              <c:f>Sheet2!$Q$2:$Q$405</c:f>
              <c:numCache>
                <c:formatCode>General</c:formatCode>
                <c:ptCount val="404"/>
                <c:pt idx="0">
                  <c:v>8</c:v>
                </c:pt>
                <c:pt idx="1">
                  <c:v>18</c:v>
                </c:pt>
                <c:pt idx="2">
                  <c:v>2</c:v>
                </c:pt>
                <c:pt idx="3">
                  <c:v>12</c:v>
                </c:pt>
                <c:pt idx="4">
                  <c:v>6</c:v>
                </c:pt>
                <c:pt idx="5">
                  <c:v>14</c:v>
                </c:pt>
                <c:pt idx="6">
                  <c:v>8</c:v>
                </c:pt>
                <c:pt idx="7">
                  <c:v>7</c:v>
                </c:pt>
                <c:pt idx="8">
                  <c:v>11</c:v>
                </c:pt>
                <c:pt idx="9">
                  <c:v>8</c:v>
                </c:pt>
                <c:pt idx="10">
                  <c:v>1</c:v>
                </c:pt>
                <c:pt idx="11">
                  <c:v>12</c:v>
                </c:pt>
                <c:pt idx="12">
                  <c:v>11</c:v>
                </c:pt>
                <c:pt idx="13">
                  <c:v>0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  <c:pt idx="17">
                  <c:v>4</c:v>
                </c:pt>
                <c:pt idx="18">
                  <c:v>9</c:v>
                </c:pt>
                <c:pt idx="19">
                  <c:v>7</c:v>
                </c:pt>
                <c:pt idx="20">
                  <c:v>1</c:v>
                </c:pt>
                <c:pt idx="21">
                  <c:v>5</c:v>
                </c:pt>
                <c:pt idx="22">
                  <c:v>14</c:v>
                </c:pt>
                <c:pt idx="23">
                  <c:v>30</c:v>
                </c:pt>
                <c:pt idx="24">
                  <c:v>5</c:v>
                </c:pt>
                <c:pt idx="25">
                  <c:v>10</c:v>
                </c:pt>
                <c:pt idx="26">
                  <c:v>5</c:v>
                </c:pt>
                <c:pt idx="27">
                  <c:v>6</c:v>
                </c:pt>
                <c:pt idx="28">
                  <c:v>13</c:v>
                </c:pt>
                <c:pt idx="29">
                  <c:v>4</c:v>
                </c:pt>
                <c:pt idx="30">
                  <c:v>11</c:v>
                </c:pt>
                <c:pt idx="31">
                  <c:v>15</c:v>
                </c:pt>
                <c:pt idx="32">
                  <c:v>9</c:v>
                </c:pt>
                <c:pt idx="33">
                  <c:v>12</c:v>
                </c:pt>
                <c:pt idx="34">
                  <c:v>9</c:v>
                </c:pt>
                <c:pt idx="35">
                  <c:v>7</c:v>
                </c:pt>
                <c:pt idx="36">
                  <c:v>7</c:v>
                </c:pt>
                <c:pt idx="37">
                  <c:v>4</c:v>
                </c:pt>
                <c:pt idx="38">
                  <c:v>5</c:v>
                </c:pt>
                <c:pt idx="39">
                  <c:v>14</c:v>
                </c:pt>
                <c:pt idx="40">
                  <c:v>7</c:v>
                </c:pt>
                <c:pt idx="41">
                  <c:v>4</c:v>
                </c:pt>
                <c:pt idx="42">
                  <c:v>11</c:v>
                </c:pt>
                <c:pt idx="43">
                  <c:v>15</c:v>
                </c:pt>
                <c:pt idx="44">
                  <c:v>14</c:v>
                </c:pt>
                <c:pt idx="45">
                  <c:v>12</c:v>
                </c:pt>
                <c:pt idx="46">
                  <c:v>5</c:v>
                </c:pt>
                <c:pt idx="47">
                  <c:v>5</c:v>
                </c:pt>
                <c:pt idx="48">
                  <c:v>10</c:v>
                </c:pt>
                <c:pt idx="49">
                  <c:v>17</c:v>
                </c:pt>
                <c:pt idx="50">
                  <c:v>5</c:v>
                </c:pt>
                <c:pt idx="51">
                  <c:v>1</c:v>
                </c:pt>
                <c:pt idx="52">
                  <c:v>10</c:v>
                </c:pt>
                <c:pt idx="53">
                  <c:v>6</c:v>
                </c:pt>
                <c:pt idx="54">
                  <c:v>9</c:v>
                </c:pt>
                <c:pt idx="55">
                  <c:v>10</c:v>
                </c:pt>
                <c:pt idx="56">
                  <c:v>11</c:v>
                </c:pt>
                <c:pt idx="57">
                  <c:v>12</c:v>
                </c:pt>
                <c:pt idx="58">
                  <c:v>6</c:v>
                </c:pt>
                <c:pt idx="59">
                  <c:v>16</c:v>
                </c:pt>
                <c:pt idx="60">
                  <c:v>12</c:v>
                </c:pt>
                <c:pt idx="61">
                  <c:v>6</c:v>
                </c:pt>
                <c:pt idx="62">
                  <c:v>7</c:v>
                </c:pt>
                <c:pt idx="63">
                  <c:v>20</c:v>
                </c:pt>
                <c:pt idx="64">
                  <c:v>6</c:v>
                </c:pt>
                <c:pt idx="65">
                  <c:v>11</c:v>
                </c:pt>
                <c:pt idx="66">
                  <c:v>6</c:v>
                </c:pt>
                <c:pt idx="67">
                  <c:v>4</c:v>
                </c:pt>
                <c:pt idx="68">
                  <c:v>9</c:v>
                </c:pt>
                <c:pt idx="69">
                  <c:v>8</c:v>
                </c:pt>
                <c:pt idx="70">
                  <c:v>3</c:v>
                </c:pt>
                <c:pt idx="71">
                  <c:v>7</c:v>
                </c:pt>
                <c:pt idx="72">
                  <c:v>7</c:v>
                </c:pt>
                <c:pt idx="73">
                  <c:v>3</c:v>
                </c:pt>
                <c:pt idx="74">
                  <c:v>4</c:v>
                </c:pt>
                <c:pt idx="75">
                  <c:v>12</c:v>
                </c:pt>
                <c:pt idx="76">
                  <c:v>4</c:v>
                </c:pt>
                <c:pt idx="77">
                  <c:v>4</c:v>
                </c:pt>
                <c:pt idx="78">
                  <c:v>5</c:v>
                </c:pt>
                <c:pt idx="79">
                  <c:v>5</c:v>
                </c:pt>
                <c:pt idx="80">
                  <c:v>2</c:v>
                </c:pt>
                <c:pt idx="81">
                  <c:v>5</c:v>
                </c:pt>
                <c:pt idx="82">
                  <c:v>7</c:v>
                </c:pt>
                <c:pt idx="83">
                  <c:v>6</c:v>
                </c:pt>
                <c:pt idx="84">
                  <c:v>4</c:v>
                </c:pt>
                <c:pt idx="85">
                  <c:v>5</c:v>
                </c:pt>
                <c:pt idx="86">
                  <c:v>3</c:v>
                </c:pt>
                <c:pt idx="87">
                  <c:v>7</c:v>
                </c:pt>
                <c:pt idx="88">
                  <c:v>4</c:v>
                </c:pt>
                <c:pt idx="89">
                  <c:v>2</c:v>
                </c:pt>
                <c:pt idx="90">
                  <c:v>3</c:v>
                </c:pt>
                <c:pt idx="91">
                  <c:v>4</c:v>
                </c:pt>
                <c:pt idx="92">
                  <c:v>9</c:v>
                </c:pt>
                <c:pt idx="93">
                  <c:v>10</c:v>
                </c:pt>
                <c:pt idx="94">
                  <c:v>2</c:v>
                </c:pt>
                <c:pt idx="95">
                  <c:v>3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8</c:v>
                </c:pt>
                <c:pt idx="100">
                  <c:v>3</c:v>
                </c:pt>
                <c:pt idx="101">
                  <c:v>5</c:v>
                </c:pt>
                <c:pt idx="102">
                  <c:v>1</c:v>
                </c:pt>
                <c:pt idx="103">
                  <c:v>1</c:v>
                </c:pt>
                <c:pt idx="104">
                  <c:v>4</c:v>
                </c:pt>
                <c:pt idx="105">
                  <c:v>2</c:v>
                </c:pt>
                <c:pt idx="106">
                  <c:v>1</c:v>
                </c:pt>
                <c:pt idx="107">
                  <c:v>3</c:v>
                </c:pt>
                <c:pt idx="108">
                  <c:v>4</c:v>
                </c:pt>
                <c:pt idx="109">
                  <c:v>3</c:v>
                </c:pt>
                <c:pt idx="110">
                  <c:v>6</c:v>
                </c:pt>
                <c:pt idx="111">
                  <c:v>8</c:v>
                </c:pt>
                <c:pt idx="112">
                  <c:v>2</c:v>
                </c:pt>
                <c:pt idx="113">
                  <c:v>4</c:v>
                </c:pt>
                <c:pt idx="114">
                  <c:v>6</c:v>
                </c:pt>
                <c:pt idx="115">
                  <c:v>4</c:v>
                </c:pt>
                <c:pt idx="116">
                  <c:v>0</c:v>
                </c:pt>
                <c:pt idx="117">
                  <c:v>2</c:v>
                </c:pt>
                <c:pt idx="118">
                  <c:v>2</c:v>
                </c:pt>
                <c:pt idx="119">
                  <c:v>3</c:v>
                </c:pt>
                <c:pt idx="120">
                  <c:v>2</c:v>
                </c:pt>
                <c:pt idx="121">
                  <c:v>3</c:v>
                </c:pt>
                <c:pt idx="122">
                  <c:v>8</c:v>
                </c:pt>
                <c:pt idx="123">
                  <c:v>6</c:v>
                </c:pt>
                <c:pt idx="124">
                  <c:v>7</c:v>
                </c:pt>
                <c:pt idx="125">
                  <c:v>9</c:v>
                </c:pt>
                <c:pt idx="126">
                  <c:v>3</c:v>
                </c:pt>
                <c:pt idx="127">
                  <c:v>10</c:v>
                </c:pt>
                <c:pt idx="128">
                  <c:v>10</c:v>
                </c:pt>
                <c:pt idx="129">
                  <c:v>6</c:v>
                </c:pt>
                <c:pt idx="130">
                  <c:v>11</c:v>
                </c:pt>
                <c:pt idx="131">
                  <c:v>2</c:v>
                </c:pt>
                <c:pt idx="132">
                  <c:v>8</c:v>
                </c:pt>
                <c:pt idx="133">
                  <c:v>4</c:v>
                </c:pt>
                <c:pt idx="134">
                  <c:v>5</c:v>
                </c:pt>
                <c:pt idx="135">
                  <c:v>5</c:v>
                </c:pt>
                <c:pt idx="136">
                  <c:v>10</c:v>
                </c:pt>
                <c:pt idx="137">
                  <c:v>8</c:v>
                </c:pt>
                <c:pt idx="138">
                  <c:v>7</c:v>
                </c:pt>
                <c:pt idx="139">
                  <c:v>8</c:v>
                </c:pt>
                <c:pt idx="140">
                  <c:v>3</c:v>
                </c:pt>
                <c:pt idx="141">
                  <c:v>6</c:v>
                </c:pt>
                <c:pt idx="142">
                  <c:v>12</c:v>
                </c:pt>
                <c:pt idx="143">
                  <c:v>11</c:v>
                </c:pt>
                <c:pt idx="144">
                  <c:v>11</c:v>
                </c:pt>
                <c:pt idx="145">
                  <c:v>13</c:v>
                </c:pt>
                <c:pt idx="146">
                  <c:v>6</c:v>
                </c:pt>
                <c:pt idx="147">
                  <c:v>8</c:v>
                </c:pt>
                <c:pt idx="148">
                  <c:v>3</c:v>
                </c:pt>
                <c:pt idx="149">
                  <c:v>6</c:v>
                </c:pt>
                <c:pt idx="150">
                  <c:v>0</c:v>
                </c:pt>
                <c:pt idx="151">
                  <c:v>5</c:v>
                </c:pt>
                <c:pt idx="152">
                  <c:v>4</c:v>
                </c:pt>
                <c:pt idx="153">
                  <c:v>4</c:v>
                </c:pt>
                <c:pt idx="154">
                  <c:v>0</c:v>
                </c:pt>
                <c:pt idx="155">
                  <c:v>3</c:v>
                </c:pt>
                <c:pt idx="156">
                  <c:v>12</c:v>
                </c:pt>
                <c:pt idx="157">
                  <c:v>7</c:v>
                </c:pt>
                <c:pt idx="158">
                  <c:v>8</c:v>
                </c:pt>
                <c:pt idx="159">
                  <c:v>6</c:v>
                </c:pt>
                <c:pt idx="160">
                  <c:v>13</c:v>
                </c:pt>
                <c:pt idx="161">
                  <c:v>4</c:v>
                </c:pt>
                <c:pt idx="162">
                  <c:v>1</c:v>
                </c:pt>
                <c:pt idx="163">
                  <c:v>10</c:v>
                </c:pt>
                <c:pt idx="164">
                  <c:v>5</c:v>
                </c:pt>
                <c:pt idx="165">
                  <c:v>6</c:v>
                </c:pt>
                <c:pt idx="166">
                  <c:v>4</c:v>
                </c:pt>
                <c:pt idx="167">
                  <c:v>6</c:v>
                </c:pt>
                <c:pt idx="168">
                  <c:v>6</c:v>
                </c:pt>
                <c:pt idx="169">
                  <c:v>2</c:v>
                </c:pt>
                <c:pt idx="170">
                  <c:v>12</c:v>
                </c:pt>
                <c:pt idx="171">
                  <c:v>9</c:v>
                </c:pt>
                <c:pt idx="172">
                  <c:v>2</c:v>
                </c:pt>
                <c:pt idx="173">
                  <c:v>4</c:v>
                </c:pt>
                <c:pt idx="174">
                  <c:v>4</c:v>
                </c:pt>
                <c:pt idx="175">
                  <c:v>1</c:v>
                </c:pt>
                <c:pt idx="176">
                  <c:v>2</c:v>
                </c:pt>
                <c:pt idx="177">
                  <c:v>2</c:v>
                </c:pt>
                <c:pt idx="178">
                  <c:v>4</c:v>
                </c:pt>
                <c:pt idx="179">
                  <c:v>5</c:v>
                </c:pt>
                <c:pt idx="180">
                  <c:v>4</c:v>
                </c:pt>
                <c:pt idx="181">
                  <c:v>6</c:v>
                </c:pt>
                <c:pt idx="182">
                  <c:v>4</c:v>
                </c:pt>
                <c:pt idx="183">
                  <c:v>3</c:v>
                </c:pt>
                <c:pt idx="184">
                  <c:v>6</c:v>
                </c:pt>
                <c:pt idx="185">
                  <c:v>7</c:v>
                </c:pt>
                <c:pt idx="186">
                  <c:v>3</c:v>
                </c:pt>
                <c:pt idx="187">
                  <c:v>4</c:v>
                </c:pt>
                <c:pt idx="188">
                  <c:v>8</c:v>
                </c:pt>
                <c:pt idx="189">
                  <c:v>3</c:v>
                </c:pt>
                <c:pt idx="190">
                  <c:v>9</c:v>
                </c:pt>
                <c:pt idx="191">
                  <c:v>5</c:v>
                </c:pt>
                <c:pt idx="192">
                  <c:v>5</c:v>
                </c:pt>
                <c:pt idx="193">
                  <c:v>14</c:v>
                </c:pt>
                <c:pt idx="194">
                  <c:v>11</c:v>
                </c:pt>
                <c:pt idx="195">
                  <c:v>8</c:v>
                </c:pt>
                <c:pt idx="196">
                  <c:v>3</c:v>
                </c:pt>
                <c:pt idx="197">
                  <c:v>10</c:v>
                </c:pt>
                <c:pt idx="198">
                  <c:v>3</c:v>
                </c:pt>
                <c:pt idx="199">
                  <c:v>5</c:v>
                </c:pt>
                <c:pt idx="200">
                  <c:v>4</c:v>
                </c:pt>
                <c:pt idx="201">
                  <c:v>6</c:v>
                </c:pt>
                <c:pt idx="202">
                  <c:v>10</c:v>
                </c:pt>
                <c:pt idx="203">
                  <c:v>3</c:v>
                </c:pt>
                <c:pt idx="204">
                  <c:v>1</c:v>
                </c:pt>
                <c:pt idx="205">
                  <c:v>2</c:v>
                </c:pt>
                <c:pt idx="206">
                  <c:v>4</c:v>
                </c:pt>
                <c:pt idx="207">
                  <c:v>1</c:v>
                </c:pt>
                <c:pt idx="208">
                  <c:v>5</c:v>
                </c:pt>
                <c:pt idx="209">
                  <c:v>5</c:v>
                </c:pt>
                <c:pt idx="210">
                  <c:v>10</c:v>
                </c:pt>
                <c:pt idx="211">
                  <c:v>7</c:v>
                </c:pt>
                <c:pt idx="212">
                  <c:v>7</c:v>
                </c:pt>
                <c:pt idx="213">
                  <c:v>2</c:v>
                </c:pt>
                <c:pt idx="214">
                  <c:v>8</c:v>
                </c:pt>
                <c:pt idx="215">
                  <c:v>8</c:v>
                </c:pt>
                <c:pt idx="216">
                  <c:v>12</c:v>
                </c:pt>
                <c:pt idx="217">
                  <c:v>6</c:v>
                </c:pt>
                <c:pt idx="218">
                  <c:v>11</c:v>
                </c:pt>
                <c:pt idx="219">
                  <c:v>4</c:v>
                </c:pt>
                <c:pt idx="220">
                  <c:v>10</c:v>
                </c:pt>
                <c:pt idx="221">
                  <c:v>7</c:v>
                </c:pt>
                <c:pt idx="222">
                  <c:v>7</c:v>
                </c:pt>
                <c:pt idx="223">
                  <c:v>9</c:v>
                </c:pt>
                <c:pt idx="224">
                  <c:v>9</c:v>
                </c:pt>
                <c:pt idx="225">
                  <c:v>7</c:v>
                </c:pt>
                <c:pt idx="226">
                  <c:v>7</c:v>
                </c:pt>
                <c:pt idx="227">
                  <c:v>2</c:v>
                </c:pt>
                <c:pt idx="228">
                  <c:v>5</c:v>
                </c:pt>
                <c:pt idx="229">
                  <c:v>1</c:v>
                </c:pt>
                <c:pt idx="230">
                  <c:v>6</c:v>
                </c:pt>
                <c:pt idx="231">
                  <c:v>5</c:v>
                </c:pt>
                <c:pt idx="232">
                  <c:v>3</c:v>
                </c:pt>
                <c:pt idx="233">
                  <c:v>6</c:v>
                </c:pt>
                <c:pt idx="234">
                  <c:v>6</c:v>
                </c:pt>
                <c:pt idx="235">
                  <c:v>6</c:v>
                </c:pt>
                <c:pt idx="236">
                  <c:v>3</c:v>
                </c:pt>
                <c:pt idx="237">
                  <c:v>9</c:v>
                </c:pt>
                <c:pt idx="238">
                  <c:v>5</c:v>
                </c:pt>
                <c:pt idx="239">
                  <c:v>10</c:v>
                </c:pt>
                <c:pt idx="240">
                  <c:v>4</c:v>
                </c:pt>
                <c:pt idx="241">
                  <c:v>8</c:v>
                </c:pt>
                <c:pt idx="242">
                  <c:v>8</c:v>
                </c:pt>
                <c:pt idx="243">
                  <c:v>5</c:v>
                </c:pt>
                <c:pt idx="244">
                  <c:v>5</c:v>
                </c:pt>
                <c:pt idx="245">
                  <c:v>11</c:v>
                </c:pt>
                <c:pt idx="246">
                  <c:v>14</c:v>
                </c:pt>
                <c:pt idx="247">
                  <c:v>4</c:v>
                </c:pt>
                <c:pt idx="248">
                  <c:v>6</c:v>
                </c:pt>
                <c:pt idx="249">
                  <c:v>11</c:v>
                </c:pt>
                <c:pt idx="250">
                  <c:v>6</c:v>
                </c:pt>
                <c:pt idx="251">
                  <c:v>5</c:v>
                </c:pt>
                <c:pt idx="252">
                  <c:v>1</c:v>
                </c:pt>
                <c:pt idx="253">
                  <c:v>4</c:v>
                </c:pt>
                <c:pt idx="254">
                  <c:v>3</c:v>
                </c:pt>
                <c:pt idx="255">
                  <c:v>10</c:v>
                </c:pt>
                <c:pt idx="256">
                  <c:v>6</c:v>
                </c:pt>
                <c:pt idx="257">
                  <c:v>7</c:v>
                </c:pt>
                <c:pt idx="258">
                  <c:v>7</c:v>
                </c:pt>
                <c:pt idx="259">
                  <c:v>4</c:v>
                </c:pt>
                <c:pt idx="260">
                  <c:v>4</c:v>
                </c:pt>
                <c:pt idx="261">
                  <c:v>4</c:v>
                </c:pt>
                <c:pt idx="262">
                  <c:v>4</c:v>
                </c:pt>
                <c:pt idx="263">
                  <c:v>9</c:v>
                </c:pt>
                <c:pt idx="264">
                  <c:v>30</c:v>
                </c:pt>
                <c:pt idx="265">
                  <c:v>9</c:v>
                </c:pt>
                <c:pt idx="266">
                  <c:v>7</c:v>
                </c:pt>
                <c:pt idx="267">
                  <c:v>9</c:v>
                </c:pt>
                <c:pt idx="268">
                  <c:v>8</c:v>
                </c:pt>
                <c:pt idx="269">
                  <c:v>10</c:v>
                </c:pt>
                <c:pt idx="270">
                  <c:v>11</c:v>
                </c:pt>
                <c:pt idx="271">
                  <c:v>6</c:v>
                </c:pt>
                <c:pt idx="272">
                  <c:v>9</c:v>
                </c:pt>
                <c:pt idx="273">
                  <c:v>4</c:v>
                </c:pt>
                <c:pt idx="274">
                  <c:v>5</c:v>
                </c:pt>
                <c:pt idx="275">
                  <c:v>5</c:v>
                </c:pt>
                <c:pt idx="276">
                  <c:v>10</c:v>
                </c:pt>
                <c:pt idx="277">
                  <c:v>4</c:v>
                </c:pt>
                <c:pt idx="278">
                  <c:v>10</c:v>
                </c:pt>
                <c:pt idx="279">
                  <c:v>2</c:v>
                </c:pt>
                <c:pt idx="280">
                  <c:v>5</c:v>
                </c:pt>
                <c:pt idx="281">
                  <c:v>6</c:v>
                </c:pt>
                <c:pt idx="282">
                  <c:v>5</c:v>
                </c:pt>
                <c:pt idx="283">
                  <c:v>4</c:v>
                </c:pt>
                <c:pt idx="284">
                  <c:v>4</c:v>
                </c:pt>
                <c:pt idx="285">
                  <c:v>4</c:v>
                </c:pt>
                <c:pt idx="286">
                  <c:v>2</c:v>
                </c:pt>
                <c:pt idx="287">
                  <c:v>11</c:v>
                </c:pt>
                <c:pt idx="34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FBB-5143-8E39-B5CE1E9E18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9390384"/>
        <c:axId val="1"/>
      </c:scatterChart>
      <c:valAx>
        <c:axId val="709390384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09390384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9007599201844834"/>
          <c:y val="7.9710174664649011E-2"/>
          <c:w val="8.5496158579570602E-2"/>
          <c:h val="0.3405791377055066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52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7/16/18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16/07/2018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521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533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367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0670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83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Font typeface="Wingdings" panose="05000000000000000000" pitchFamily="2" charset="2"/>
              <a:buChar char="§"/>
              <a:defRPr>
                <a:solidFill>
                  <a:srgbClr val="0055A0"/>
                </a:solidFill>
              </a:defRPr>
            </a:lvl2pPr>
            <a:lvl3pPr marL="1092708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Font typeface="Wingdings" panose="05000000000000000000" pitchFamily="2" charset="2"/>
              <a:buChar char="§"/>
              <a:defRPr>
                <a:solidFill>
                  <a:srgbClr val="0055A0"/>
                </a:solidFill>
              </a:defRPr>
            </a:lvl4pPr>
            <a:lvl5pPr marL="1650492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7/16/18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WLCG Service Report</a:t>
            </a:r>
            <a:br>
              <a:rPr lang="en-US" dirty="0">
                <a:solidFill>
                  <a:srgbClr val="7030A0"/>
                </a:solidFill>
              </a:rPr>
            </a:br>
            <a:br>
              <a:rPr lang="en-US" dirty="0">
                <a:solidFill>
                  <a:srgbClr val="7030A0"/>
                </a:solidFill>
              </a:rPr>
            </a:br>
            <a:r>
              <a:rPr lang="en-US" sz="2800" dirty="0"/>
              <a:t>4</a:t>
            </a:r>
            <a:r>
              <a:rPr lang="en-US" sz="2800" dirty="0">
                <a:solidFill>
                  <a:srgbClr val="7030A0"/>
                </a:solidFill>
              </a:rPr>
              <a:t> weeks, June 19 – July 17</a:t>
            </a:r>
            <a:br>
              <a:rPr lang="en-US" sz="2800" dirty="0">
                <a:solidFill>
                  <a:srgbClr val="7030A0"/>
                </a:solidFill>
              </a:rPr>
            </a:br>
            <a:br>
              <a:rPr lang="en-US" sz="2800" dirty="0"/>
            </a:br>
            <a:r>
              <a:rPr lang="en-US" sz="3200" dirty="0">
                <a:solidFill>
                  <a:srgbClr val="080808"/>
                </a:solidFill>
              </a:rPr>
              <a:t>WLCG Management Board, 17</a:t>
            </a:r>
            <a:r>
              <a:rPr lang="en-US" sz="3200" baseline="30000" dirty="0">
                <a:solidFill>
                  <a:srgbClr val="080808"/>
                </a:solidFill>
              </a:rPr>
              <a:t>th</a:t>
            </a:r>
            <a:r>
              <a:rPr lang="en-US" sz="3200" dirty="0">
                <a:solidFill>
                  <a:srgbClr val="080808"/>
                </a:solidFill>
              </a:rPr>
              <a:t> July, 2018</a:t>
            </a:r>
            <a:br>
              <a:rPr lang="en-US" sz="3200" dirty="0"/>
            </a:br>
            <a:br>
              <a:rPr lang="en-US" sz="3200" dirty="0"/>
            </a:br>
            <a:r>
              <a:rPr lang="en-US" sz="2400" dirty="0">
                <a:solidFill>
                  <a:srgbClr val="0055A0"/>
                </a:solidFill>
              </a:rPr>
              <a:t>Maarten Litmaath</a:t>
            </a:r>
            <a:br>
              <a:rPr lang="en-US" sz="2400" dirty="0">
                <a:solidFill>
                  <a:srgbClr val="0055A0"/>
                </a:solidFill>
              </a:rPr>
            </a:br>
            <a:r>
              <a:rPr lang="en-US" sz="2400" dirty="0">
                <a:solidFill>
                  <a:srgbClr val="0055A0"/>
                </a:solidFill>
              </a:rPr>
              <a:t>CERN</a:t>
            </a:r>
            <a:br>
              <a:rPr lang="en-US" sz="2400" dirty="0">
                <a:solidFill>
                  <a:srgbClr val="0B387C"/>
                </a:solidFill>
              </a:rPr>
            </a:br>
            <a:br>
              <a:rPr lang="en-US" sz="2400" dirty="0">
                <a:solidFill>
                  <a:srgbClr val="0B387C"/>
                </a:solidFill>
              </a:rPr>
            </a:br>
            <a:r>
              <a:rPr lang="en-US" sz="2400" dirty="0">
                <a:solidFill>
                  <a:srgbClr val="0055A0"/>
                </a:solidFill>
              </a:rPr>
              <a:t>v1.0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meetings</a:t>
            </a:r>
            <a:r>
              <a:rPr lang="en-US" sz="22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85000"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>
                <a:solidFill>
                  <a:schemeClr val="tx1"/>
                </a:solidFill>
              </a:rPr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meeting:</a:t>
            </a:r>
          </a:p>
          <a:p>
            <a:pPr lvl="1"/>
            <a:r>
              <a:rPr lang="en-US" sz="2700" dirty="0">
                <a:solidFill>
                  <a:schemeClr val="tx1"/>
                </a:solidFill>
              </a:rPr>
              <a:t>Sep </a:t>
            </a:r>
            <a:r>
              <a:rPr lang="en-US" sz="2700" i="1" dirty="0">
                <a:solidFill>
                  <a:srgbClr val="080808"/>
                </a:solidFill>
              </a:rPr>
              <a:t>13</a:t>
            </a:r>
            <a:r>
              <a:rPr lang="en-US" sz="2700" dirty="0">
                <a:solidFill>
                  <a:schemeClr val="tx1"/>
                </a:solidFill>
              </a:rPr>
              <a:t> – topic(s) TBD</a:t>
            </a:r>
            <a:endParaRPr lang="en-US" sz="2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10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highlights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The tape accounting portal already has data for almost all tape sites</a:t>
            </a:r>
          </a:p>
          <a:p>
            <a:endParaRPr lang="en-US" sz="3100" dirty="0"/>
          </a:p>
          <a:p>
            <a:r>
              <a:rPr lang="en-US" dirty="0"/>
              <a:t>Activities related to GDPR policies will be continued in the coming months</a:t>
            </a:r>
          </a:p>
          <a:p>
            <a:endParaRPr lang="en-US" sz="3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430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Selected items from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>
                <a:solidFill>
                  <a:srgbClr val="7030A0"/>
                </a:solidFill>
              </a:rPr>
              <a:t>    (1)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1 meeting was virtual because of CHEP</a:t>
            </a:r>
          </a:p>
          <a:p>
            <a:pPr lvl="3"/>
            <a:endParaRPr lang="en-US" sz="2100" dirty="0"/>
          </a:p>
          <a:p>
            <a:r>
              <a:rPr lang="en-US" sz="3100" dirty="0"/>
              <a:t>Overall high activity across the experiments</a:t>
            </a:r>
          </a:p>
          <a:p>
            <a:pPr lvl="3"/>
            <a:endParaRPr lang="en-US" sz="2100" dirty="0"/>
          </a:p>
          <a:p>
            <a:r>
              <a:rPr lang="en-US" sz="3100" dirty="0"/>
              <a:t>ATLAS</a:t>
            </a:r>
          </a:p>
          <a:p>
            <a:pPr lvl="1"/>
            <a:r>
              <a:rPr lang="en-US" dirty="0"/>
              <a:t>Software and Computing Week in Hamburg, June 25-29</a:t>
            </a:r>
          </a:p>
          <a:p>
            <a:pPr lvl="1"/>
            <a:r>
              <a:rPr lang="en-US" dirty="0"/>
              <a:t>Commissioning of the Harvester submission system via PanDA ongoing</a:t>
            </a:r>
          </a:p>
          <a:p>
            <a:pPr lvl="1"/>
            <a:r>
              <a:rPr lang="en-US" dirty="0"/>
              <a:t>80k files unrecoverable from 1 old CASTOR disk server at RAL</a:t>
            </a:r>
          </a:p>
          <a:p>
            <a:pPr lvl="2"/>
            <a:r>
              <a:rPr lang="en-US" dirty="0"/>
              <a:t>Almost no primary data</a:t>
            </a:r>
          </a:p>
          <a:p>
            <a:pPr lvl="3"/>
            <a:endParaRPr lang="en-US" dirty="0"/>
          </a:p>
          <a:p>
            <a:r>
              <a:rPr lang="en-US" sz="3100" dirty="0"/>
              <a:t>LHCb</a:t>
            </a:r>
          </a:p>
          <a:p>
            <a:pPr lvl="1"/>
            <a:r>
              <a:rPr lang="en-US" dirty="0"/>
              <a:t>File transfer issues at CNAF and IN2P3-CC</a:t>
            </a:r>
          </a:p>
          <a:p>
            <a:pPr lvl="1"/>
            <a:r>
              <a:rPr lang="en-US" dirty="0"/>
              <a:t>Pilot issues at CNAF and KIT</a:t>
            </a:r>
          </a:p>
          <a:p>
            <a:pPr lvl="3"/>
            <a:endParaRPr lang="en-US" dirty="0"/>
          </a:p>
          <a:p>
            <a:r>
              <a:rPr lang="en-US" sz="3100" dirty="0"/>
              <a:t>CMS, ALICE</a:t>
            </a:r>
          </a:p>
          <a:p>
            <a:pPr lvl="1"/>
            <a:r>
              <a:rPr lang="en-US" sz="2700" dirty="0"/>
              <a:t>No major issues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597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Selected items from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>
                <a:solidFill>
                  <a:srgbClr val="7030A0"/>
                </a:solidFill>
              </a:rPr>
              <a:t>    (2)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/>
              <a:t>TRIUMF</a:t>
            </a:r>
          </a:p>
          <a:p>
            <a:pPr lvl="1"/>
            <a:r>
              <a:rPr lang="en-US" dirty="0"/>
              <a:t>Most grid services moved to the new data center</a:t>
            </a:r>
          </a:p>
          <a:p>
            <a:pPr lvl="3"/>
            <a:endParaRPr lang="en-US" sz="2100" dirty="0"/>
          </a:p>
          <a:p>
            <a:r>
              <a:rPr lang="en-US" sz="3100" dirty="0"/>
              <a:t>NLT1</a:t>
            </a:r>
          </a:p>
          <a:p>
            <a:pPr lvl="1"/>
            <a:r>
              <a:rPr lang="en-US" dirty="0"/>
              <a:t>1 pool node down for 4 days due to HW and support issues</a:t>
            </a:r>
          </a:p>
          <a:p>
            <a:pPr lvl="1"/>
            <a:r>
              <a:rPr lang="en-US" dirty="0"/>
              <a:t>dCache 3.2 bug affected SAM tests</a:t>
            </a:r>
          </a:p>
          <a:p>
            <a:pPr lvl="2"/>
            <a:r>
              <a:rPr lang="en-US" dirty="0"/>
              <a:t>Workaround applied</a:t>
            </a:r>
          </a:p>
          <a:p>
            <a:pPr lvl="3"/>
            <a:endParaRPr lang="en-US" dirty="0"/>
          </a:p>
          <a:p>
            <a:r>
              <a:rPr lang="en-US" dirty="0"/>
              <a:t>BNL</a:t>
            </a:r>
          </a:p>
          <a:p>
            <a:pPr lvl="1"/>
            <a:r>
              <a:rPr lang="en-US" dirty="0"/>
              <a:t>Developed &amp; applied procedure to detect / remove ATLAS dark data from their dCache storage</a:t>
            </a:r>
          </a:p>
          <a:p>
            <a:pPr lvl="3"/>
            <a:endParaRPr lang="en-US" dirty="0"/>
          </a:p>
          <a:p>
            <a:r>
              <a:rPr lang="en-US" dirty="0"/>
              <a:t>Security</a:t>
            </a:r>
          </a:p>
          <a:p>
            <a:pPr lvl="1"/>
            <a:r>
              <a:rPr lang="en-US" dirty="0"/>
              <a:t>EGI and OSG advisories concerning critical vulnerabilities in Singularity 2.5.1</a:t>
            </a:r>
          </a:p>
          <a:p>
            <a:pPr lvl="2"/>
            <a:r>
              <a:rPr lang="en-US" dirty="0"/>
              <a:t>Fixed in 2.5.2 available in EPEL and OSG repositories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76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6854" cy="6095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Service Incident </a:t>
            </a:r>
            <a:r>
              <a:rPr lang="en-US" sz="4000" dirty="0">
                <a:hlinkClick r:id="rId3"/>
              </a:rPr>
              <a:t>R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eports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9"/>
            <a:ext cx="8226854" cy="5278790"/>
          </a:xfrm>
        </p:spPr>
        <p:txBody>
          <a:bodyPr>
            <a:normAutofit/>
          </a:bodyPr>
          <a:lstStyle/>
          <a:p>
            <a:r>
              <a:rPr lang="en-US" sz="3100" dirty="0"/>
              <a:t>None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41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633"/>
            <a:ext cx="9144000" cy="557083"/>
          </a:xfrm>
        </p:spPr>
        <p:txBody>
          <a:bodyPr>
            <a:noAutofit/>
          </a:bodyPr>
          <a:lstStyle/>
          <a:p>
            <a:r>
              <a:rPr lang="en-US" sz="2800" dirty="0"/>
              <a:t>GGUS summary (4 weeks, June 18 – July 15) </a:t>
            </a:r>
            <a:endParaRPr lang="en-GB" sz="2800" dirty="0">
              <a:solidFill>
                <a:srgbClr val="0099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6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3366147"/>
              </p:ext>
            </p:extLst>
          </p:nvPr>
        </p:nvGraphicFramePr>
        <p:xfrm>
          <a:off x="1028700" y="630071"/>
          <a:ext cx="7086600" cy="2363365"/>
        </p:xfrm>
        <a:graphic>
          <a:graphicData uri="http://schemas.openxmlformats.org/drawingml/2006/table">
            <a:tbl>
              <a:tblPr/>
              <a:tblGrid>
                <a:gridCol w="1198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3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4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5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501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193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3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D1E7BCC1-CF0B-F34E-BD82-CF3008055C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5058241"/>
              </p:ext>
            </p:extLst>
          </p:nvPr>
        </p:nvGraphicFramePr>
        <p:xfrm>
          <a:off x="612076" y="2888167"/>
          <a:ext cx="7890292" cy="3268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1909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2097</TotalTime>
  <Words>301</Words>
  <Application>Microsoft Macintosh PowerPoint</Application>
  <PresentationFormat>On-screen Show (4:3)</PresentationFormat>
  <Paragraphs>94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Tahoma</vt:lpstr>
      <vt:lpstr>Times New Roman</vt:lpstr>
      <vt:lpstr>Wingdings</vt:lpstr>
      <vt:lpstr>CERNCorporate4-3</vt:lpstr>
      <vt:lpstr>WLCG Service Report  4 weeks, June 19 – July 17  WLCG Management Board, 17th July, 2018  Maarten Litmaath CERN  v1.0</vt:lpstr>
      <vt:lpstr>Operations Coordination meetings  </vt:lpstr>
      <vt:lpstr>Operations Coordination highlights</vt:lpstr>
      <vt:lpstr>Selected items from Operations    (1)</vt:lpstr>
      <vt:lpstr>Selected items from Operations    (2)</vt:lpstr>
      <vt:lpstr>Service Incident Reports</vt:lpstr>
      <vt:lpstr>GGUS summary (4 weeks, June 18 – July 15) </vt:lpstr>
    </vt:vector>
  </TitlesOfParts>
  <Company>CERN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341</cp:revision>
  <cp:lastPrinted>2015-03-25T10:23:14Z</cp:lastPrinted>
  <dcterms:created xsi:type="dcterms:W3CDTF">2015-01-26T14:46:24Z</dcterms:created>
  <dcterms:modified xsi:type="dcterms:W3CDTF">2018-07-16T22:03:36Z</dcterms:modified>
</cp:coreProperties>
</file>