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oposed System" id="{CEE272F1-F854-43E2-888F-4B800F5C0AB9}">
          <p14:sldIdLst>
            <p14:sldId id="260"/>
            <p14:sldId id="256"/>
            <p14:sldId id="257"/>
            <p14:sldId id="258"/>
            <p14:sldId id="261"/>
            <p14:sldId id="259"/>
          </p14:sldIdLst>
        </p14:section>
        <p14:section name="Untitled Section" id="{A1BB9428-F20A-45DC-8AA7-9D87BDE60A7A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3" d="100"/>
          <a:sy n="33" d="100"/>
        </p:scale>
        <p:origin x="-1920" y="-8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A50064-9798-416D-A7E7-779CD0DD64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111F56E-8983-43FA-A472-CFFEB07DA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0D9834C-3557-404A-BAEC-6D77A18C3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2D4E3E8-47AD-4DFC-A88A-BFDAEC289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CD884C7-B34D-4FEC-8BC6-E6F6B3B27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8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D3D5166-A969-4885-AD54-C34F94780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EC7294A-0716-47A7-A087-9153E9DFE7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D8C4101-078C-4D66-ACAF-53C790B5B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82D5D22-8CC8-4E19-9ECE-A5A2B1108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A214F82-77E5-4529-9FAA-F76225438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13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12830B3-268E-4689-B0C3-3DFD81DF62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CF4FC32-D579-4926-85D2-1D498A0C76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FAE12F1-BFBB-4795-A2D0-F47217676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043CDBC-D4F9-4629-83C0-982181D40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FBFE01D-9830-45C5-870A-2FCB2BB30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70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7DA535-6833-43E2-AC3C-5F3484E0E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469E95F-31FD-413A-95C5-E813732A1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87FB75C-6047-43FE-8D95-85713071F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81FF61A-C5CC-44DC-9D48-D241A3483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D46414E-757C-43E2-9FDE-6593C8D9D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379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DB34A7D-8286-4E39-8B09-8C1108E01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8B73378-0027-4F43-9679-31DCE1116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B3056AB-CB90-4034-9925-4EEA4CB5E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BA28422-E206-4333-ADB1-1194D6B7F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0A5C545-07E3-4767-8C55-9B041A876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56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10D580-D540-48C7-BF1D-4EA5AC53A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1C97BFF-B374-48E1-BE50-01F0AB0C51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66999E0-3BD4-4114-B7DF-DCB833A6D4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568848B-11E4-40C1-8884-78D564C2E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104A7A7-76C2-48DB-9110-92B7A445A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FDFF046-7BAD-495A-8914-A71EE655B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14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42528D7-0A46-4740-98B6-461E72FA0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2238F0D-0749-4302-9E8D-8FF4E000B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6D852BA-7DDD-4CBA-AB19-546F7F5720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93B0293-FBFF-4597-B09C-EB9F9DA72D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D1B477D5-089A-43DE-AC94-2C8AF81605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404B328-6E6F-44E4-B775-8221F23DA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E68883B8-1EB5-4B73-A3FF-4A559CFE8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B10FF947-2C9A-4121-94E2-55BB1DB51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3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28251C-499D-49B0-8576-B367B69D5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859E5AA-05D1-4DD6-9FDA-DD866B1F4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A76719B-C4B6-45F3-877E-887B24211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A2FB44B-32FF-4C5E-9FE0-0A4E5CD21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819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1448407-9CDD-4021-B81A-4E35DE64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61735E23-3E90-40D7-B585-FE124092A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87CC180-2454-4432-84C5-CE9F0951B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234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0CF50E-DCAB-4F47-8D1F-5343D61C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5307129-8445-4DAA-963F-D41B30614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58904D7-CA96-43FB-A051-CFD4C52840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134F00A-0CB4-49E2-91A0-BE8957ECE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268DB25-97EE-441B-B089-79D7EA91A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3D44B25-09A9-4229-8E45-D143F15B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1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38606F9-B26A-4B64-B574-67A034959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B4FAA01-2BFE-49EB-AE3A-98E6E18C9F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852B3C6A-5A1A-4B02-9872-9F0B0610CF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3E25EE7-8859-48B5-BBF6-B5ACFACEF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E025D3E-50C4-427C-9EF8-EBBEEE9EE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FAFE980-F5FF-4849-B5C5-C7F87C0DF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1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5D6CBDF-1537-42AA-8265-DA19818D1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A3C9696-0B8F-46E3-87A0-512CCAC1B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D0A5CC2-F2B0-4877-B13A-F8E23AB032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47C97-E136-46BF-8CE1-F8DEE4E4B0D1}" type="datetimeFigureOut">
              <a:rPr lang="en-US" smtClean="0"/>
              <a:t>4/20/2018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288D11-9FCD-4545-837F-3F8676A5E5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FD2DC54-A874-40F2-A487-97F819E02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A51A4-A654-455A-9161-E5B46F4C3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673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3074" name="Picture 2" descr="C:\Users\luka\Downloads\WhatsApp Image 2018-04-20 at 13.29.26 (1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0"/>
            <a:ext cx="9398000" cy="704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BF33C71-10C2-4E27-B96B-3A8DDDBAECB6}"/>
              </a:ext>
            </a:extLst>
          </p:cNvPr>
          <p:cNvSpPr txBox="1"/>
          <p:nvPr/>
        </p:nvSpPr>
        <p:spPr>
          <a:xfrm>
            <a:off x="8536310" y="6488668"/>
            <a:ext cx="2220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Sketch by Matej</a:t>
            </a:r>
          </a:p>
        </p:txBody>
      </p:sp>
    </p:spTree>
    <p:extLst>
      <p:ext uri="{BB962C8B-B14F-4D97-AF65-F5344CB8AC3E}">
        <p14:creationId xmlns:p14="http://schemas.microsoft.com/office/powerpoint/2010/main" val="89062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131F86-F5CA-4F4E-B109-1334EB0985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F6FE1E9-6545-4811-BA6B-994B9F1C8E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icture containing wall, indoor&#10;&#10;Description generated with very high confidence">
            <a:extLst>
              <a:ext uri="{FF2B5EF4-FFF2-40B4-BE49-F238E27FC236}">
                <a16:creationId xmlns="" xmlns:a16="http://schemas.microsoft.com/office/drawing/2014/main" id="{F55D42D5-1CAB-41E9-8D72-9ADFE7D361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-969962"/>
            <a:ext cx="12192000" cy="9144000"/>
          </a:xfrm>
          <a:prstGeom prst="rect">
            <a:avLst/>
          </a:prstGeom>
        </p:spPr>
      </p:pic>
      <p:pic>
        <p:nvPicPr>
          <p:cNvPr id="6" name="traffic-8">
            <a:hlinkClick r:id="" action="ppaction://media"/>
            <a:extLst>
              <a:ext uri="{FF2B5EF4-FFF2-40B4-BE49-F238E27FC236}">
                <a16:creationId xmlns="" xmlns:a16="http://schemas.microsoft.com/office/drawing/2014/main" id="{DD4ED238-D2CF-4E0A-A514-4F8380843DF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563350" y="284521"/>
            <a:ext cx="609600" cy="609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BF33C71-10C2-4E27-B96B-3A8DDDBAECB6}"/>
              </a:ext>
            </a:extLst>
          </p:cNvPr>
          <p:cNvSpPr txBox="1"/>
          <p:nvPr/>
        </p:nvSpPr>
        <p:spPr>
          <a:xfrm>
            <a:off x="9415900" y="6488668"/>
            <a:ext cx="2442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Sketch by Matej</a:t>
            </a:r>
          </a:p>
        </p:txBody>
      </p:sp>
    </p:spTree>
    <p:extLst>
      <p:ext uri="{BB962C8B-B14F-4D97-AF65-F5344CB8AC3E}">
        <p14:creationId xmlns:p14="http://schemas.microsoft.com/office/powerpoint/2010/main" val="4148444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32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71B565A-8847-4FFC-BB46-B55E5A6C4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2050" name="Picture 2" descr="C:\Users\luka\Desktop\AttractYoung\Flowch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209550"/>
            <a:ext cx="8313738" cy="622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58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 up of a door&#10;&#10;Description generated with high confidence">
            <a:extLst>
              <a:ext uri="{FF2B5EF4-FFF2-40B4-BE49-F238E27FC236}">
                <a16:creationId xmlns="" xmlns:a16="http://schemas.microsoft.com/office/drawing/2014/main" id="{08388398-7671-47C5-B603-F55D1EFDB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43048" y="-2493964"/>
            <a:ext cx="9144000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131F86-F5CA-4F4E-B109-1334EB0985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F6FE1E9-6545-4811-BA6B-994B9F1C8E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BF33C71-10C2-4E27-B96B-3A8DDDBAECB6}"/>
              </a:ext>
            </a:extLst>
          </p:cNvPr>
          <p:cNvSpPr txBox="1"/>
          <p:nvPr/>
        </p:nvSpPr>
        <p:spPr>
          <a:xfrm>
            <a:off x="9415900" y="6488668"/>
            <a:ext cx="2442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Sketch by Matej</a:t>
            </a:r>
          </a:p>
        </p:txBody>
      </p:sp>
    </p:spTree>
    <p:extLst>
      <p:ext uri="{BB962C8B-B14F-4D97-AF65-F5344CB8AC3E}">
        <p14:creationId xmlns:p14="http://schemas.microsoft.com/office/powerpoint/2010/main" val="369084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4" name="Content Placeholder 4">
            <a:extLst>
              <a:ext uri="{FF2B5EF4-FFF2-40B4-BE49-F238E27FC236}">
                <a16:creationId xmlns:lc="http://schemas.openxmlformats.org/drawingml/2006/lockedCanvas" xmlns:a16="http://schemas.microsoft.com/office/drawing/2014/main" xmlns="" id="{2B2C847D-5AA6-4CAC-82C5-51FD4711A4E4}"/>
              </a:ext>
            </a:extLst>
          </p:cNvPr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88" y="0"/>
            <a:ext cx="5958761" cy="794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40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7F22652-3BC2-4752-BDF6-76250350F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1026" name="Picture 2" descr="C:\Users\luka\Desktop\AttractYoung\cfd951c78a6dcfcf6aff38316106c4e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-21678"/>
            <a:ext cx="9383937" cy="687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56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9</Words>
  <Application>Microsoft Office PowerPoint</Application>
  <PresentationFormat>Custom</PresentationFormat>
  <Paragraphs>3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Idham Hafizh</dc:creator>
  <cp:lastModifiedBy>luka</cp:lastModifiedBy>
  <cp:revision>10</cp:revision>
  <dcterms:created xsi:type="dcterms:W3CDTF">2018-04-20T09:04:39Z</dcterms:created>
  <dcterms:modified xsi:type="dcterms:W3CDTF">2018-04-20T13:08:49Z</dcterms:modified>
</cp:coreProperties>
</file>