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84207-E8D1-4C36-ACD4-AE5465E65E4F}" type="datetimeFigureOut">
              <a:rPr lang="en-GB" smtClean="0"/>
              <a:t>15/12/2017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0265D-793E-4494-A6C7-A4403A5716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4052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84207-E8D1-4C36-ACD4-AE5465E65E4F}" type="datetimeFigureOut">
              <a:rPr lang="en-GB" smtClean="0"/>
              <a:t>15/12/2017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0265D-793E-4494-A6C7-A4403A5716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3730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84207-E8D1-4C36-ACD4-AE5465E65E4F}" type="datetimeFigureOut">
              <a:rPr lang="en-GB" smtClean="0"/>
              <a:t>15/12/2017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0265D-793E-4494-A6C7-A4403A5716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4500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84207-E8D1-4C36-ACD4-AE5465E65E4F}" type="datetimeFigureOut">
              <a:rPr lang="en-GB" smtClean="0"/>
              <a:t>15/12/2017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0265D-793E-4494-A6C7-A4403A5716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4686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84207-E8D1-4C36-ACD4-AE5465E65E4F}" type="datetimeFigureOut">
              <a:rPr lang="en-GB" smtClean="0"/>
              <a:t>15/12/2017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0265D-793E-4494-A6C7-A4403A5716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1262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84207-E8D1-4C36-ACD4-AE5465E65E4F}" type="datetimeFigureOut">
              <a:rPr lang="en-GB" smtClean="0"/>
              <a:t>15/12/2017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0265D-793E-4494-A6C7-A4403A5716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7920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84207-E8D1-4C36-ACD4-AE5465E65E4F}" type="datetimeFigureOut">
              <a:rPr lang="en-GB" smtClean="0"/>
              <a:t>15/12/2017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0265D-793E-4494-A6C7-A4403A5716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5823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84207-E8D1-4C36-ACD4-AE5465E65E4F}" type="datetimeFigureOut">
              <a:rPr lang="en-GB" smtClean="0"/>
              <a:t>15/12/2017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0265D-793E-4494-A6C7-A4403A5716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469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84207-E8D1-4C36-ACD4-AE5465E65E4F}" type="datetimeFigureOut">
              <a:rPr lang="en-GB" smtClean="0"/>
              <a:t>15/12/2017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0265D-793E-4494-A6C7-A4403A5716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2305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84207-E8D1-4C36-ACD4-AE5465E65E4F}" type="datetimeFigureOut">
              <a:rPr lang="en-GB" smtClean="0"/>
              <a:t>15/12/2017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0265D-793E-4494-A6C7-A4403A5716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6696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84207-E8D1-4C36-ACD4-AE5465E65E4F}" type="datetimeFigureOut">
              <a:rPr lang="en-GB" smtClean="0"/>
              <a:t>15/12/2017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0265D-793E-4494-A6C7-A4403A5716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6705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A84207-E8D1-4C36-ACD4-AE5465E65E4F}" type="datetimeFigureOut">
              <a:rPr lang="en-GB" smtClean="0"/>
              <a:t>15/12/2017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80265D-793E-4494-A6C7-A4403A5716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2938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LBDS operation at 225 GeV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Viliam Senaj, </a:t>
            </a:r>
            <a:r>
              <a:rPr lang="en-GB" dirty="0"/>
              <a:t>Lower energy in LHC #</a:t>
            </a:r>
            <a:r>
              <a:rPr lang="en-GB" dirty="0" smtClean="0"/>
              <a:t>7 meeting, 1</a:t>
            </a:r>
            <a:r>
              <a:rPr lang="en-GB" dirty="0" smtClean="0"/>
              <a:t>5/12/2017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9047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Consequences to generator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52975"/>
          </a:xfrm>
        </p:spPr>
        <p:txBody>
          <a:bodyPr/>
          <a:lstStyle/>
          <a:p>
            <a:r>
              <a:rPr lang="en-GB" dirty="0" smtClean="0"/>
              <a:t>MKBH/JU1: ~5k pulses &amp; no problem; T_ref17.5% ~ +100 ns</a:t>
            </a:r>
          </a:p>
          <a:p>
            <a:pPr algn="just"/>
            <a:r>
              <a:rPr lang="en-GB" dirty="0" smtClean="0"/>
              <a:t>MKD/JU3: </a:t>
            </a:r>
            <a:r>
              <a:rPr lang="en-GB" dirty="0" smtClean="0"/>
              <a:t>~50k </a:t>
            </a:r>
            <a:r>
              <a:rPr lang="en-GB" dirty="0" smtClean="0"/>
              <a:t>pulses &amp; no problem; </a:t>
            </a:r>
            <a:r>
              <a:rPr lang="en-GB" dirty="0" err="1" smtClean="0"/>
              <a:t>T_rise</a:t>
            </a:r>
            <a:r>
              <a:rPr lang="en-GB" dirty="0" smtClean="0"/>
              <a:t> ~ +1.14 us; R_1 ~ -3% (for the same R_2 and </a:t>
            </a:r>
            <a:r>
              <a:rPr lang="en-GB" dirty="0" err="1" smtClean="0"/>
              <a:t>R_end</a:t>
            </a:r>
            <a:r>
              <a:rPr lang="en-GB" dirty="0" smtClean="0"/>
              <a:t>)</a:t>
            </a:r>
          </a:p>
          <a:p>
            <a:r>
              <a:rPr lang="en-GB" dirty="0" smtClean="0"/>
              <a:t>Smaller retrigger signals Cts2ab, Cts3ab, </a:t>
            </a:r>
            <a:r>
              <a:rPr lang="en-GB" dirty="0" err="1" smtClean="0"/>
              <a:t>Retrig</a:t>
            </a:r>
            <a:r>
              <a:rPr lang="en-GB" dirty="0" smtClean="0"/>
              <a:t> </a:t>
            </a:r>
            <a:r>
              <a:rPr lang="en-GB" dirty="0" err="1" smtClean="0"/>
              <a:t>PaPb</a:t>
            </a:r>
            <a:r>
              <a:rPr lang="en-GB" dirty="0" smtClean="0"/>
              <a:t> </a:t>
            </a:r>
          </a:p>
          <a:p>
            <a:r>
              <a:rPr lang="en-GB" dirty="0" smtClean="0"/>
              <a:t>Ctf2ab, Ctf3ab identical (CT in series with snubber capacitor of compensation GTO - constant bias voltage)</a:t>
            </a:r>
          </a:p>
        </p:txBody>
      </p:sp>
    </p:spTree>
    <p:extLst>
      <p:ext uri="{BB962C8B-B14F-4D97-AF65-F5344CB8AC3E}">
        <p14:creationId xmlns:p14="http://schemas.microsoft.com/office/powerpoint/2010/main" val="1538864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203200"/>
            <a:ext cx="10515600" cy="1663699"/>
          </a:xfrm>
        </p:spPr>
        <p:txBody>
          <a:bodyPr>
            <a:normAutofit/>
          </a:bodyPr>
          <a:lstStyle/>
          <a:p>
            <a:pPr algn="ctr"/>
            <a:r>
              <a:rPr lang="en-GB" dirty="0" smtClean="0"/>
              <a:t>Retrigger signals Cts2ab, Ctf2a and </a:t>
            </a:r>
            <a:r>
              <a:rPr lang="en-GB" dirty="0" err="1" smtClean="0"/>
              <a:t>Retrig</a:t>
            </a:r>
            <a:r>
              <a:rPr lang="en-GB" dirty="0" smtClean="0"/>
              <a:t> Pa at 225 GeV vs. 450 GeV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92" y="1866899"/>
            <a:ext cx="6027208" cy="4991101"/>
          </a:xfrm>
        </p:spPr>
      </p:pic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900" y="1866899"/>
            <a:ext cx="6027208" cy="4991101"/>
          </a:xfrm>
        </p:spPr>
      </p:pic>
    </p:spTree>
    <p:extLst>
      <p:ext uri="{BB962C8B-B14F-4D97-AF65-F5344CB8AC3E}">
        <p14:creationId xmlns:p14="http://schemas.microsoft.com/office/powerpoint/2010/main" val="18486207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96900" y="1825624"/>
            <a:ext cx="11201400" cy="4816475"/>
          </a:xfrm>
        </p:spPr>
        <p:txBody>
          <a:bodyPr>
            <a:normAutofit lnSpcReduction="10000"/>
          </a:bodyPr>
          <a:lstStyle/>
          <a:p>
            <a:pPr algn="just"/>
            <a:r>
              <a:rPr lang="en-GB" dirty="0" smtClean="0"/>
              <a:t>No visible stopper on MKBH (same expected for MKBV)</a:t>
            </a:r>
          </a:p>
          <a:p>
            <a:pPr algn="just"/>
            <a:r>
              <a:rPr lang="en-GB" dirty="0" smtClean="0"/>
              <a:t>MKD – operation is stable but with increased rise time (3.84 us at 225 GeV vs. 2.7 us at 450 GeV)</a:t>
            </a:r>
          </a:p>
          <a:p>
            <a:pPr algn="just"/>
            <a:r>
              <a:rPr lang="en-GB" dirty="0" smtClean="0"/>
              <a:t>LBDS operation at 225 GeV feasible with increased abort gap duration (+~1.15 us)</a:t>
            </a:r>
          </a:p>
          <a:p>
            <a:pPr algn="just"/>
            <a:r>
              <a:rPr lang="en-GB" dirty="0" smtClean="0"/>
              <a:t>Retriggering signals Cts2,3 and </a:t>
            </a:r>
            <a:r>
              <a:rPr lang="en-GB" dirty="0" err="1" smtClean="0"/>
              <a:t>Retrig</a:t>
            </a:r>
            <a:r>
              <a:rPr lang="en-GB" dirty="0" smtClean="0"/>
              <a:t> </a:t>
            </a:r>
            <a:r>
              <a:rPr lang="en-GB" dirty="0" err="1" smtClean="0"/>
              <a:t>Pa,Pb</a:t>
            </a:r>
            <a:r>
              <a:rPr lang="en-GB" dirty="0" smtClean="0"/>
              <a:t> will be attenuated but compensation branch snubber signals Ctf2,3 will be the same and will do their job</a:t>
            </a:r>
          </a:p>
          <a:p>
            <a:pPr algn="just"/>
            <a:r>
              <a:rPr lang="en-GB" dirty="0" smtClean="0"/>
              <a:t>The o</a:t>
            </a:r>
            <a:r>
              <a:rPr lang="en-GB" dirty="0" smtClean="0"/>
              <a:t>nly </a:t>
            </a:r>
            <a:r>
              <a:rPr lang="en-GB" dirty="0" smtClean="0"/>
              <a:t>realistic erratic scenario is PTM erratic (or other non-generator related) and </a:t>
            </a:r>
            <a:r>
              <a:rPr lang="en-GB" dirty="0" err="1" smtClean="0"/>
              <a:t>Ctf</a:t>
            </a:r>
            <a:r>
              <a:rPr lang="en-GB" dirty="0" smtClean="0"/>
              <a:t> signals will do retriggering </a:t>
            </a:r>
            <a:r>
              <a:rPr lang="en-GB" dirty="0" smtClean="0"/>
              <a:t>correctly</a:t>
            </a:r>
          </a:p>
          <a:p>
            <a:pPr algn="just"/>
            <a:r>
              <a:rPr lang="en-GB" dirty="0" smtClean="0"/>
              <a:t>Still some issues to be solved on control </a:t>
            </a:r>
            <a:r>
              <a:rPr lang="en-GB" smtClean="0"/>
              <a:t>and surveillance (BETS…)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29185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215</Words>
  <Application>Microsoft Office PowerPoint</Application>
  <PresentationFormat>Widescreen</PresentationFormat>
  <Paragraphs>15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LBDS operation at 225 GeV</vt:lpstr>
      <vt:lpstr>Consequences to generator</vt:lpstr>
      <vt:lpstr>Retrigger signals Cts2ab, Ctf2a and Retrig Pa at 225 GeV vs. 450 GeV</vt:lpstr>
      <vt:lpstr>Conclusion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LBDS operation at 225 GeV</dc:title>
  <dc:creator>Viliam Senaj</dc:creator>
  <cp:lastModifiedBy>Viliam Senaj</cp:lastModifiedBy>
  <cp:revision>7</cp:revision>
  <dcterms:created xsi:type="dcterms:W3CDTF">2017-12-04T07:55:20Z</dcterms:created>
  <dcterms:modified xsi:type="dcterms:W3CDTF">2017-12-15T08:55:11Z</dcterms:modified>
</cp:coreProperties>
</file>