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612" r:id="rId2"/>
    <p:sldId id="603" r:id="rId3"/>
    <p:sldId id="613" r:id="rId4"/>
    <p:sldId id="614" r:id="rId5"/>
    <p:sldId id="616" r:id="rId6"/>
    <p:sldId id="615" r:id="rId7"/>
    <p:sldId id="61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30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1" autoAdjust="0"/>
    <p:restoredTop sz="92994" autoAdjust="0"/>
  </p:normalViewPr>
  <p:slideViewPr>
    <p:cSldViewPr snapToGrid="0" snapToObjects="1">
      <p:cViewPr>
        <p:scale>
          <a:sx n="85" d="100"/>
          <a:sy n="85" d="100"/>
        </p:scale>
        <p:origin x="168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30BFE-8B68-453A-974A-01291161ACBC}" type="datetimeFigureOut">
              <a:rPr lang="en-US" smtClean="0"/>
              <a:pPr/>
              <a:t>12/6/17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785E5-0F1D-4F68-9E58-1244B8244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2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47198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5510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5789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6020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0029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xfrm>
            <a:off x="4437983" y="6505277"/>
            <a:ext cx="259104" cy="2678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35718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99582" y="6302001"/>
            <a:ext cx="8244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Knowledge Transfer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|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Accelerating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Innovation</a:t>
            </a:r>
            <a:r>
              <a:rPr lang="en-US" sz="18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83" r:id="rId14"/>
    <p:sldLayoutId id="2147483684" r:id="rId15"/>
    <p:sldLayoutId id="2147483688" r:id="rId16"/>
    <p:sldLayoutId id="2147483693" r:id="rId17"/>
    <p:sldLayoutId id="2147483694" r:id="rId1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Gill Sans" charset="0"/>
          <a:ea typeface="Gill Sans" charset="0"/>
          <a:cs typeface="Gill Sans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Gill Sans" charset="0"/>
          <a:ea typeface="Gill Sans" charset="0"/>
          <a:cs typeface="Gill Sans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Gill Sans" charset="0"/>
          <a:ea typeface="Gill Sans" charset="0"/>
          <a:cs typeface="Gill Sans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Gill Sans" charset="0"/>
          <a:ea typeface="Gill Sans" charset="0"/>
          <a:cs typeface="Gill Sans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Gill Sans" charset="0"/>
          <a:ea typeface="Gill Sans" charset="0"/>
          <a:cs typeface="Gill Sans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Gill Sans" charset="0"/>
          <a:ea typeface="Gill Sans" charset="0"/>
          <a:cs typeface="Gill Sans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hyperlink" Target="http://kt.cer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-2412664"/>
            <a:ext cx="9144000" cy="6700563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Shape 129"/>
          <p:cNvSpPr/>
          <p:nvPr/>
        </p:nvSpPr>
        <p:spPr>
          <a:xfrm>
            <a:off x="0" y="3343004"/>
            <a:ext cx="8548239" cy="1426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defRPr sz="7800">
                <a:solidFill>
                  <a:srgbClr val="005293"/>
                </a:solidFill>
              </a:defRPr>
            </a:pPr>
            <a:r>
              <a:rPr lang="en-US" sz="4400" dirty="0" smtClean="0"/>
              <a:t>Ideas for the Knowledge Transfer </a:t>
            </a:r>
          </a:p>
          <a:p>
            <a:pPr algn="l">
              <a:defRPr sz="7800">
                <a:solidFill>
                  <a:srgbClr val="005293"/>
                </a:solidFill>
              </a:defRPr>
            </a:pPr>
            <a:r>
              <a:rPr lang="en-US" sz="4400" dirty="0" smtClean="0"/>
              <a:t>work package</a:t>
            </a:r>
            <a:endParaRPr sz="4400" dirty="0"/>
          </a:p>
        </p:txBody>
      </p:sp>
      <p:sp>
        <p:nvSpPr>
          <p:cNvPr id="130" name="Shape 130"/>
          <p:cNvSpPr/>
          <p:nvPr/>
        </p:nvSpPr>
        <p:spPr>
          <a:xfrm>
            <a:off x="213476" y="5002410"/>
            <a:ext cx="2824428" cy="71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lnSpc>
                <a:spcPct val="130000"/>
              </a:lnSpc>
              <a:defRPr b="1">
                <a:solidFill>
                  <a:srgbClr val="00529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1600" dirty="0" smtClean="0"/>
              <a:t>Manuela Cirilli, Tiago Araujo</a:t>
            </a:r>
          </a:p>
          <a:p>
            <a:pPr algn="l">
              <a:lnSpc>
                <a:spcPct val="130000"/>
              </a:lnSpc>
              <a:defRPr b="1">
                <a:solidFill>
                  <a:srgbClr val="005293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rPr lang="en-US" sz="1600" dirty="0" smtClean="0"/>
              <a:t>CERN KT Group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5674676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320"/>
            <a:ext cx="8226854" cy="940443"/>
          </a:xfrm>
        </p:spPr>
        <p:txBody>
          <a:bodyPr>
            <a:normAutofit/>
          </a:bodyPr>
          <a:lstStyle/>
          <a:p>
            <a:r>
              <a:rPr lang="fr-CH" b="1" dirty="0" err="1" smtClean="0"/>
              <a:t>What’s</a:t>
            </a:r>
            <a:r>
              <a:rPr lang="fr-CH" b="1" dirty="0" smtClean="0"/>
              <a:t> in </a:t>
            </a:r>
            <a:r>
              <a:rPr lang="fr-CH" b="1" dirty="0" err="1" smtClean="0"/>
              <a:t>these</a:t>
            </a:r>
            <a:r>
              <a:rPr lang="fr-CH" b="1" dirty="0" smtClean="0"/>
              <a:t> slides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6433"/>
            <a:ext cx="9144000" cy="4667421"/>
          </a:xfrm>
        </p:spPr>
        <p:txBody>
          <a:bodyPr>
            <a:normAutofit lnSpcReduction="10000"/>
          </a:bodyPr>
          <a:lstStyle/>
          <a:p>
            <a:r>
              <a:rPr lang="fr-CH" sz="3200" dirty="0" err="1" smtClean="0"/>
              <a:t>Some</a:t>
            </a:r>
            <a:r>
              <a:rPr lang="fr-CH" sz="3200" dirty="0" smtClean="0"/>
              <a:t> </a:t>
            </a:r>
            <a:r>
              <a:rPr lang="fr-CH" sz="3200" dirty="0" err="1" smtClean="0"/>
              <a:t>ideas</a:t>
            </a:r>
            <a:r>
              <a:rPr lang="fr-CH" sz="3200" dirty="0" smtClean="0"/>
              <a:t> (</a:t>
            </a:r>
            <a:r>
              <a:rPr lang="fr-CH" sz="3200" dirty="0" err="1" smtClean="0"/>
              <a:t>after</a:t>
            </a:r>
            <a:r>
              <a:rPr lang="fr-CH" sz="3200" dirty="0" smtClean="0"/>
              <a:t> brainstorming </a:t>
            </a:r>
            <a:r>
              <a:rPr lang="fr-CH" sz="3200" dirty="0" err="1" smtClean="0"/>
              <a:t>with</a:t>
            </a:r>
            <a:r>
              <a:rPr lang="fr-CH" sz="3200" dirty="0" smtClean="0"/>
              <a:t> </a:t>
            </a:r>
            <a:r>
              <a:rPr lang="fr-CH" sz="3200" dirty="0" err="1" smtClean="0"/>
              <a:t>Archana</a:t>
            </a:r>
            <a:r>
              <a:rPr lang="fr-CH" sz="3200" dirty="0" smtClean="0"/>
              <a:t>) on possible </a:t>
            </a:r>
            <a:r>
              <a:rPr lang="fr-CH" sz="3200" dirty="0" err="1" smtClean="0"/>
              <a:t>activities</a:t>
            </a:r>
            <a:r>
              <a:rPr lang="fr-CH" sz="3200" dirty="0" smtClean="0"/>
              <a:t> and topics</a:t>
            </a:r>
          </a:p>
          <a:p>
            <a:r>
              <a:rPr lang="fr-CH" sz="3200" dirty="0" smtClean="0"/>
              <a:t>All </a:t>
            </a:r>
            <a:r>
              <a:rPr lang="fr-CH" sz="3200" dirty="0" err="1" smtClean="0"/>
              <a:t>ideas</a:t>
            </a:r>
            <a:r>
              <a:rPr lang="fr-CH" sz="3200" dirty="0" smtClean="0"/>
              <a:t> </a:t>
            </a:r>
            <a:r>
              <a:rPr lang="fr-CH" sz="3200" dirty="0" err="1" smtClean="0"/>
              <a:t>should</a:t>
            </a:r>
            <a:r>
              <a:rPr lang="fr-CH" sz="3200" dirty="0" smtClean="0"/>
              <a:t> </a:t>
            </a:r>
            <a:r>
              <a:rPr lang="fr-CH" sz="3200" dirty="0" err="1" smtClean="0"/>
              <a:t>be</a:t>
            </a:r>
            <a:r>
              <a:rPr lang="fr-CH" sz="3200" dirty="0" smtClean="0"/>
              <a:t> </a:t>
            </a:r>
            <a:r>
              <a:rPr lang="fr-CH" sz="3200" dirty="0" err="1" smtClean="0"/>
              <a:t>further</a:t>
            </a:r>
            <a:r>
              <a:rPr lang="fr-CH" sz="3200" dirty="0" smtClean="0"/>
              <a:t> </a:t>
            </a:r>
            <a:r>
              <a:rPr lang="fr-CH" sz="3200" dirty="0" err="1" smtClean="0"/>
              <a:t>discussed</a:t>
            </a:r>
            <a:endParaRPr lang="fr-CH" sz="3200" dirty="0"/>
          </a:p>
          <a:p>
            <a:pPr lvl="1"/>
            <a:r>
              <a:rPr lang="fr-CH" sz="2800" dirty="0" err="1" smtClean="0"/>
              <a:t>With</a:t>
            </a:r>
            <a:r>
              <a:rPr lang="fr-CH" sz="2800" dirty="0" smtClean="0"/>
              <a:t> the participants, to gauge the </a:t>
            </a:r>
            <a:r>
              <a:rPr lang="fr-CH" sz="2800" dirty="0" err="1" smtClean="0"/>
              <a:t>interest</a:t>
            </a:r>
            <a:r>
              <a:rPr lang="fr-CH" sz="2800" dirty="0" smtClean="0"/>
              <a:t>/relevance</a:t>
            </a:r>
          </a:p>
          <a:p>
            <a:pPr lvl="1"/>
            <a:r>
              <a:rPr lang="fr-CH" sz="2800" dirty="0" err="1" smtClean="0"/>
              <a:t>With</a:t>
            </a:r>
            <a:r>
              <a:rPr lang="fr-CH" sz="2800" dirty="0" smtClean="0"/>
              <a:t> the consultant, to </a:t>
            </a:r>
            <a:r>
              <a:rPr lang="fr-CH" sz="2800" dirty="0" err="1" smtClean="0"/>
              <a:t>keep</a:t>
            </a:r>
            <a:r>
              <a:rPr lang="fr-CH" sz="2800" dirty="0" smtClean="0"/>
              <a:t> </a:t>
            </a:r>
            <a:r>
              <a:rPr lang="fr-CH" sz="2800" dirty="0" err="1" smtClean="0"/>
              <a:t>only</a:t>
            </a:r>
            <a:r>
              <a:rPr lang="fr-CH" sz="2800" dirty="0" smtClean="0"/>
              <a:t> good/relevant </a:t>
            </a:r>
            <a:r>
              <a:rPr lang="fr-CH" sz="2800" dirty="0" err="1" smtClean="0"/>
              <a:t>ideas</a:t>
            </a:r>
            <a:r>
              <a:rPr lang="fr-CH" sz="2800" dirty="0" smtClean="0"/>
              <a:t> and </a:t>
            </a:r>
            <a:r>
              <a:rPr lang="fr-CH" sz="2800" dirty="0" err="1" smtClean="0"/>
              <a:t>tailor</a:t>
            </a:r>
            <a:r>
              <a:rPr lang="fr-CH" sz="2800" dirty="0" smtClean="0"/>
              <a:t> </a:t>
            </a:r>
            <a:r>
              <a:rPr lang="fr-CH" sz="2800" dirty="0" err="1" smtClean="0"/>
              <a:t>them</a:t>
            </a:r>
            <a:r>
              <a:rPr lang="fr-CH" sz="2800" dirty="0" smtClean="0"/>
              <a:t> to the </a:t>
            </a:r>
            <a:r>
              <a:rPr lang="fr-CH" sz="2800" dirty="0" err="1" smtClean="0"/>
              <a:t>project</a:t>
            </a:r>
            <a:endParaRPr lang="fr-CH" sz="2800" dirty="0" smtClean="0"/>
          </a:p>
          <a:p>
            <a:pPr lvl="1"/>
            <a:r>
              <a:rPr lang="fr-CH" sz="2800" dirty="0" err="1" smtClean="0"/>
              <a:t>With</a:t>
            </a:r>
            <a:r>
              <a:rPr lang="fr-CH" sz="2800" dirty="0" smtClean="0"/>
              <a:t> the </a:t>
            </a:r>
            <a:r>
              <a:rPr lang="fr-CH" sz="2800" dirty="0" err="1" smtClean="0"/>
              <a:t>technical</a:t>
            </a:r>
            <a:r>
              <a:rPr lang="fr-CH" sz="2800" dirty="0" smtClean="0"/>
              <a:t> people at CERN, to check </a:t>
            </a:r>
            <a:r>
              <a:rPr lang="fr-CH" sz="2800" dirty="0" err="1" smtClean="0"/>
              <a:t>their</a:t>
            </a:r>
            <a:r>
              <a:rPr lang="fr-CH" sz="2800" dirty="0" smtClean="0"/>
              <a:t> </a:t>
            </a:r>
            <a:r>
              <a:rPr lang="fr-CH" sz="2800" dirty="0" err="1" smtClean="0"/>
              <a:t>availability</a:t>
            </a:r>
            <a:r>
              <a:rPr lang="fr-CH" sz="2800" dirty="0" smtClean="0"/>
              <a:t> for </a:t>
            </a:r>
            <a:r>
              <a:rPr lang="fr-CH" sz="2800" dirty="0" err="1" smtClean="0"/>
              <a:t>some</a:t>
            </a:r>
            <a:r>
              <a:rPr lang="fr-CH" sz="2800" dirty="0" smtClean="0"/>
              <a:t> </a:t>
            </a:r>
            <a:r>
              <a:rPr lang="fr-CH" sz="2800" dirty="0" err="1" smtClean="0"/>
              <a:t>activities</a:t>
            </a:r>
            <a:r>
              <a:rPr lang="fr-CH" sz="2800" dirty="0" smtClean="0"/>
              <a:t>, </a:t>
            </a:r>
            <a:r>
              <a:rPr lang="fr-CH" sz="2800" dirty="0" err="1" smtClean="0"/>
              <a:t>especially</a:t>
            </a:r>
            <a:r>
              <a:rPr lang="fr-CH" sz="2800" dirty="0" smtClean="0"/>
              <a:t> </a:t>
            </a:r>
            <a:r>
              <a:rPr lang="fr-CH" sz="2800" dirty="0" err="1" smtClean="0"/>
              <a:t>those</a:t>
            </a:r>
            <a:r>
              <a:rPr lang="fr-CH" sz="2800" dirty="0" smtClean="0"/>
              <a:t> </a:t>
            </a:r>
            <a:r>
              <a:rPr lang="fr-CH" sz="2800" dirty="0" err="1" smtClean="0"/>
              <a:t>requesting</a:t>
            </a:r>
            <a:r>
              <a:rPr lang="fr-CH" sz="2800" dirty="0" smtClean="0"/>
              <a:t> </a:t>
            </a:r>
            <a:r>
              <a:rPr lang="fr-CH" sz="2800" dirty="0" err="1" smtClean="0"/>
              <a:t>travel</a:t>
            </a:r>
            <a:r>
              <a:rPr lang="fr-CH" sz="2800" dirty="0" smtClean="0"/>
              <a:t> to the </a:t>
            </a:r>
            <a:r>
              <a:rPr lang="fr-CH" sz="2800" dirty="0" err="1" smtClean="0"/>
              <a:t>participating</a:t>
            </a:r>
            <a:r>
              <a:rPr lang="fr-CH" sz="2800" dirty="0" smtClean="0"/>
              <a:t> countries and </a:t>
            </a:r>
            <a:r>
              <a:rPr lang="fr-CH" sz="2800" dirty="0" err="1" smtClean="0"/>
              <a:t>maybe</a:t>
            </a:r>
            <a:r>
              <a:rPr lang="fr-CH" sz="2800" dirty="0" smtClean="0"/>
              <a:t> transport of </a:t>
            </a:r>
            <a:r>
              <a:rPr lang="fr-CH" sz="2800" dirty="0" err="1" smtClean="0"/>
              <a:t>material</a:t>
            </a:r>
            <a:endParaRPr lang="fr-CH" sz="2800" dirty="0" smtClean="0"/>
          </a:p>
        </p:txBody>
      </p:sp>
    </p:spTree>
    <p:extLst>
      <p:ext uri="{BB962C8B-B14F-4D97-AF65-F5344CB8AC3E}">
        <p14:creationId xmlns:p14="http://schemas.microsoft.com/office/powerpoint/2010/main" val="68533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320"/>
            <a:ext cx="8226854" cy="940443"/>
          </a:xfrm>
        </p:spPr>
        <p:txBody>
          <a:bodyPr>
            <a:normAutofit/>
          </a:bodyPr>
          <a:lstStyle/>
          <a:p>
            <a:r>
              <a:rPr lang="fr-CH" b="1" dirty="0" err="1" smtClean="0"/>
              <a:t>Aim</a:t>
            </a:r>
            <a:r>
              <a:rPr lang="fr-CH" b="1" dirty="0" smtClean="0"/>
              <a:t> of WP6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6433"/>
            <a:ext cx="8686800" cy="4667421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fr-CH" sz="3200" dirty="0" smtClean="0"/>
              <a:t>(</a:t>
            </a:r>
            <a:r>
              <a:rPr lang="fr-CH" sz="3200" dirty="0" err="1" smtClean="0"/>
              <a:t>Already</a:t>
            </a:r>
            <a:r>
              <a:rPr lang="fr-CH" sz="3200" dirty="0" smtClean="0"/>
              <a:t> </a:t>
            </a:r>
            <a:r>
              <a:rPr lang="fr-CH" sz="3200" dirty="0" err="1" smtClean="0"/>
              <a:t>speaking</a:t>
            </a:r>
            <a:r>
              <a:rPr lang="fr-CH" sz="3200" dirty="0" smtClean="0"/>
              <a:t> in EU </a:t>
            </a:r>
            <a:r>
              <a:rPr lang="fr-CH" sz="3200" dirty="0" err="1" smtClean="0"/>
              <a:t>terms</a:t>
            </a:r>
            <a:r>
              <a:rPr lang="fr-CH" sz="3200" dirty="0" smtClean="0"/>
              <a:t>)</a:t>
            </a:r>
          </a:p>
          <a:p>
            <a:r>
              <a:rPr lang="fr-CH" sz="3200" dirty="0"/>
              <a:t>   CERN </a:t>
            </a:r>
            <a:r>
              <a:rPr lang="fr-CH" sz="3200" dirty="0" err="1"/>
              <a:t>aims</a:t>
            </a:r>
            <a:r>
              <a:rPr lang="fr-CH" sz="3200" dirty="0"/>
              <a:t> at </a:t>
            </a:r>
            <a:r>
              <a:rPr lang="fr-CH" sz="3200" dirty="0" err="1"/>
              <a:t>maximizing</a:t>
            </a:r>
            <a:r>
              <a:rPr lang="fr-CH" sz="3200" dirty="0"/>
              <a:t> the impact of </a:t>
            </a:r>
            <a:r>
              <a:rPr lang="fr-CH" sz="3200" dirty="0" err="1"/>
              <a:t>its</a:t>
            </a:r>
            <a:r>
              <a:rPr lang="fr-CH" sz="3200" dirty="0"/>
              <a:t> technologies by </a:t>
            </a:r>
            <a:r>
              <a:rPr lang="fr-CH" sz="3200" dirty="0" err="1"/>
              <a:t>transferring</a:t>
            </a:r>
            <a:r>
              <a:rPr lang="fr-CH" sz="3200" dirty="0"/>
              <a:t> </a:t>
            </a:r>
            <a:r>
              <a:rPr lang="fr-CH" sz="3200" dirty="0" err="1"/>
              <a:t>it</a:t>
            </a:r>
            <a:r>
              <a:rPr lang="fr-CH" sz="3200" dirty="0"/>
              <a:t> to </a:t>
            </a:r>
            <a:r>
              <a:rPr lang="fr-CH" sz="3200" dirty="0" err="1"/>
              <a:t>other</a:t>
            </a:r>
            <a:r>
              <a:rPr lang="fr-CH" sz="3200" dirty="0"/>
              <a:t> disciplines for the </a:t>
            </a:r>
            <a:r>
              <a:rPr lang="fr-CH" sz="3200" dirty="0" err="1"/>
              <a:t>benefit</a:t>
            </a:r>
            <a:r>
              <a:rPr lang="fr-CH" sz="3200" dirty="0"/>
              <a:t> of society </a:t>
            </a:r>
            <a:r>
              <a:rPr lang="fr-CH" sz="3200" dirty="0" smtClean="0"/>
              <a:t>(</a:t>
            </a:r>
            <a:r>
              <a:rPr lang="fr-CH" sz="3200" dirty="0" err="1" smtClean="0"/>
              <a:t>also</a:t>
            </a:r>
            <a:r>
              <a:rPr lang="fr-CH" sz="3200" dirty="0" smtClean="0"/>
              <a:t> </a:t>
            </a:r>
            <a:r>
              <a:rPr lang="fr-CH" sz="3200" dirty="0" err="1" smtClean="0"/>
              <a:t>thorugh</a:t>
            </a:r>
            <a:r>
              <a:rPr lang="fr-CH" sz="3200" dirty="0" smtClean="0"/>
              <a:t> </a:t>
            </a:r>
            <a:r>
              <a:rPr lang="fr-CH" sz="3200" dirty="0" err="1" smtClean="0"/>
              <a:t>industry</a:t>
            </a:r>
            <a:r>
              <a:rPr lang="fr-CH" sz="3200" dirty="0" smtClean="0"/>
              <a:t>). </a:t>
            </a:r>
            <a:r>
              <a:rPr lang="fr-CH" sz="3200" dirty="0"/>
              <a:t>This WP </a:t>
            </a:r>
            <a:r>
              <a:rPr lang="fr-CH" sz="3200" dirty="0" err="1"/>
              <a:t>is</a:t>
            </a:r>
            <a:r>
              <a:rPr lang="fr-CH" sz="3200" dirty="0"/>
              <a:t> an </a:t>
            </a:r>
            <a:r>
              <a:rPr lang="fr-CH" sz="3200" dirty="0" err="1"/>
              <a:t>opportunity</a:t>
            </a:r>
            <a:r>
              <a:rPr lang="fr-CH" sz="3200" dirty="0"/>
              <a:t> for CERN to </a:t>
            </a:r>
            <a:r>
              <a:rPr lang="fr-CH" sz="3200" dirty="0" err="1"/>
              <a:t>disseminate</a:t>
            </a:r>
            <a:r>
              <a:rPr lang="fr-CH" sz="3200" dirty="0"/>
              <a:t> HEP-</a:t>
            </a:r>
            <a:r>
              <a:rPr lang="fr-CH" sz="3200" dirty="0" err="1"/>
              <a:t>core</a:t>
            </a:r>
            <a:r>
              <a:rPr lang="fr-CH" sz="3200" dirty="0"/>
              <a:t> technologies </a:t>
            </a:r>
            <a:r>
              <a:rPr lang="fr-CH" sz="3200" dirty="0" err="1"/>
              <a:t>with</a:t>
            </a:r>
            <a:r>
              <a:rPr lang="fr-CH" sz="3200" dirty="0"/>
              <a:t> </a:t>
            </a:r>
            <a:r>
              <a:rPr lang="fr-CH" sz="3200" dirty="0" err="1"/>
              <a:t>specific</a:t>
            </a:r>
            <a:r>
              <a:rPr lang="fr-CH" sz="3200" dirty="0"/>
              <a:t> focus on </a:t>
            </a:r>
            <a:r>
              <a:rPr lang="fr-CH" sz="3200" dirty="0" err="1"/>
              <a:t>medical</a:t>
            </a:r>
            <a:r>
              <a:rPr lang="fr-CH" sz="3200" dirty="0"/>
              <a:t> applications </a:t>
            </a:r>
            <a:endParaRPr lang="fr-CH" sz="3200" dirty="0" smtClean="0"/>
          </a:p>
          <a:p>
            <a:r>
              <a:rPr lang="fr-CH" sz="3200" dirty="0" smtClean="0"/>
              <a:t>Foster the </a:t>
            </a:r>
            <a:r>
              <a:rPr lang="fr-CH" sz="3200" dirty="0" err="1" smtClean="0"/>
              <a:t>partners</a:t>
            </a:r>
            <a:r>
              <a:rPr lang="fr-CH" sz="3200" dirty="0" smtClean="0"/>
              <a:t>’ industries </a:t>
            </a:r>
            <a:r>
              <a:rPr lang="fr-CH" sz="3200" dirty="0" err="1" smtClean="0"/>
              <a:t>capabilities</a:t>
            </a:r>
            <a:r>
              <a:rPr lang="fr-CH" sz="3200" dirty="0" smtClean="0"/>
              <a:t> in the production </a:t>
            </a:r>
            <a:r>
              <a:rPr lang="fr-CH" sz="3200" dirty="0"/>
              <a:t>and </a:t>
            </a:r>
            <a:r>
              <a:rPr lang="fr-CH" sz="3200" dirty="0" err="1"/>
              <a:t>commercialization</a:t>
            </a:r>
            <a:r>
              <a:rPr lang="fr-CH" sz="3200" dirty="0"/>
              <a:t> of </a:t>
            </a:r>
            <a:r>
              <a:rPr lang="fr-CH" sz="3200" dirty="0" err="1" smtClean="0"/>
              <a:t>e.g</a:t>
            </a:r>
            <a:r>
              <a:rPr lang="fr-CH" sz="3200" dirty="0" smtClean="0"/>
              <a:t>. </a:t>
            </a:r>
            <a:r>
              <a:rPr lang="fr-CH" sz="3200" dirty="0" err="1" smtClean="0"/>
              <a:t>GEMPix</a:t>
            </a:r>
            <a:r>
              <a:rPr lang="fr-CH" sz="3200" dirty="0" smtClean="0"/>
              <a:t> </a:t>
            </a:r>
            <a:r>
              <a:rPr lang="fr-CH" sz="3200" dirty="0"/>
              <a:t>and pixel radiation detectors.</a:t>
            </a:r>
          </a:p>
          <a:p>
            <a:pPr marL="36576" indent="0">
              <a:buNone/>
            </a:pPr>
            <a:endParaRPr lang="fr-CH" sz="3200" dirty="0"/>
          </a:p>
        </p:txBody>
      </p:sp>
    </p:spTree>
    <p:extLst>
      <p:ext uri="{BB962C8B-B14F-4D97-AF65-F5344CB8AC3E}">
        <p14:creationId xmlns:p14="http://schemas.microsoft.com/office/powerpoint/2010/main" val="210631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4054" cy="940443"/>
          </a:xfrm>
        </p:spPr>
        <p:txBody>
          <a:bodyPr>
            <a:noAutofit/>
          </a:bodyPr>
          <a:lstStyle/>
          <a:p>
            <a:r>
              <a:rPr lang="fr-CH" sz="3600" b="1" dirty="0" smtClean="0"/>
              <a:t>Courses and workshops - </a:t>
            </a:r>
            <a:r>
              <a:rPr lang="fr-CH" sz="3600" b="1" dirty="0" err="1" smtClean="0"/>
              <a:t>examples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882" y="940443"/>
            <a:ext cx="8964118" cy="5023411"/>
          </a:xfrm>
        </p:spPr>
        <p:txBody>
          <a:bodyPr>
            <a:normAutofit fontScale="70000" lnSpcReduction="20000"/>
          </a:bodyPr>
          <a:lstStyle/>
          <a:p>
            <a:r>
              <a:rPr lang="fr-CH" sz="3200" dirty="0" smtClean="0"/>
              <a:t>Essentials </a:t>
            </a:r>
            <a:r>
              <a:rPr lang="fr-CH" sz="3200" dirty="0"/>
              <a:t>of </a:t>
            </a:r>
            <a:r>
              <a:rPr lang="fr-CH" sz="3200" dirty="0" err="1"/>
              <a:t>Knowledge</a:t>
            </a:r>
            <a:r>
              <a:rPr lang="fr-CH" sz="3200" dirty="0"/>
              <a:t> </a:t>
            </a:r>
            <a:r>
              <a:rPr lang="fr-CH" sz="3200" dirty="0" err="1" smtClean="0"/>
              <a:t>transfer</a:t>
            </a:r>
            <a:endParaRPr lang="fr-CH" sz="3200" dirty="0"/>
          </a:p>
          <a:p>
            <a:pPr lvl="1"/>
            <a:r>
              <a:rPr lang="fr-CH" sz="2800" dirty="0" smtClean="0"/>
              <a:t>@CERN</a:t>
            </a:r>
            <a:r>
              <a:rPr lang="fr-CH" sz="2800" dirty="0"/>
              <a:t>, </a:t>
            </a:r>
            <a:r>
              <a:rPr lang="fr-CH" sz="2800" dirty="0" smtClean="0"/>
              <a:t>or in a participant country </a:t>
            </a:r>
          </a:p>
          <a:p>
            <a:pPr lvl="1"/>
            <a:r>
              <a:rPr lang="fr-CH" sz="2800" dirty="0" err="1" smtClean="0"/>
              <a:t>Given</a:t>
            </a:r>
            <a:r>
              <a:rPr lang="fr-CH" sz="2800" dirty="0" smtClean="0"/>
              <a:t> by KT</a:t>
            </a:r>
            <a:endParaRPr lang="fr-CH" sz="2800" dirty="0"/>
          </a:p>
          <a:p>
            <a:r>
              <a:rPr lang="fr-CH" sz="3200" dirty="0" smtClean="0"/>
              <a:t>GEM </a:t>
            </a:r>
            <a:r>
              <a:rPr lang="fr-CH" sz="3200" dirty="0"/>
              <a:t>foil fabrication and </a:t>
            </a:r>
            <a:r>
              <a:rPr lang="fr-CH" sz="3200" dirty="0" err="1" smtClean="0"/>
              <a:t>characterization</a:t>
            </a:r>
            <a:endParaRPr lang="fr-CH" sz="3200" dirty="0"/>
          </a:p>
          <a:p>
            <a:pPr lvl="1"/>
            <a:r>
              <a:rPr lang="fr-CH" sz="2800" dirty="0" err="1" smtClean="0"/>
              <a:t>Only</a:t>
            </a:r>
            <a:r>
              <a:rPr lang="fr-CH" sz="2800" dirty="0" smtClean="0"/>
              <a:t> possible @CERN </a:t>
            </a:r>
          </a:p>
          <a:p>
            <a:r>
              <a:rPr lang="fr-CH" sz="3200" dirty="0" err="1" smtClean="0"/>
              <a:t>GEMPix</a:t>
            </a:r>
            <a:r>
              <a:rPr lang="fr-CH" sz="3200" dirty="0" smtClean="0"/>
              <a:t> </a:t>
            </a:r>
            <a:r>
              <a:rPr lang="fr-CH" sz="3200" dirty="0"/>
              <a:t>detector application </a:t>
            </a:r>
            <a:r>
              <a:rPr lang="fr-CH" sz="3200" dirty="0" err="1" smtClean="0"/>
              <a:t>showcase</a:t>
            </a:r>
            <a:endParaRPr lang="fr-CH" sz="3200" dirty="0" smtClean="0"/>
          </a:p>
          <a:p>
            <a:pPr lvl="1"/>
            <a:r>
              <a:rPr lang="fr-CH" sz="2800" dirty="0"/>
              <a:t>@CERN, or in a participant country </a:t>
            </a:r>
          </a:p>
          <a:p>
            <a:r>
              <a:rPr lang="fr-CH" sz="3200" dirty="0" smtClean="0"/>
              <a:t>Something on IT?</a:t>
            </a:r>
          </a:p>
          <a:p>
            <a:r>
              <a:rPr lang="fr-CH" sz="3200" dirty="0" smtClean="0"/>
              <a:t>Accelerator-</a:t>
            </a:r>
            <a:r>
              <a:rPr lang="fr-CH" sz="3200" dirty="0" err="1" smtClean="0"/>
              <a:t>based</a:t>
            </a:r>
            <a:r>
              <a:rPr lang="fr-CH" sz="3200" dirty="0" smtClean="0"/>
              <a:t> isotope production</a:t>
            </a:r>
          </a:p>
          <a:p>
            <a:pPr lvl="1"/>
            <a:r>
              <a:rPr lang="fr-CH" sz="2800" dirty="0" smtClean="0"/>
              <a:t>@CERN, or in a </a:t>
            </a:r>
            <a:r>
              <a:rPr lang="fr-CH" sz="2800" dirty="0" err="1" smtClean="0"/>
              <a:t>participating</a:t>
            </a:r>
            <a:r>
              <a:rPr lang="fr-CH" sz="2800" dirty="0" smtClean="0"/>
              <a:t> country</a:t>
            </a:r>
          </a:p>
          <a:p>
            <a:r>
              <a:rPr lang="fr-CH" sz="3200" dirty="0" err="1" smtClean="0"/>
              <a:t>Hackathons</a:t>
            </a:r>
            <a:r>
              <a:rPr lang="fr-CH" sz="3200" dirty="0" smtClean="0"/>
              <a:t> on CERN technologies, </a:t>
            </a:r>
            <a:r>
              <a:rPr lang="fr-CH" sz="3200" dirty="0" err="1" smtClean="0"/>
              <a:t>connected</a:t>
            </a:r>
            <a:r>
              <a:rPr lang="fr-CH" sz="3200" dirty="0" smtClean="0"/>
              <a:t> to one of the workshops or to </a:t>
            </a:r>
            <a:r>
              <a:rPr lang="fr-CH" sz="3200" dirty="0" err="1" smtClean="0"/>
              <a:t>some</a:t>
            </a:r>
            <a:r>
              <a:rPr lang="fr-CH" sz="3200" dirty="0" smtClean="0"/>
              <a:t> </a:t>
            </a:r>
            <a:r>
              <a:rPr lang="fr-CH" sz="3200" dirty="0" err="1" smtClean="0"/>
              <a:t>conferences</a:t>
            </a:r>
            <a:r>
              <a:rPr lang="fr-CH" sz="3200" dirty="0" smtClean="0"/>
              <a:t> in Asia?</a:t>
            </a:r>
          </a:p>
          <a:p>
            <a:pPr lvl="1"/>
            <a:r>
              <a:rPr lang="fr-CH" sz="2800" dirty="0" err="1" smtClean="0"/>
              <a:t>Example</a:t>
            </a:r>
            <a:r>
              <a:rPr lang="fr-CH" sz="2800" dirty="0" smtClean="0"/>
              <a:t>: the </a:t>
            </a:r>
            <a:r>
              <a:rPr lang="fr-CH" sz="2800" dirty="0" err="1" smtClean="0"/>
              <a:t>superconducting</a:t>
            </a:r>
            <a:r>
              <a:rPr lang="fr-CH" sz="2800" dirty="0" smtClean="0"/>
              <a:t> </a:t>
            </a:r>
            <a:r>
              <a:rPr lang="fr-CH" sz="2800" dirty="0" err="1" smtClean="0"/>
              <a:t>hackathon</a:t>
            </a:r>
            <a:r>
              <a:rPr lang="fr-CH" sz="2800" dirty="0" smtClean="0"/>
              <a:t> </a:t>
            </a:r>
            <a:r>
              <a:rPr lang="fr-CH" sz="2800" dirty="0" err="1" smtClean="0"/>
              <a:t>associated</a:t>
            </a:r>
            <a:r>
              <a:rPr lang="fr-CH" sz="2800" dirty="0"/>
              <a:t> to the EUCAS 17 meeting https://</a:t>
            </a:r>
            <a:r>
              <a:rPr lang="fr-CH" sz="2800" dirty="0" err="1"/>
              <a:t>home.cern</a:t>
            </a:r>
            <a:r>
              <a:rPr lang="fr-CH" sz="2800" dirty="0"/>
              <a:t>/</a:t>
            </a:r>
            <a:r>
              <a:rPr lang="fr-CH" sz="2800" dirty="0" err="1"/>
              <a:t>cern</a:t>
            </a:r>
            <a:r>
              <a:rPr lang="fr-CH" sz="2800" dirty="0"/>
              <a:t>-people/updates/2017/09/</a:t>
            </a:r>
            <a:r>
              <a:rPr lang="fr-CH" sz="2800" dirty="0" err="1"/>
              <a:t>superconductors</a:t>
            </a:r>
            <a:r>
              <a:rPr lang="fr-CH" sz="2800" dirty="0"/>
              <a:t>-</a:t>
            </a:r>
            <a:r>
              <a:rPr lang="fr-CH" sz="2800" dirty="0" err="1"/>
              <a:t>take</a:t>
            </a:r>
            <a:r>
              <a:rPr lang="fr-CH" sz="2800" dirty="0"/>
              <a:t>-centre-stage</a:t>
            </a:r>
          </a:p>
        </p:txBody>
      </p:sp>
    </p:spTree>
    <p:extLst>
      <p:ext uri="{BB962C8B-B14F-4D97-AF65-F5344CB8AC3E}">
        <p14:creationId xmlns:p14="http://schemas.microsoft.com/office/powerpoint/2010/main" val="113654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4054" cy="940443"/>
          </a:xfrm>
        </p:spPr>
        <p:txBody>
          <a:bodyPr>
            <a:noAutofit/>
          </a:bodyPr>
          <a:lstStyle/>
          <a:p>
            <a:r>
              <a:rPr lang="fr-CH" sz="3600" b="1" dirty="0" smtClean="0"/>
              <a:t>Courses and workshops - </a:t>
            </a:r>
            <a:r>
              <a:rPr lang="fr-CH" sz="3600" b="1" dirty="0" err="1" smtClean="0"/>
              <a:t>examples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882" y="940443"/>
            <a:ext cx="8964118" cy="5023411"/>
          </a:xfr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fr-CH" sz="2800" dirty="0" smtClean="0"/>
              <a:t>The GEM </a:t>
            </a:r>
            <a:r>
              <a:rPr lang="fr-CH" sz="2800" dirty="0"/>
              <a:t>foil fabrication and </a:t>
            </a:r>
            <a:r>
              <a:rPr lang="fr-CH" sz="2800" dirty="0" err="1" smtClean="0"/>
              <a:t>characterization</a:t>
            </a:r>
            <a:r>
              <a:rPr lang="fr-CH" sz="2800" dirty="0" smtClean="0"/>
              <a:t> workshop 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sz="2800" dirty="0" err="1" smtClean="0"/>
              <a:t>already</a:t>
            </a:r>
            <a:r>
              <a:rPr lang="fr-CH" sz="2800" dirty="0" smtClean="0"/>
              <a:t> </a:t>
            </a:r>
            <a:r>
              <a:rPr lang="fr-CH" sz="2800" dirty="0" err="1" smtClean="0"/>
              <a:t>being</a:t>
            </a:r>
            <a:r>
              <a:rPr lang="fr-CH" sz="2800" dirty="0" smtClean="0"/>
              <a:t> </a:t>
            </a:r>
            <a:r>
              <a:rPr lang="fr-CH" sz="2800" dirty="0" err="1" smtClean="0"/>
              <a:t>done</a:t>
            </a:r>
            <a:r>
              <a:rPr lang="fr-CH" sz="2800" dirty="0" smtClean="0"/>
              <a:t> for </a:t>
            </a:r>
            <a:r>
              <a:rPr lang="fr-CH" sz="2800" dirty="0" err="1" smtClean="0"/>
              <a:t>companies</a:t>
            </a:r>
            <a:r>
              <a:rPr lang="fr-CH" sz="2800" dirty="0" smtClean="0"/>
              <a:t> (</a:t>
            </a:r>
            <a:r>
              <a:rPr lang="fr-CH" sz="2800" dirty="0" err="1" smtClean="0"/>
              <a:t>normally</a:t>
            </a:r>
            <a:r>
              <a:rPr lang="fr-CH" sz="2800" dirty="0" smtClean="0"/>
              <a:t> over 3 </a:t>
            </a:r>
            <a:r>
              <a:rPr lang="fr-CH" sz="2800" dirty="0" err="1" smtClean="0"/>
              <a:t>days</a:t>
            </a:r>
            <a:r>
              <a:rPr lang="fr-CH" sz="2800" dirty="0" smtClean="0"/>
              <a:t>, but </a:t>
            </a:r>
            <a:r>
              <a:rPr lang="fr-CH" sz="2800" dirty="0" err="1" smtClean="0"/>
              <a:t>we</a:t>
            </a:r>
            <a:r>
              <a:rPr lang="fr-CH" sz="2800" dirty="0" smtClean="0"/>
              <a:t> </a:t>
            </a:r>
            <a:r>
              <a:rPr lang="fr-CH" sz="2800" dirty="0" err="1" smtClean="0"/>
              <a:t>could</a:t>
            </a:r>
            <a:r>
              <a:rPr lang="fr-CH" sz="2800" dirty="0" smtClean="0"/>
              <a:t> </a:t>
            </a:r>
            <a:r>
              <a:rPr lang="fr-CH" sz="2800" dirty="0" err="1" smtClean="0"/>
              <a:t>tailor</a:t>
            </a:r>
            <a:r>
              <a:rPr lang="fr-CH" sz="2800" dirty="0" smtClean="0"/>
              <a:t> </a:t>
            </a:r>
            <a:r>
              <a:rPr lang="fr-CH" sz="2800" dirty="0" err="1" smtClean="0"/>
              <a:t>it</a:t>
            </a:r>
            <a:r>
              <a:rPr lang="fr-CH" sz="2800" dirty="0" smtClean="0"/>
              <a:t> to a few </a:t>
            </a:r>
            <a:r>
              <a:rPr lang="fr-CH" sz="2800" dirty="0" err="1" smtClean="0"/>
              <a:t>hours</a:t>
            </a:r>
            <a:r>
              <a:rPr lang="fr-CH" sz="2800" dirty="0" smtClean="0"/>
              <a:t>)</a:t>
            </a:r>
            <a:endParaRPr lang="fr-CH" sz="2800" dirty="0"/>
          </a:p>
          <a:p>
            <a:pPr lvl="1"/>
            <a:r>
              <a:rPr lang="en-GB" sz="2400" dirty="0"/>
              <a:t>Quick overview of the GEM </a:t>
            </a:r>
            <a:r>
              <a:rPr lang="en-GB" sz="2400" dirty="0" smtClean="0"/>
              <a:t>production steps</a:t>
            </a:r>
            <a:endParaRPr lang="en-GB" sz="2400" dirty="0"/>
          </a:p>
          <a:p>
            <a:pPr lvl="1"/>
            <a:r>
              <a:rPr lang="en-GB" sz="2400" dirty="0"/>
              <a:t>The masks to </a:t>
            </a:r>
            <a:r>
              <a:rPr lang="en-GB" sz="2400" dirty="0" smtClean="0"/>
              <a:t>produce GEM </a:t>
            </a:r>
            <a:r>
              <a:rPr lang="en-GB" sz="2400" dirty="0"/>
              <a:t>                                             </a:t>
            </a:r>
          </a:p>
          <a:p>
            <a:pPr lvl="1"/>
            <a:r>
              <a:rPr lang="en-GB" sz="2400" dirty="0"/>
              <a:t>The laminators to deposit the </a:t>
            </a:r>
            <a:r>
              <a:rPr lang="en-GB" sz="2400" dirty="0" smtClean="0"/>
              <a:t>Photo resist</a:t>
            </a:r>
            <a:endParaRPr lang="en-GB" sz="2400" dirty="0"/>
          </a:p>
          <a:p>
            <a:pPr lvl="1"/>
            <a:r>
              <a:rPr lang="en-GB" sz="2400" dirty="0"/>
              <a:t>The UV large </a:t>
            </a:r>
            <a:r>
              <a:rPr lang="en-GB" sz="2400" dirty="0" smtClean="0"/>
              <a:t>exposure lamp </a:t>
            </a:r>
            <a:r>
              <a:rPr lang="en-GB" sz="2400" dirty="0"/>
              <a:t>                                          </a:t>
            </a:r>
          </a:p>
          <a:p>
            <a:pPr lvl="1"/>
            <a:r>
              <a:rPr lang="en-GB" sz="2400" dirty="0"/>
              <a:t>The copper </a:t>
            </a:r>
            <a:r>
              <a:rPr lang="en-GB" sz="2400" dirty="0" smtClean="0"/>
              <a:t>etching machines </a:t>
            </a:r>
            <a:r>
              <a:rPr lang="en-GB" sz="2400" dirty="0"/>
              <a:t>                                              </a:t>
            </a:r>
          </a:p>
          <a:p>
            <a:pPr lvl="1"/>
            <a:r>
              <a:rPr lang="en-GB" sz="2400" dirty="0"/>
              <a:t>The Polyimide </a:t>
            </a:r>
            <a:r>
              <a:rPr lang="en-GB" sz="2400" dirty="0" smtClean="0"/>
              <a:t>etching baths </a:t>
            </a:r>
            <a:r>
              <a:rPr lang="en-GB" sz="2400" dirty="0"/>
              <a:t>                                             </a:t>
            </a:r>
          </a:p>
          <a:p>
            <a:pPr lvl="1"/>
            <a:r>
              <a:rPr lang="en-GB" sz="2400" dirty="0"/>
              <a:t>The Electro </a:t>
            </a:r>
            <a:r>
              <a:rPr lang="en-GB" sz="2400" dirty="0" smtClean="0"/>
              <a:t>etching line </a:t>
            </a:r>
            <a:r>
              <a:rPr lang="en-GB" sz="2400" dirty="0"/>
              <a:t>                                                         </a:t>
            </a:r>
          </a:p>
          <a:p>
            <a:pPr lvl="1"/>
            <a:r>
              <a:rPr lang="en-GB" sz="2400" dirty="0"/>
              <a:t>The final cleaning and test                             </a:t>
            </a:r>
            <a:r>
              <a:rPr lang="en-GB" sz="2000" dirty="0"/>
              <a:t> </a:t>
            </a:r>
            <a:endParaRPr lang="fr-CH" sz="4400" dirty="0"/>
          </a:p>
        </p:txBody>
      </p:sp>
    </p:spTree>
    <p:extLst>
      <p:ext uri="{BB962C8B-B14F-4D97-AF65-F5344CB8AC3E}">
        <p14:creationId xmlns:p14="http://schemas.microsoft.com/office/powerpoint/2010/main" val="21882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4054" cy="940443"/>
          </a:xfrm>
        </p:spPr>
        <p:txBody>
          <a:bodyPr>
            <a:noAutofit/>
          </a:bodyPr>
          <a:lstStyle/>
          <a:p>
            <a:r>
              <a:rPr lang="fr-CH" sz="3600" b="1" dirty="0" smtClean="0"/>
              <a:t>KT </a:t>
            </a:r>
            <a:r>
              <a:rPr lang="fr-CH" sz="3600" b="1" dirty="0" err="1" smtClean="0"/>
              <a:t>Projects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882" y="940443"/>
            <a:ext cx="8964118" cy="502341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Full </a:t>
            </a:r>
            <a:r>
              <a:rPr lang="en-US" sz="3200" dirty="0"/>
              <a:t>transfer of CERN tech know-how to </a:t>
            </a:r>
            <a:r>
              <a:rPr lang="en-US" sz="3200" dirty="0" smtClean="0"/>
              <a:t>a participant </a:t>
            </a:r>
            <a:r>
              <a:rPr lang="en-US" sz="3200" dirty="0"/>
              <a:t>lab. By the end of the project the lab will be able to assemble, test and R&amp;D on </a:t>
            </a:r>
            <a:r>
              <a:rPr lang="en-US" sz="3200" dirty="0" err="1"/>
              <a:t>GEMPix</a:t>
            </a:r>
            <a:r>
              <a:rPr lang="en-US" sz="3200" dirty="0"/>
              <a:t> detector envisioning possible medical applications. </a:t>
            </a:r>
            <a:endParaRPr lang="en-US" sz="3200" dirty="0" smtClean="0"/>
          </a:p>
          <a:p>
            <a:pPr lvl="1"/>
            <a:r>
              <a:rPr lang="en-US" sz="2800" dirty="0" smtClean="0"/>
              <a:t>Title</a:t>
            </a:r>
            <a:r>
              <a:rPr lang="en-US" sz="2800" dirty="0"/>
              <a:t>: </a:t>
            </a:r>
            <a:r>
              <a:rPr lang="en-US" sz="2800" dirty="0" err="1"/>
              <a:t>GEMPix</a:t>
            </a:r>
            <a:r>
              <a:rPr lang="en-US" sz="2800" dirty="0"/>
              <a:t> Knowledge transfer from a-z   </a:t>
            </a:r>
            <a:endParaRPr lang="en-US" sz="2800" dirty="0" smtClean="0"/>
          </a:p>
          <a:p>
            <a:r>
              <a:rPr lang="en-US" sz="3600" dirty="0" smtClean="0"/>
              <a:t>the </a:t>
            </a:r>
            <a:r>
              <a:rPr lang="en-US" sz="3600" dirty="0"/>
              <a:t>same… with a pixel </a:t>
            </a:r>
            <a:r>
              <a:rPr lang="en-US" sz="3600" dirty="0" smtClean="0"/>
              <a:t>detector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8161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4054" cy="940443"/>
          </a:xfrm>
        </p:spPr>
        <p:txBody>
          <a:bodyPr>
            <a:noAutofit/>
          </a:bodyPr>
          <a:lstStyle/>
          <a:p>
            <a:r>
              <a:rPr lang="fr-CH" sz="3600" b="1" dirty="0" smtClean="0"/>
              <a:t>Topics for the </a:t>
            </a:r>
            <a:r>
              <a:rPr lang="fr-CH" sz="3600" b="1" dirty="0" err="1" smtClean="0"/>
              <a:t>events</a:t>
            </a:r>
            <a:r>
              <a:rPr lang="fr-CH" sz="3600" b="1" dirty="0" smtClean="0"/>
              <a:t>/</a:t>
            </a:r>
            <a:r>
              <a:rPr lang="fr-CH" sz="3600" b="1" dirty="0" err="1" smtClean="0"/>
              <a:t>projects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882" y="940443"/>
            <a:ext cx="8964118" cy="502341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Have a look on </a:t>
            </a:r>
            <a:r>
              <a:rPr lang="en-US" sz="3200" dirty="0" smtClean="0">
                <a:hlinkClick r:id="rId2"/>
              </a:rPr>
              <a:t>http://kt.cern</a:t>
            </a:r>
            <a:r>
              <a:rPr lang="en-US" sz="3200" smtClean="0"/>
              <a:t> at </a:t>
            </a:r>
            <a:endParaRPr lang="en-US" sz="3200" dirty="0" smtClean="0"/>
          </a:p>
          <a:p>
            <a:pPr lvl="1"/>
            <a:r>
              <a:rPr lang="en-US" sz="2800" dirty="0" smtClean="0"/>
              <a:t>our technology portfolio </a:t>
            </a:r>
          </a:p>
          <a:p>
            <a:pPr lvl="1"/>
            <a:r>
              <a:rPr lang="en-US" sz="2800" dirty="0" smtClean="0"/>
              <a:t>the two most recent annual KT reports</a:t>
            </a:r>
            <a:endParaRPr lang="en-US" sz="3200" dirty="0"/>
          </a:p>
          <a:p>
            <a:pPr marL="448056" lvl="1" indent="0">
              <a:buNone/>
            </a:pPr>
            <a:r>
              <a:rPr lang="en-US" sz="3200" dirty="0"/>
              <a:t>a</a:t>
            </a:r>
            <a:r>
              <a:rPr lang="en-US" sz="3200" dirty="0" smtClean="0"/>
              <a:t>nd let us know which technologies/applications could be of interest (only medical or something else as well?)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3588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10985</TotalTime>
  <Words>319</Words>
  <Application>Microsoft Macintosh PowerPoint</Application>
  <PresentationFormat>On-screen Show (4:3)</PresentationFormat>
  <Paragraphs>46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Gill Sans</vt:lpstr>
      <vt:lpstr>Helvetica</vt:lpstr>
      <vt:lpstr>Helvetica Neue</vt:lpstr>
      <vt:lpstr>Arial</vt:lpstr>
      <vt:lpstr>PrésentationCERN2</vt:lpstr>
      <vt:lpstr>PowerPoint Presentation</vt:lpstr>
      <vt:lpstr>What’s in these slides</vt:lpstr>
      <vt:lpstr>Aim of WP6</vt:lpstr>
      <vt:lpstr>Courses and workshops - examples</vt:lpstr>
      <vt:lpstr>Courses and workshops - examples</vt:lpstr>
      <vt:lpstr>KT Projects</vt:lpstr>
      <vt:lpstr>Topics for the events/projects</vt:lpstr>
    </vt:vector>
  </TitlesOfParts>
  <Company>CERN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Giovanni.Anelli@cern.ch</dc:creator>
  <cp:lastModifiedBy>Manuela Cirilli</cp:lastModifiedBy>
  <cp:revision>638</cp:revision>
  <cp:lastPrinted>2017-04-24T13:45:54Z</cp:lastPrinted>
  <dcterms:created xsi:type="dcterms:W3CDTF">2012-03-07T13:21:43Z</dcterms:created>
  <dcterms:modified xsi:type="dcterms:W3CDTF">2017-12-06T09:53:23Z</dcterms:modified>
</cp:coreProperties>
</file>